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2"/>
  </p:notesMasterIdLst>
  <p:handoutMasterIdLst>
    <p:handoutMasterId r:id="rId73"/>
  </p:handoutMasterIdLst>
  <p:sldIdLst>
    <p:sldId id="256" r:id="rId2"/>
    <p:sldId id="276" r:id="rId3"/>
    <p:sldId id="277" r:id="rId4"/>
    <p:sldId id="280" r:id="rId5"/>
    <p:sldId id="257" r:id="rId6"/>
    <p:sldId id="258" r:id="rId7"/>
    <p:sldId id="378" r:id="rId8"/>
    <p:sldId id="351" r:id="rId9"/>
    <p:sldId id="281" r:id="rId10"/>
    <p:sldId id="282" r:id="rId11"/>
    <p:sldId id="286" r:id="rId12"/>
    <p:sldId id="287" r:id="rId13"/>
    <p:sldId id="259" r:id="rId14"/>
    <p:sldId id="288" r:id="rId15"/>
    <p:sldId id="261" r:id="rId16"/>
    <p:sldId id="353" r:id="rId17"/>
    <p:sldId id="302" r:id="rId18"/>
    <p:sldId id="269" r:id="rId19"/>
    <p:sldId id="382" r:id="rId20"/>
    <p:sldId id="303" r:id="rId21"/>
    <p:sldId id="357" r:id="rId22"/>
    <p:sldId id="333" r:id="rId23"/>
    <p:sldId id="304" r:id="rId24"/>
    <p:sldId id="270" r:id="rId25"/>
    <p:sldId id="340" r:id="rId26"/>
    <p:sldId id="335" r:id="rId27"/>
    <p:sldId id="336" r:id="rId28"/>
    <p:sldId id="345" r:id="rId29"/>
    <p:sldId id="383" r:id="rId30"/>
    <p:sldId id="346" r:id="rId31"/>
    <p:sldId id="395" r:id="rId32"/>
    <p:sldId id="384" r:id="rId33"/>
    <p:sldId id="385" r:id="rId34"/>
    <p:sldId id="386" r:id="rId35"/>
    <p:sldId id="387" r:id="rId36"/>
    <p:sldId id="358" r:id="rId37"/>
    <p:sldId id="365" r:id="rId38"/>
    <p:sldId id="366" r:id="rId39"/>
    <p:sldId id="367" r:id="rId40"/>
    <p:sldId id="368" r:id="rId41"/>
    <p:sldId id="369" r:id="rId42"/>
    <p:sldId id="370" r:id="rId43"/>
    <p:sldId id="372" r:id="rId44"/>
    <p:sldId id="373" r:id="rId45"/>
    <p:sldId id="376" r:id="rId46"/>
    <p:sldId id="388" r:id="rId47"/>
    <p:sldId id="389" r:id="rId48"/>
    <p:sldId id="390" r:id="rId49"/>
    <p:sldId id="391" r:id="rId50"/>
    <p:sldId id="392" r:id="rId51"/>
    <p:sldId id="393" r:id="rId52"/>
    <p:sldId id="394" r:id="rId53"/>
    <p:sldId id="356" r:id="rId54"/>
    <p:sldId id="295" r:id="rId55"/>
    <p:sldId id="296" r:id="rId56"/>
    <p:sldId id="297" r:id="rId57"/>
    <p:sldId id="298" r:id="rId58"/>
    <p:sldId id="299" r:id="rId59"/>
    <p:sldId id="355" r:id="rId60"/>
    <p:sldId id="347" r:id="rId61"/>
    <p:sldId id="348" r:id="rId62"/>
    <p:sldId id="274" r:id="rId63"/>
    <p:sldId id="399" r:id="rId64"/>
    <p:sldId id="349" r:id="rId65"/>
    <p:sldId id="350" r:id="rId66"/>
    <p:sldId id="275" r:id="rId67"/>
    <p:sldId id="352" r:id="rId68"/>
    <p:sldId id="354" r:id="rId69"/>
    <p:sldId id="400" r:id="rId70"/>
    <p:sldId id="309" r:id="rId7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8/21/2023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7:54:17.926"/>
    </inkml:context>
    <inkml:brush xml:id="br0">
      <inkml:brushProperty name="width" value="0.025" units="cm"/>
      <inkml:brushProperty name="height" value="0.025" units="cm"/>
      <inkml:brushProperty name="color" value="#E71224"/>
    </inkml:brush>
  </inkml:definitions>
  <inkml:trace contextRef="#ctx0" brushRef="#br0">2453 2393 4305,'0'0'20371,"-3"0"-19311,-814 8 3973,735-10-4937,-1-3 0,1-4 0,0-4 0,1-3 0,1-4 0,1-3 0,1-3-1,1-4 1,1-4 0,-87-51 0,81 34-66,2-2 0,3-4 0,-102-98 0,154 131-31,1-2 0,2-1 0,0-1 0,2-1 0,1-1 0,1 0 1,2-1-1,1-1 0,1-1 0,2 0 0,2 0 0,-13-67 0,14 0-18,7-165-1,4 130-9,-2 127 24,1 1-1,1-1 0,0 1 1,0 0-1,0-1 1,1 1-1,0 0 1,0 0-1,1 1 0,0-1 1,0 1-1,1 0 1,6-7-1,10-11-11,43-37-1,-21 28 3,67-42 0,-19 15 5,190-120-46,-247 158 44,1 0 1,1 3 0,40-17-1,-64 31-24,-12 5 41,-25 5 49,-137 14 138,-208-2 0,136-17-152,232-37-155,3 32 115,0 1 0,0 0-1,0-1 1,1 1 0,0 0-1,0 0 1,0 0 0,0 0-1,1 0 1,-1 0 0,1 0-1,0 1 1,0 0 0,0-1-1,1 1 1,-1 0 0,1 1-1,4-4 1,11-7 4,42-22 0,-61 35-4,36-18-80,0 2 1,1 2 0,1 1-1,0 2 1,1 1 0,0 3-1,0 0 1,0 3 0,67 1-1,-63 2-31,-23-1 89,-1 2 1,0 0 0,1 2-1,28 5 1,-43-6 24,1 0 0,-1 1 0,0 0 1,0 1-1,0-1 0,0 1 0,0 0 0,0 0 0,-1 0 0,1 1 0,-1-1 0,0 1 0,0 0 0,0 1 0,-1-1 1,0 1-1,1-1 0,-1 1 0,-1 0 0,3 6 0,4 12 31,-1-1 0,-2 1 1,0 1-1,-2-1 0,3 39 0,-6 122 222,-2-93-20,0-82-191,1-1 0,-1 0 0,0 0-1,-1 0 1,0 0 0,-1 0-1,1-1 1,-1 1 0,-6 9-1,6-10 0,1-1 243,2-4-3615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8.718"/>
    </inkml:context>
    <inkml:brush xml:id="br0">
      <inkml:brushProperty name="width" value="0.025" units="cm"/>
      <inkml:brushProperty name="height" value="0.025" units="cm"/>
      <inkml:brushProperty name="color" value="#E71224"/>
    </inkml:brush>
  </inkml:definitions>
  <inkml:trace contextRef="#ctx0" brushRef="#br0">1 136 5145,'0'0'19296,"0"14"-17010,1-3-2038,1 0 0,0 0-1,0 0 1,2 0 0,-1-1 0,6 13-1,13 47 325,-11-5-344,-10-65-232,-1 1 0,0-1 1,0 1-1,1-1 0,-1 1 0,0 0 0,1-1 1,-1 1-1,0-1 0,1 0 0,-1 1 1,1-1-1,-1 1 0,1-1 0,-1 1 0,1-1 1,-1 0-1,1 0 0,0 1 0,-1-1 0,1 0 1,-1 0-1,1 1 0,0-1 0,-1 0 1,1 0-1,-1 0 0,1 0 0,0 0 0,-1 0 1,1 0-1,0 0 0,-1 0 0,1-1 1,-1 1-1,1 0 0,0 0 0,-1 0 0,1-1 1,-1 1-1,1 0 0,-1-1 0,1 1 0,-1 0 1,1-1-1,-1 1 0,1-1 0,-1 1 1,1-1-1,-1 1 0,0-1 0,1 1 0,-1-1 1,0 1-1,1-1 0,-1 1 0,0-1 0,0 0 1,0 1-1,1-2 0,19-44-76,20-63 0,-16 39-143,16-65-33,-30 126-1324,2 8-3998,-9 1 3753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6.191"/>
    </inkml:context>
    <inkml:brush xml:id="br0">
      <inkml:brushProperty name="width" value="0.025" units="cm"/>
      <inkml:brushProperty name="height" value="0.025" units="cm"/>
      <inkml:brushProperty name="color" value="#E71224"/>
    </inkml:brush>
  </inkml:definitions>
  <inkml:trace contextRef="#ctx0" brushRef="#br0">1 1 11042,'0'0'9968,"6"9"-8887,1 8-707,0-1-1,-1 1 1,-1-1-1,0 2 0,-1-1 1,-1 0-1,-1 1 1,-1-1-1,0 23 1,-1 292 1298,0-274-5470,0-14-4111,0-64-969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6.657"/>
    </inkml:context>
    <inkml:brush xml:id="br0">
      <inkml:brushProperty name="width" value="0.025" units="cm"/>
      <inkml:brushProperty name="height" value="0.025" units="cm"/>
      <inkml:brushProperty name="color" value="#E71224"/>
    </inkml:brush>
  </inkml:definitions>
  <inkml:trace contextRef="#ctx0" brushRef="#br0">415 1 2921,'0'0'17521,"-5"0"-16785,-20-1 120,-1 2 1,0 1 0,0 2-1,-45 11 1,61-13-795,1 2 0,-1-1 0,1 2-1,0-1 1,0 1 0,0 0 0,1 1 0,0 0 0,0 1 0,0-1 0,1 1-1,0 1 1,0-1 0,0 1 0,-8 15 0,12-13 63,-1 1-1,1 0 1,1 0-1,0 0 1,1 1-1,0-1 1,1 0 0,0 0-1,0 1 1,3 11-1,-1 21 249,-2 273 689,0-181-5022,-26-135-1305,2-3-1026,-11-8-5793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7.014"/>
    </inkml:context>
    <inkml:brush xml:id="br0">
      <inkml:brushProperty name="width" value="0.025" units="cm"/>
      <inkml:brushProperty name="height" value="0.025" units="cm"/>
      <inkml:brushProperty name="color" value="#E71224"/>
    </inkml:brush>
  </inkml:definitions>
  <inkml:trace contextRef="#ctx0" brushRef="#br0">0 50 15331,'0'0'9794,"415"-29"-9986,-368 21-1416,-9-1-2713,-19 5-5633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7.353"/>
    </inkml:context>
    <inkml:brush xml:id="br0">
      <inkml:brushProperty name="width" value="0.025" units="cm"/>
      <inkml:brushProperty name="height" value="0.025" units="cm"/>
      <inkml:brushProperty name="color" value="#E71224"/>
    </inkml:brush>
  </inkml:definitions>
  <inkml:trace contextRef="#ctx0" brushRef="#br0">0 1 11506,'679'28'8458,"-670"-28"-6433,1 0-737,-1 0-888,10 0-272,-10 0 40,10 0 96,0 0 32,19 0 32,-10 0-176,10 0-152,-10 0-152,0 0-744,-18-4-784,-1-8-793,-9 4-3824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7.742"/>
    </inkml:context>
    <inkml:brush xml:id="br0">
      <inkml:brushProperty name="width" value="0.025" units="cm"/>
      <inkml:brushProperty name="height" value="0.025" units="cm"/>
      <inkml:brushProperty name="color" value="#E71224"/>
    </inkml:brush>
  </inkml:definitions>
  <inkml:trace contextRef="#ctx0" brushRef="#br0">416 28 15035,'0'0'10038,"0"-4"-9840,0 3-135,0 0 0,-1 1 0,1-1 0,0 0 0,0 0 1,-1 0-1,1 1 0,0-1 0,-1 0 0,1 0 0,0 1 1,-1-1-1,1 0 0,-1 1 0,1-1 0,-1 1 0,0-1 0,1 0 1,-1 1-1,0-1 0,1 1 0,-1 0 0,0-1 0,0 1 0,1-1 1,-2 1-1,-32-6 275,-39 10-481,67-4 126,1 1 1,0 0-1,0 0 0,0 0 1,0 1-1,0-1 0,0 1 0,0 1 1,0-1-1,1 1 0,-1-1 1,1 1-1,-1 0 0,1 1 0,0-1 1,1 1-1,-1 0 0,1 0 1,-1 0-1,1 0 0,0 1 0,1-1 1,-1 1-1,1 0 0,0-1 1,0 1-1,0 0 0,1 1 0,0-1 1,0 0-1,-1 8 0,1 0-13,1-10 27,-1 0 0,1 0 0,-1 0 0,1 0 0,0 0 1,0 0-1,1-1 0,-1 1 0,0 0 0,1 0 1,0 0-1,0 0 0,0 0 0,0-1 0,0 1 0,3 4 1,62 40 21,-45-35 8,-2 2 0,27 22 0,-43-33 61,-1-1 1,1 0 0,-1 1-1,0 0 1,1-1 0,-1 1 0,-1 0-1,1 0 1,0 0 0,-1 0-1,0 1 1,1-1 0,-1 0-1,-1 1 1,1-1 0,0 0-1,-1 1 1,0-1 0,1 1-1,-1-1 1,-1 7 0,0-9-76,1 0 1,0 0-1,-1 0 1,1 0-1,-1 0 0,1 0 1,-1 0-1,0 0 1,1 0-1,-1-1 1,0 1-1,1 0 0,-1 0 1,0-1-1,0 1 1,0 0-1,0-1 1,0 1-1,0-1 0,0 0 1,0 1-1,0-1 1,0 1-1,0-1 1,0 0-1,-1 0 0,-31 6 45,31-6-39,-16 2-1,0 0 0,0-1 0,-1-2 0,1 0 0,0 0 0,-22-6 1,29 4-562,1-1 1,-1 1 0,1-2-1,0 0 1,1 0-1,-1-1 1,1 0 0,0 0-1,1-1 1,-1 0 0,-8-10-1,-3-5-6718,1 1-6520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8.181"/>
    </inkml:context>
    <inkml:brush xml:id="br0">
      <inkml:brushProperty name="width" value="0.025" units="cm"/>
      <inkml:brushProperty name="height" value="0.025" units="cm"/>
      <inkml:brushProperty name="color" value="#E71224"/>
    </inkml:brush>
  </inkml:definitions>
  <inkml:trace contextRef="#ctx0" brushRef="#br0">0 1 9690,'0'0'13836,"0"27"-13241,0 85 251,0-103-575,0-1 1,1 1-1,0 0 1,0 0 0,1 0-1,5 16 1,-6-21-82,1 1 0,-1-1 0,0 1 0,0 0 0,0 0 0,-1 8 0,1 20 978,9 57-1,-7-77-1113,0 0 0,1 0-1,0 0 1,1-1 0,0 1 0,1-1-1,0-1 1,1 1 0,13 15 0,-18-25-66,-1-1 0,1 0 1,0-1-1,0 1 0,-1 0 1,1-1-1,0 1 0,0-1 1,0 1-1,0-1 0,0 0 1,0 1-1,0-1 1,0 0-1,0-1 0,-1 1 1,1 0-1,2-1 0,38-11-852,-36 8 608,-1 0 0,1-1 0,-1 0 0,0 0 0,0 0 0,-1-1 0,1 1 0,-1-1 0,0 0 0,-1 0 0,1-1 0,-1 1 0,3-12 0,-1 4-1274,-2 0 1,1-1-1,-2 1 1,0-1-1,0-23 1,-2-12-7317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8.771"/>
    </inkml:context>
    <inkml:brush xml:id="br0">
      <inkml:brushProperty name="width" value="0.025" units="cm"/>
      <inkml:brushProperty name="height" value="0.025" units="cm"/>
      <inkml:brushProperty name="color" value="#E71224"/>
    </inkml:brush>
  </inkml:definitions>
  <inkml:trace contextRef="#ctx0" brushRef="#br0">0 37 10234,'0'0'12296,"58"1"-11706,183 1-181,5-1 579,-159-9 702,-84 23-1455,1-4-63,-1 1 1,0 0 0,-1 0-1,0 0 1,0 0 0,-2 0-1,0 23 1,0-22-75,0-11-94,0 0 1,0 1-1,0-1 1,0 0-1,1 0 1,0 0 0,-1 0-1,1 0 1,0 0-1,0 0 1,0 0-1,0 0 1,0 0 0,0 0-1,0-1 1,1 1-1,-1-1 1,1 1-1,-1-1 1,1 1 0,0-1-1,-1 0 1,1 1-1,0-1 1,0 0-1,0 0 1,0-1 0,0 1-1,0 0 1,0-1-1,3 1 1,-2 0-34,1-1 0,0 1-1,-1-1 1,1 0 0,-1 0 0,1-1 0,-1 1-1,1-1 1,-1 1 0,1-1 0,-1 0 0,0-1-1,1 1 1,-1 0 0,0-1 0,0 0 0,0 0 0,0 0-1,4-3 1,10-13-220,-1 0 1,0-1-1,-2 0 0,0-1 1,-1-1-1,-1 0 0,16-39 0,-28 59 316,1 0-1,-1 0 1,1 1-1,-1-1 1,1 0-1,-1 0 1,1 1-1,-1-1 1,1 0 0,-1 1-1,1-1 1,0 1-1,-1-1 1,1 1-1,0-1 1,0 1-1,-1 0 1,1-1-1,0 1 1,0 0-1,0 0 1,-1-1-1,1 1 1,0 0-1,0 0 1,0 0-1,0 0 1,-1 0-1,1 0 1,0 0-1,0 0 1,0 0-1,0 1 1,0-1-1,-1 0 1,1 1-1,0-1 1,0 0-1,-1 1 1,1-1-1,0 1 1,-1-1-1,2 1 1,33 26-57,-31-23 173,2 1-296,-3-4-120,-1 1 0,0 0-1,1-1 1,-1 1 0,0 0 0,0 0-1,0 0 1,0 0 0,-1 1 0,1-1-1,-1 0 1,1 1 0,0 2 0,-1-4-9,-1-1 1,0 0-1,1 1 1,-1-1-1,1 1 1,-1-1-1,0 0 1,1 1-1,-1-1 1,1 0-1,-1 0 0,1 1 1,-1-1-1,1 0 1,-1 0-1,1 0 1,0 1-1,-1-1 1,1 0-1,-1 0 1,1 0-1,-1 0 1,1 0-1,-1 0 1,1 0-1,0-1 1,-1 1-1,2 0 1,-2 0-606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9.282"/>
    </inkml:context>
    <inkml:brush xml:id="br0">
      <inkml:brushProperty name="width" value="0.025" units="cm"/>
      <inkml:brushProperty name="height" value="0.025" units="cm"/>
      <inkml:brushProperty name="color" value="#E71224"/>
    </inkml:brush>
  </inkml:definitions>
  <inkml:trace contextRef="#ctx0" brushRef="#br0">190 386 12515,'0'0'14201,"-4"1"-13879,-13 8-234,0-1 1,1 2 0,0 0 0,1 1-1,0 1 1,0 0 0,1 1-1,1 0 1,-23 30 0,34-39-82,0 0 0,1-1 1,0 1-1,-1 0 1,1 0-1,0 0 0,1 0 1,-1 0-1,1 0 1,0 0-1,0 7 0,0-6-31,5-3-26,1-1 1,-1 0 0,0-1-1,1 1 1,-1-1 0,1 0-1,-1 0 1,9-2 0,-9 1 27,1 0 0,0-1 1,-1 1-1,1-1 1,-1-1-1,1 1 1,-1-1-1,0 0 1,0 0-1,0 0 1,-1-1-1,1 1 0,-1-1 1,7-7-1,1-4-8,-1 0 1,0 0-1,10-20 0,-16 21 14,-1 1-1,0-1 1,0-1 0,-2 1 0,0 0-1,0-1 1,-1 1 0,-1-1 0,-2-14-1,2 5 26,0-258 183,0 281 34,0 13 13,10 91 27,0-19-94,-2 170 639,-8-144-6310,0-70 932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9.811"/>
    </inkml:context>
    <inkml:brush xml:id="br0">
      <inkml:brushProperty name="width" value="0.025" units="cm"/>
      <inkml:brushProperty name="height" value="0.025" units="cm"/>
      <inkml:brushProperty name="color" value="#E71224"/>
    </inkml:brush>
  </inkml:definitions>
  <inkml:trace contextRef="#ctx0" brushRef="#br0">453 193 14251,'0'0'9182,"9"-4"-8575,29-13 140,-37 17-705,1-1 1,-1 1-1,0 0 1,1-1-1,-1 1 1,1 0-1,-1 0 1,1 0-1,-1 0 1,1 0-1,-1 0 1,0 0 0,1 0-1,-1 1 1,1-1-1,-1 1 1,1-1-1,-1 1 1,0-1-1,1 1 1,-1 0-1,0-1 1,0 1-1,0 0 1,0 0-1,1 0 1,-1 0 0,0 0-1,0 0 1,-1 1-1,1-1 1,0 0-1,1 3 1,1 0 118,1 2-130,1 0 1,0 0-1,0 0 0,0 0 1,1-1-1,0 0 1,0 0-1,0 0 1,1-1-1,-1 0 0,1 0 1,0-1-1,0 0 1,0 0-1,1-1 1,-1 0-1,1 0 0,-1 0 1,1-1-1,8 0 1,-4-1-68,1 0 0,-1-1 0,0 0 0,0-1 1,1-1-1,-1 0 0,12-5 0,-16 5 35,-1-1 0,0 0-1,-1 0 1,1 0 0,-1-1 0,0 0-1,0-1 1,0 1 0,-1-1 0,0 0 0,0 0-1,6-10 1,-4 5-18,-1-1 0,0-1 0,0 1 0,-1-1-1,-1 0 1,0-1 0,-1 1 0,0-1 0,-1 1 0,0-1 0,-2-26 0,0 39 1126,0 17-994,-1 159 549,10 305 227,-8-472-861,1 7 53,-1 1 0,0-1 0,-1 1 1,-1-1-1,-3 20 0,4-34-79,0-1 1,-1 1 0,1 0 0,0-1 0,-1 1-1,1 0 1,-1-1 0,1 1 0,-1 0-1,1-1 1,-1 1 0,1-1 0,-1 1-1,1-1 1,-1 0 0,0 1 0,1-1 0,-1 1-1,0-1 1,1 0 0,-1 0 0,0 1-1,0-1 1,1 0 0,-2 0 0,-23 4-101,1 0 0,-1-2 1,1-1-1,-42-4 0,-14 1-506,31-1-44,1-1 0,0-3-1,0-2 1,0-1 0,-47-19-1,-87-32-3889,18 3-3122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0.217"/>
    </inkml:context>
    <inkml:brush xml:id="br0">
      <inkml:brushProperty name="width" value="0.025" units="cm"/>
      <inkml:brushProperty name="height" value="0.025" units="cm"/>
      <inkml:brushProperty name="color" value="#E71224"/>
    </inkml:brush>
  </inkml:definitions>
  <inkml:trace contextRef="#ctx0" brushRef="#br0">1 0 12307,'0'0'11042,"302"259"-10250,-199-165-152,29 21 144,-28 17-231,-29 20-265,-46 16-120,-29 13-8,-29 7-160,-65 1-232,-123 33-1145,29-50-2679,9-36-13308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9.059"/>
    </inkml:context>
    <inkml:brush xml:id="br0">
      <inkml:brushProperty name="width" value="0.025" units="cm"/>
      <inkml:brushProperty name="height" value="0.025" units="cm"/>
      <inkml:brushProperty name="color" value="#E71224"/>
    </inkml:brush>
  </inkml:definitions>
  <inkml:trace contextRef="#ctx0" brushRef="#br0">1 1 9074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6.292"/>
    </inkml:context>
    <inkml:brush xml:id="br0">
      <inkml:brushProperty name="width" value="0.025" units="cm"/>
      <inkml:brushProperty name="height" value="0.025" units="cm"/>
      <inkml:brushProperty name="color" value="#E71224"/>
    </inkml:brush>
  </inkml:definitions>
  <inkml:trace contextRef="#ctx0" brushRef="#br0">10 0 8370,'0'0'11544,"-1"4"-11059,0-3-272,-3 10-36,2-8 1789,1-9 2973,15 14-4716,12-2-183,1-1-1,0 0 1,0-3 0,1 0 0,-1-1 0,30-4 0,13 1 77,-57 2-85,-6 1-7,0 0 1,0-1-1,0 0 0,-1-1 1,1 0-1,0 0 0,0 0 1,0-1-1,-1 1 0,1-2 1,0 1-1,-1-1 0,0 0 1,6-4-1,-10 6 984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7.678"/>
    </inkml:context>
    <inkml:brush xml:id="br0">
      <inkml:brushProperty name="width" value="0.025" units="cm"/>
      <inkml:brushProperty name="height" value="0.025" units="cm"/>
      <inkml:brushProperty name="color" value="#E71224"/>
    </inkml:brush>
  </inkml:definitions>
  <inkml:trace contextRef="#ctx0" brushRef="#br0">359 30 800,'0'0'19766,"0"0"-19706,0-1 0,0 0 0,1 1 0,-1-1 0,0 0 1,0 1-1,0-1 0,0 0 0,0 1 0,0-1 0,0 0 0,-1 1 0,1-1 1,0 0-1,0 1 0,0-1 0,-1 1 0,1-1 0,0 0 0,-1 1 0,1-1 1,-1 0-1,-43-6 332,0 2 0,-1 3 1,-50 2-1,34 1-257,58-2-142,1 1-1,-1 0 1,1 0-1,-1 0 1,1 0-1,0 1 1,-1-1-1,1 1 1,0-1-1,-1 1 1,1 0-1,0 0 1,-1 0-1,1 0 1,0 0-1,0 1 1,0-1 0,0 1-1,0-1 1,1 1-1,-1 0 1,0-1-1,1 1 1,-1 0-1,-1 4 1,0 0 30,2 1 1,-1-1-1,1 1 1,0 0-1,0 0 0,0 0 1,2 12-1,-1-17-21,1-1-1,-1 0 0,1 1 0,0-1 1,-1 0-1,1 0 0,0 1 0,0-1 1,0 0-1,0 0 0,0 0 0,0 0 0,1 0 1,-1 0-1,0 0 0,0-1 0,1 1 1,-1 0-1,0-1 0,3 2 0,38 14 15,-37-15-12,59 20 36,-22-9 121,0 2 1,76 39-1,-117-53-121,1 1-1,-1 0 1,1 0 0,-1 0-1,1 0 1,-1 1 0,0-1 0,1 0-1,-1 0 1,0 1 0,0-1 0,0 1-1,0-1 1,-1 1 0,1-1-1,0 1 1,0 0 0,-1-1 0,1 1-1,-1 0 1,0-1 0,1 1 0,-1 0-1,0 0 1,0-1 0,0 1-1,0 0 1,-1 3 0,1 3 550,0-8-576,0 1 0,0-1-1,0 0 1,0 1 0,0-1 0,-1 0 0,1 1 0,0-1 0,0 0 0,0 1 0,0-1 0,0 0 0,-1 0 0,1 1 0,0-1 0,0 0 0,-1 1 0,1-1 0,0 0 0,0 0 0,-1 0 0,1 1 0,0-1 0,0 0 0,-1 0 0,1 0 0,0 0 0,-1 0 0,1 0 0,0 1 0,-1-1 0,1 0 0,0 0 0,-1 0 0,1 0 0,0 0 0,-1 0 0,0 0 0,-45 6 249,-1-2 0,0-1 0,-89-8 0,135 5-311,1-1 0,0 1 0,-1 0 0,1 0 0,-1-1 0,1 1 0,-1 0 1,1-1-1,0 1 0,-1 0 0,1-1 0,0 1 0,-1-1 0,1 1 0,0-1 0,-1 1 0,1 0 0,0-1 0,0 1 0,0-1 0,0 1 0,-1-1 0,1 1 0,0-1 0,0 1 0,0-1 0,0 1 0,0-1 0,0 0 0,0 1 0,0-1 0,0 1 0,1-1 1,-1 0-1,4-15-1835,-3 14 1574,0 0 0,0 1-1,0-1 1,0 1-1,0-1 1,1 1 0,-1 0-1,0 0 1,1-1-1,-1 1 1,1 0 0,0 0-1,-1 0 1,3 0-1,46-16-7705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8.347"/>
    </inkml:context>
    <inkml:brush xml:id="br0">
      <inkml:brushProperty name="width" value="0.025" units="cm"/>
      <inkml:brushProperty name="height" value="0.025" units="cm"/>
      <inkml:brushProperty name="color" value="#E71224"/>
    </inkml:brush>
  </inkml:definitions>
  <inkml:trace contextRef="#ctx0" brushRef="#br0">219 149 7162,'0'0'10055,"-15"-3"-8332,11 1 1498,5 1-3184,-1-1 1,0 1 0,1 0 0,0 0-1,-1 0 1,1-1 0,0 1 0,-1 0-1,1 0 1,0 0 0,0 0-1,0 0 1,0 1 0,0-1 0,0 0-1,0 0 1,0 0 0,0 1 0,1-1-1,-1 1 1,0-1 0,0 1 0,1-1-1,1 1 1,43-13 137,-24 8-62,3-2-211,-15 5 337,-1-1-1,0 1 0,0-2 1,16-8-1,-23 11-161,0-1 0,0 1 0,0-1 1,0 0-1,0 1 0,-1-1 0,1 0 0,0 0 0,-1 0 0,0 0 0,1-1 0,-1 1 0,0 0 0,0-1 0,0 1 0,-1 0 0,1-1 1,0 1-1,-1-1 0,0 1 0,1-1 0,-1-4 0,-1 7-63,1-1 0,0 0-1,-1 0 1,1 1 0,-1-1 0,1 0 0,-1 1 0,1-1-1,-1 0 1,0 1 0,1-1 0,-1 1 0,0-1 0,1 1-1,-1-1 1,0 1 0,0-1 0,1 1 0,-1 0 0,0 0-1,0-1 1,0 1 0,0 0 0,1 0 0,-1 0 0,0 0-1,-1 0 1,-30-3 236,27 3-204,-202-5 361,201 5-406,1 1 1,0 0 0,-1 0 0,1 0 0,0 0-1,0 1 1,0 0 0,0 0 0,0 1 0,0-1-1,1 1 1,-1 0 0,1 0 0,-1 1 0,1-1 0,0 1-1,1 0 1,-1 0 0,1 0 0,0 0 0,0 1-1,0-1 1,-4 9 0,2-1 79,-1 0 0,2 0 0,0 1 0,0 0 0,1-1 0,0 1 0,2 0 0,-2 23 0,2-23 44,1 30 123,-1-42-245,1 0 0,0 1 0,0-1 0,1 0 0,-1 1 0,0-1 0,0 0 0,1 1 0,-1-1 0,1 0 0,-1 0 0,1 1 0,-1-1 0,1 0 0,0 0 0,0 0 0,-1 0 0,1 0 0,0 0 0,0 0 0,0 0 0,0 0 0,2 1 0,16 1-135,0 0 1,0-1-1,1-1 0,-1-1 0,1-1 1,19-3-1,-26 3-163,6-2-543,0 0 1,-1-2 0,1 0 0,-1-1 0,0-1 0,-1 0 0,1-2 0,-1 0 0,23-17-1,10-7-4848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8.687"/>
    </inkml:context>
    <inkml:brush xml:id="br0">
      <inkml:brushProperty name="width" value="0.025" units="cm"/>
      <inkml:brushProperty name="height" value="0.025" units="cm"/>
      <inkml:brushProperty name="color" value="#E71224"/>
    </inkml:brush>
  </inkml:definitions>
  <inkml:trace contextRef="#ctx0" brushRef="#br0">2 1 10154,'0'0'10392,"0"6"-8891,0 37 417,-1 8-822,2 1 0,2-1 1,15 75-1,-9-89-904,2 4-128,-2 0-1,-2 1 1,2 48 0,-9-89-123,1-1 1,-1 1-1,0-1 1,0 0-1,0 1 1,1-1 0,-1 1-1,0-1 1,0 0-1,1 1 1,-1-1-1,0 0 1,1 0-1,-1 1 1,1-1-1,-1 0 1,0 0-1,1 1 1,-1-1-1,1 0 1,-1 0-1,0 0 1,1 0 0,-1 0-1,1 0 1,-1 1-1,1-1 1,-1 0-1,1 0 1,-1 0-1,0-1 1,1 1-1,-1 0 1,1 0-1,-1 0 1,1 0-1,-1 0 1,0 0-1,1-1 1,-1 1 0,1 0-1,-1 0 1,0-1-1,1 1 1,-1 0-1,0 0 1,1-1-1,-1 1 1,0-1-1,1 0 1,19-52-7136,-2 20 1680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9.154"/>
    </inkml:context>
    <inkml:brush xml:id="br0">
      <inkml:brushProperty name="width" value="0.025" units="cm"/>
      <inkml:brushProperty name="height" value="0.025" units="cm"/>
      <inkml:brushProperty name="color" value="#E71224"/>
    </inkml:brush>
  </inkml:definitions>
  <inkml:trace contextRef="#ctx0" brushRef="#br0">388 9 3409,'0'0'18102,"-12"-2"-16991,-230-5 2138,237 7-3198,-1 1 0,1-1 0,0 1 0,1 0 0,-1 0 0,0 0 0,0 1 0,0-1 0,1 1 0,-1 0 0,1 1 0,-1-1 0,1 1 0,0 0 0,0 0 0,0 0 0,0 1 0,1-1 0,-1 1 0,1 0 0,0 0 0,0 0 0,0 0 0,1 0 0,0 1 0,-1 0 0,2-1 0,-1 1 0,0 0 0,0 5-1,-4 14 143,2 1-1,1 0 1,0 0-1,3 41 1,0-58-186,-1 29 51,2 0 1,1-1 0,2 1-1,12 45 1,-2-15 168,-13-35-2781,-20-46-8974,1-8 2942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9.492"/>
    </inkml:context>
    <inkml:brush xml:id="br0">
      <inkml:brushProperty name="width" value="0.025" units="cm"/>
      <inkml:brushProperty name="height" value="0.025" units="cm"/>
      <inkml:brushProperty name="color" value="#E71224"/>
    </inkml:brush>
  </inkml:definitions>
  <inkml:trace contextRef="#ctx0" brushRef="#br0">1 70 12563,'0'0'12778,"254"-41"-12658,-197 33-120,0 0 0,-10 3-600,9 1-1064,1 0-2529,-10 4-4073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49.848"/>
    </inkml:context>
    <inkml:brush xml:id="br0">
      <inkml:brushProperty name="width" value="0.025" units="cm"/>
      <inkml:brushProperty name="height" value="0.025" units="cm"/>
      <inkml:brushProperty name="color" value="#E71224"/>
    </inkml:brush>
  </inkml:definitions>
  <inkml:trace contextRef="#ctx0" brushRef="#br0">0 47 14371,'0'0'11729,"8"-2"-11343,220-34-796,-206 32-2612,-8 0-4505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0.189"/>
    </inkml:context>
    <inkml:brush xml:id="br0">
      <inkml:brushProperty name="width" value="0.025" units="cm"/>
      <inkml:brushProperty name="height" value="0.025" units="cm"/>
      <inkml:brushProperty name="color" value="#E71224"/>
    </inkml:brush>
  </inkml:definitions>
  <inkml:trace contextRef="#ctx0" brushRef="#br0">0 137 12659,'479'-107'3064,"-395"87"-1857,-72 15 2349,-12 5-3554,-13-4 5068,-24 4-5446,31 0 795,-1 0-418,0-1-1,0 1 0,0 1 0,0-1 0,0 1 0,0 1 0,1-1 0,-1 1 1,0 0-1,1 1 0,-1-1 0,1 1 0,0 1 0,0-1 0,0 1 0,1 0 1,-1 0-1,1 1 0,0 0 0,-7 7 0,11-8-90,0 0-1,0 0 1,0 0 0,0 0 0,1 0-1,0 0 1,-1 0 0,1 0-1,1 0 1,0 7 0,0 4-102,0-14 190,-1 1 0,0-1 0,1 0 0,-1 0 0,1 0 1,0 0-1,-1 0 0,1 0 0,0 0 0,0 0 0,-1 0 1,1 0-1,0-1 0,0 1 0,0 0 0,0-1 1,0 1-1,0 0 0,0-1 0,0 1 0,2 0 0,33 13-16,-17-7 15,-6-1 90,0 1 0,0 0 0,-1 0 0,0 1 0,-1 1 0,0 0 0,0 0 0,16 19 0,-27-28-20,0 1 0,1-1-1,-1 0 1,0 1 0,0-1 0,1 0-1,-1 1 1,0-1 0,0 1 0,0-1-1,0 1 1,1-1 0,-1 0 0,0 1-1,0-1 1,0 1 0,0-1 0,0 1-1,0-1 1,0 1 0,0-1-1,0 1 1,-1-1 0,1 0 0,0 1-1,0-1 1,0 1 0,0-1 0,-1 1-1,1-1 1,0 0 0,0 1 0,-1-1-1,1 0 1,0 1 0,0-1 0,-1 0-1,1 1 1,-1-1 0,1 0 0,0 0-1,-1 1 1,1-1 0,0 0 0,-1 0-1,1 0 1,-1 0 0,1 1 0,-1-1-1,1 0 1,-1 0 0,1 0 0,0 0-1,-1 0 1,1 0 0,-1 0 0,1 0-1,-1 0 1,1 0 0,-1-1 0,-37 1-451,32 0 633,-14 1-333,-31-2-1125,50 1 904,-1 0 0,1 0 0,-1-1-1,1 1 1,-1 0 0,1-1 0,-1 1-1,1-1 1,0 0 0,-1 1 0,1-1 0,0 0-1,-1 0 1,1 0 0,0 0 0,0 0-1,0 0 1,0 0 0,0 0 0,0-1-1,0 1 1,0 0 0,1-1 0,-1 1-1,0-3 1,-1-13-7316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0.611"/>
    </inkml:context>
    <inkml:brush xml:id="br0">
      <inkml:brushProperty name="width" value="0.025" units="cm"/>
      <inkml:brushProperty name="height" value="0.025" units="cm"/>
      <inkml:brushProperty name="color" value="#E71224"/>
    </inkml:brush>
  </inkml:definitions>
  <inkml:trace contextRef="#ctx0" brushRef="#br0">1 1 9514,'0'0'10709,"3"11"-9461,6 29 76,-3 0 0,-1 0 0,0 47 0,-5 137 1421,0-221-2722,0-1 1,-1 1 0,1 0-1,1-1 1,-1 1-1,0-1 1,0 1 0,1-1-1,0 1 1,-1-1 0,1 0-1,0 1 1,0-1-1,0 0 1,0 1 0,4 3-1,-3-5-28,1 1 0,0-1 0,0 0 0,0 0 0,0 0-1,-1-1 1,1 1 0,1 0 0,-1-1 0,0 0 0,0 0-1,0 0 1,4-1 0,-1 0-84,-1 0 1,1-1-1,0 1 1,-1-1-1,1-1 1,-1 1-1,0-1 0,0 0 1,0 0-1,0-1 1,0 1-1,-1-1 0,1 0 1,-1 0-1,5-7 1,7-7-1604,-1-1 0,14-23 0,-15 10-3164,-5 6-1609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0.999"/>
    </inkml:context>
    <inkml:brush xml:id="br0">
      <inkml:brushProperty name="width" value="0.025" units="cm"/>
      <inkml:brushProperty name="height" value="0.025" units="cm"/>
      <inkml:brushProperty name="color" value="#E71224"/>
    </inkml:brush>
  </inkml:definitions>
  <inkml:trace contextRef="#ctx0" brushRef="#br0">1 1 4401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9.558"/>
    </inkml:context>
    <inkml:brush xml:id="br0">
      <inkml:brushProperty name="width" value="0.025" units="cm"/>
      <inkml:brushProperty name="height" value="0.025" units="cm"/>
      <inkml:brushProperty name="color" value="#E71224"/>
    </inkml:brush>
  </inkml:definitions>
  <inkml:trace contextRef="#ctx0" brushRef="#br0">1 91 9074,'267'41'4009,"-212"-33"-1875,4-6 2502,-35 0-3827,-1-2 0,32-3 1,-48 2-643,1-1 0,0 1 0,0-2 0,-1 1 0,1-1 0,-1 0 0,0 0 0,1-1 0,-2 0 0,12-9 0,-14 11-14,0-1-1,0 0 0,0-1 0,0 1 0,0-1 0,-1 1 0,0-1 0,1 0 0,-2 0 0,1-1 0,0 1 1,-1-1-1,0 1 0,0-1 0,0 0 0,0 0 0,-1 0 0,0 0 0,0 0 0,0 0 0,-1-9 1,-6 14 116,-8 0-224,0 0 0,0 1 0,1 1 0,-1 1 0,0 0 0,1 0 0,-17 7 0,24-7-44,0 0 0,-1 0 0,1 1 0,1 0-1,-1 0 1,0 0 0,1 1 0,0 0-1,0 0 1,1 0 0,-1 0 0,1 1 0,0 0-1,0 0 1,1 0 0,0 0 0,-4 10 0,5-8-18,0-1 0,1 1 1,0 0-1,0 0 0,1 0 0,0 14 1,0-19 8,0 1 0,1-1 0,-1 0 0,1 0 0,-1 0 0,1 1 0,0-1 0,0 0 0,0 0 0,1 0 0,-1 0 0,1-1 0,-1 1 0,1 0 0,0-1 0,0 1 1,0-1-1,4 4 0,4-1-97,1 1 1,0-2 0,0 1-1,0-1 1,15 3-1,-21-6 8,1 0 0,-1-1 0,0 1 0,0-1 0,0 0 0,1 0-1,-1 0 1,0-1 0,0 0 0,0 0 0,0 0 0,0-1 0,0 1-1,0-1 1,8-5 0,-10 5 108,7-6 43,1 1 0,0 0 0,0 0 0,0 1 0,1 1 0,0 0-1,0 0 1,0 1 0,1 1 0,0 0 0,-1 1 0,21-1 0,-32 3-22,0 1 0,0 0-1,1 0 1,-1 0-1,0 0 1,0 0 0,0 0-1,0 0 1,0 0-1,-1 1 1,1-1 0,0 0-1,-1 1 1,1-1 0,0 0-1,-1 1 1,0-1-1,1 1 1,-1-1 0,0 0-1,1 1 1,-1-1 0,0 1-1,0-1 1,-1 3-1,4 45 94,-3-47-107,0-157-376,0 152 343,0 0-1,0 0 0,0 0 1,1 0-1,-1 0 1,1 0-1,0 0 1,0 0-1,0 1 0,0-1 1,0 0-1,1 0 1,-1 1-1,1-1 1,0 1-1,0-1 1,0 1-1,0 0 0,0 0 1,0 0-1,1 0 1,-1 0-1,1 0 1,-1 0-1,1 1 0,0 0 1,0-1-1,-1 1 1,1 0-1,5-1 1,10-2-217,1 1 0,0 1 0,-1 1 0,28 1 0,-45 0 294,1 0 0,-1 0 0,1 0-1,-1 1 1,1-1 0,-1 0-1,1 1 1,-1-1 0,1 1-1,-1 0 1,0-1 0,1 1 0,-1 0-1,0 0 1,0 0 0,0 0-1,1 0 1,-1 0 0,0 0 0,0 1-1,0-1 1,-1 0 0,1 0-1,0 1 1,0-1 0,0 3 0,1 0 46,-1 1 1,0 0 0,0-1-1,0 1 1,0 0 0,-1 8 0,0 106 849,0-119-1136,0-7-3206,0-129-7158,0 82 4989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1.354"/>
    </inkml:context>
    <inkml:brush xml:id="br0">
      <inkml:brushProperty name="width" value="0.025" units="cm"/>
      <inkml:brushProperty name="height" value="0.025" units="cm"/>
      <inkml:brushProperty name="color" value="#E71224"/>
    </inkml:brush>
  </inkml:definitions>
  <inkml:trace contextRef="#ctx0" brushRef="#br0">76 1 4401,'-63'229'8336,"51"-183"-747,18-46-7077,84 1 1550,-7 1-822,122-13 0,-62 2-1183,-78-3 46,-64 13-77,0-1-1,0 1 1,0 0-1,-1 0 1,1-1-1,0 1 1,0 0-1,-1 0 1,1 0 0,0 0-1,-1 0 1,1 0-1,-1 0 1,1 0-1,-1 0 1,0 0-1,1 0 1,-1 1-1,0-1 1,0 0-1,0 0 1,0 0 0,0 0-1,0 0 1,0 1-1,0-1 1,0 0-1,-1 2 1,1 0 57,9 73 807,-7-75-840,-1-1-53,0-1-1,0 1 1,-1 0-1,1 0 0,0-1 1,0 1-1,0-1 0,0 1 1,-1-1-1,1 1 0,0-1 1,0 0-1,-1 1 0,1-1 1,0 0-1,-1 1 0,1-1 1,-1 0-1,1 0 0,-1 0 1,0 1-1,1-1 0,-1 0 1,0 0-1,1 0 0,-1 0 1,0-1-1,2-2-64,13-30-584,-9 19 332,0 1 1,1-1-1,0 2 1,1-1-1,1 1 1,14-17-1,-9 21 518,-7 12 259,-5 15 344,-3-14-818,5 16 402,-2-11-228,0 1-1,0 0 1,1 0-1,0-1 1,5 11-1,-3-9-66,-1-5-31,12-5-272,-12-2-369,0 1 0,0 0 0,0-1 0,-1 0 0,1 0 0,0 0 0,0 0-1,-1-1 1,1 1 0,-1-1 0,1 0 0,-1 0 0,0 0 0,0-1 0,4-3-1,14-18-9005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1.746"/>
    </inkml:context>
    <inkml:brush xml:id="br0">
      <inkml:brushProperty name="width" value="0.025" units="cm"/>
      <inkml:brushProperty name="height" value="0.025" units="cm"/>
      <inkml:brushProperty name="color" value="#E71224"/>
    </inkml:brush>
  </inkml:definitions>
  <inkml:trace contextRef="#ctx0" brushRef="#br0">189 336 10058,'0'0'13391,"-19"8"-13268,12-5-107,-5 1 92,0 1 1,1 1-1,-1 0 0,1 0 1,0 1-1,1 1 0,0 0 1,0 0-1,1 1 0,0 0 1,-15 19-1,20-21-7,1-1-1,0 1 1,1 0-1,-1 0 1,1 1-1,1-1 1,-1 0-1,1 1 1,0 13 0,29-20-240,-20-1 111,-4 1 19,0-1 1,-1 0-1,1 0 1,0 0-1,-1 0 1,1 0 0,0-1-1,-1 1 1,1-1-1,-1 0 1,1 0-1,-1-1 1,1 1-1,-1-1 1,0 0 0,0 1-1,1-2 1,-1 1-1,-1 0 1,6-5-1,24-26-73,-28 30 76,0-1 0,1 1 1,-1-1-1,-1-1 0,1 1 0,-1 0 0,1-1 0,-1 0 1,0 1-1,-1-1 0,1 0 0,-1-1 0,0 1 1,0 0-1,-1-1 0,0 1 0,0-1 0,0 1 1,0-9-1,-1-166-160,0-16 2752,3 249-1920,3 0 0,19 85-1,5 34-383,-29-160-707,2 19 1042,-2-30-819,-1 0-1,0 0 1,0-1 0,0 1-1,1 0 1,-1 0-1,0-1 1,1 1 0,-1 0-1,1 0 1,-1-1-1,1 1 1,-1-1 0,1 1-1,-1 0 1,1-1-1,0 1 1,-1-1 0,1 1-1,0-1 1,-1 0-1,1 1 1,0-1 0,0 0-1,-1 1 1,1-1-1,0 0 1,0 0 0,0 0-1,0 1 1,7-1-5610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2.072"/>
    </inkml:context>
    <inkml:brush xml:id="br0">
      <inkml:brushProperty name="width" value="0.025" units="cm"/>
      <inkml:brushProperty name="height" value="0.025" units="cm"/>
      <inkml:brushProperty name="color" value="#E71224"/>
    </inkml:brush>
  </inkml:definitions>
  <inkml:trace contextRef="#ctx0" brushRef="#br0">1 1 3329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2.428"/>
    </inkml:context>
    <inkml:brush xml:id="br0">
      <inkml:brushProperty name="width" value="0.025" units="cm"/>
      <inkml:brushProperty name="height" value="0.025" units="cm"/>
      <inkml:brushProperty name="color" value="#E71224"/>
    </inkml:brush>
  </inkml:definitions>
  <inkml:trace contextRef="#ctx0" brushRef="#br0">1 83 3329,'80'-6'3811,"0"1"-192,0 4 6477,-73 2-9787,-1 0 0,1 1 1,-1 0-1,0 1 0,1-1 0,-1 1 0,0 0 1,-1 1-1,1-1 0,0 1 0,-1 0 0,0 1 0,0-1 1,0 1-1,4 7 0,-4-6-222,0-1 1,1 1-1,-1-1 0,1 0 0,0-1 0,0 1 1,1-1-1,-1 0 0,1-1 0,0 1 1,0-1-1,0-1 0,0 1 0,0-1 1,14 2-1,-14-4-84,0 0-1,1 0 1,-1-1 0,0 0 0,0 0-1,0-1 1,0 1 0,0-2 0,0 1 0,-1-1-1,11-5 1,-13 4-9,0 1 1,0 0-1,-1-1 1,0 0-1,1 0 0,-1 0 1,-1 0-1,1 0 0,0 0 1,-1-1-1,0 0 1,0 1-1,-1-1 0,1 0 1,-1 0-1,0 0 0,1-7 1,-1-75 1572,-1 102-1291,19 543 1978,-19-553-2239,0 1 0,0-1 1,0 0-1,-1 0 0,0 0 1,0 1-1,0-1 0,-1 0 1,0 0-1,0-1 0,0 1 1,0 0-1,-1-1 0,0 1 0,-3 3 1,2-3-1,-1-1-1,0 0 1,0-1 0,0 1 0,-1-1 0,1 0-1,-1 0 1,0 0 0,0-1 0,0 0 0,0 0-1,-10 1 1,-19 4 88,0-2 1,-48 0-1,64-4-232,-1-2 0,1 0 0,-1-1 0,1-1 0,-34-9 0,46 9-145,0 0 0,1 0 0,-1-1 1,1 0-1,0 0 0,0 0 0,0-1 0,-9-8 0,-16-28-7665,20 20-3023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3.392"/>
    </inkml:context>
    <inkml:brush xml:id="br0">
      <inkml:brushProperty name="width" value="0.025" units="cm"/>
      <inkml:brushProperty name="height" value="0.025" units="cm"/>
      <inkml:brushProperty name="color" value="#E71224"/>
    </inkml:brush>
  </inkml:definitions>
  <inkml:trace contextRef="#ctx0" brushRef="#br0">256 15 3873,'0'0'12536,"0"-15"-6260,-1 20-6030,-1 0 0,1 0 0,-1 0 0,0-1 0,-1 1 0,1-1 0,-1 1 0,0-1 0,0 0 0,0 0 0,-1-1 0,1 1 0,-5 3-1,-8 11 321,-6 10-20,-87 119 834,99-132-1320,1 0 1,1 1 0,1 0-1,0 0 1,1 1-1,0 0 1,2 0-1,-3 19 1,4-1-25,1 0 1,7 67-1,-5-96-53,1 1 0,0-1-1,1 0 1,-1 0 0,1 0 0,0 0-1,1 0 1,-1 0 0,1-1 0,0 1-1,1-1 1,-1 0 0,1 0 0,0 0-1,6 6 1,21 16-295,1 0-1,54 32 1,105 55-2521,-14-24-2623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54.246"/>
    </inkml:context>
    <inkml:brush xml:id="br0">
      <inkml:brushProperty name="width" value="0.025" units="cm"/>
      <inkml:brushProperty name="height" value="0.025" units="cm"/>
      <inkml:brushProperty name="color" value="#E71224"/>
    </inkml:brush>
  </inkml:definitions>
  <inkml:trace contextRef="#ctx0" brushRef="#br0">1 0 10762,'0'0'12612,"50"30"-12013,164 101-19,-192-117-424,-1 1 0,35 31 0,-46-35-26,0 1 0,0 0-1,9 17 1,-4-6 25,7 12 31,-1 2 0,-1 0 0,-3 1 1,-1 1-1,-2 0 0,-1 2 0,-2-1 0,-2 1 0,3 46 1,-3 9-350,-5-1 0,-12 158 0,4-224-393,-1 0 0,-1-1-1,-15 41 1,-40 69-4451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9.913"/>
    </inkml:context>
    <inkml:brush xml:id="br0">
      <inkml:brushProperty name="width" value="0.025" units="cm"/>
      <inkml:brushProperty name="height" value="0.025" units="cm"/>
      <inkml:brushProperty name="color" value="#E71224"/>
    </inkml:brush>
  </inkml:definitions>
  <inkml:trace contextRef="#ctx0" brushRef="#br0">0 9 8066,'0'0'14275,"29"-8"-14163,-29 28-112,9 5-928,-9-4-2065,0-1-4753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0.241"/>
    </inkml:context>
    <inkml:brush xml:id="br0">
      <inkml:brushProperty name="width" value="0.025" units="cm"/>
      <inkml:brushProperty name="height" value="0.025" units="cm"/>
      <inkml:brushProperty name="color" value="#E71224"/>
    </inkml:brush>
  </inkml:definitions>
  <inkml:trace contextRef="#ctx0" brushRef="#br0">1 129 2633,'0'0'20132,"1"32"-17682,-1-32-2440,12 28 330,-11-27-348,-1 0 0,0-1 0,0 1-1,0-1 1,1 1 0,-1-1 0,0 1-1,1-1 1,-1 1 0,0-1 0,1 1-1,-1-1 1,1 1 0,-1-1 0,1 0-1,-1 1 1,1-1 0,-1 0 0,1 1-1,-1-1 1,1 0 0,0 0 0,-1 1-1,1-1 1,-1 0 0,1 0 0,0 0 0,-1 0-1,1 0 1,-1 0 0,1 0 0,0 0-1,-1 0 1,1 0 0,-1 0 0,1 0-1,0-1 1,-1 1 0,1 0 0,-1 0-1,1-1 1,-1 1 0,2-1 0,-1-2 2,0 0 0,0 0 1,-1-1-1,1 1 0,-1 0 1,0 0-1,0-1 0,0 1 1,0 0-1,-1-4 0,1-15 19,2 9-11,0-1 0,1 1 0,0 0 0,9-21 0,-10 31-4,-1 0 1,1 0 0,-1 0 0,1 0 0,0 1 0,0-1 0,0 1 0,0-1-1,0 1 1,1 0 0,-1 0 0,1 0 0,0 0 0,-1 0 0,1 0 0,0 1-1,0 0 1,0-1 0,0 1 0,0 0 0,0 1 0,0-1 0,1 0 0,-1 1 0,6 0-1,12-1-34,-10 1 82,0 0 0,1 0 0,-1 1 0,0 0 0,11 4 0,-18-4-1,0 1-1,0-1 1,0 1-1,0 0 1,-1 1 0,1-1-1,-1 0 1,1 1-1,-1 0 1,0 0-1,0 0 1,0 0-1,-1 0 1,1 1-1,-1-1 1,0 1-1,2 4 1,-1-1-24,-1 0 0,0 1 0,0-1 0,0 1 0,-1-1 0,-1 1 0,1 0-1,-1-1 1,-1 11 0,0 2-1929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0.598"/>
    </inkml:context>
    <inkml:brush xml:id="br0">
      <inkml:brushProperty name="width" value="0.025" units="cm"/>
      <inkml:brushProperty name="height" value="0.025" units="cm"/>
      <inkml:brushProperty name="color" value="#E71224"/>
    </inkml:brush>
  </inkml:definitions>
  <inkml:trace contextRef="#ctx0" brushRef="#br0">1 1 8490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0.950"/>
    </inkml:context>
    <inkml:brush xml:id="br0">
      <inkml:brushProperty name="width" value="0.025" units="cm"/>
      <inkml:brushProperty name="height" value="0.025" units="cm"/>
      <inkml:brushProperty name="color" value="#E71224"/>
    </inkml:brush>
  </inkml:definitions>
  <inkml:trace contextRef="#ctx0" brushRef="#br0">1 197 8490,'534'-162'6042,"-427"127"2970,-110 40-8912,1-1-1,-1-1 1,1 1 0,-1 0 0,0-1 0,-1 1 0,1-1 0,-1 0 0,1 0-1,-1 0 1,0-1 0,-7 4 0,1 1 19,-4 3-45,0 1-1,1 1 0,0 0 1,0 0-1,-19 27 1,27-30-82,0-1 0,0 1 1,1 0-1,0 0 1,0 0-1,1 0 0,0 1 1,1-1-1,0 1 1,1-1-1,-1 1 0,2 11 1,0-20-21,0-1 1,0 1-1,0-1 0,0 1 1,0 0-1,0-1 1,1 1-1,-1-1 1,0 1-1,0 0 0,1-1 1,-1 1-1,0-1 1,1 1-1,-1-1 1,1 1-1,-1-1 0,1 1 1,-1-1-1,1 0 1,-1 1-1,1-1 1,-1 0-1,1 1 0,-1-1 1,1 0-1,-1 1 1,1-1-1,0 0 1,-1 0-1,1 0 0,1 0 1,24 1-362,-18-2 295,-2 1 87,1 0 0,-1 0 0,0-1 0,0 0 0,0-1 0,-1 1-1,1-1 1,0 0 0,0 0 0,-1-1 0,1 0 0,-1 0 0,0 0-1,0-1 1,0 1 0,-1-1 0,1 0 0,-1-1 0,0 1-1,0-1 1,0 0 0,-1 0 0,1 0 0,4-10 0,10-19 17,-13 22 43,1 1 0,1 0 0,10-15 0,-12 20 1307,-7 20-975,1 69 313,-1-26-405,3 0-1,2-1 1,14 78-1,-4-50-235,-3 0 0,-4 1 0,-5 87 0,-2-127-1,2-43-45,-1 1-1,-1 0 0,1-1 0,0 1 0,-1 0 1,1-1-1,-1 1 0,0 0 0,0-1 1,0 1-1,0-1 0,0 1 0,0-1 1,-1 0-1,1 0 0,-1 1 0,0-1 1,0 0-1,0 0 0,0 0 0,0-1 1,0 1-1,0 0 0,0-1 0,-1 0 1,1 1-1,-1-1 0,1 0 0,-5 1 1,-6 1 12,-1 0 0,1-1 0,-1-1 0,-26 0 0,17-1-47,-10 1-406,1-2 0,-1-1 0,1-1-1,0-2 1,0-1 0,0-2 0,1-1 0,-56-24 0,-18-15-3961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4.238"/>
    </inkml:context>
    <inkml:brush xml:id="br0">
      <inkml:brushProperty name="width" value="0.025" units="cm"/>
      <inkml:brushProperty name="height" value="0.025" units="cm"/>
      <inkml:brushProperty name="color" value="#E71224"/>
    </inkml:brush>
  </inkml:definitions>
  <inkml:trace contextRef="#ctx0" brushRef="#br0">0 377 4601,'0'0'3773,"0"-28"-6099,0-87 9722,0 115-6808,0-27 1474,0 22 4458,0 11-6453,0 0-1,1 0 1,-1-1-1,1 1 1,0-1 0,1 1-1,-1 0 1,1-1-1,0 0 1,4 7-1,-5-10-49,-1 0 0,1 0 0,0 0 0,-1 1 0,0-1-1,1 0 1,-1 0 0,0 0 0,0 0 0,-1 5 0,1 2 211,0-8 496,19-3-564,-19 0-158,-1-20 77,1-1 1,2 1-1,0-1 1,1 1-1,10-35 1,-9 45-80,19-52-2,-21 59 2,1 1 0,-1-1 0,1 1-1,0-1 1,0 1 0,0 0 0,0 0-1,1 0 1,0 0 0,5-3 0,-4 5 6,1 0 1,0 1 0,-1 0 0,1 0-1,0 0 1,0 1 0,0 0-1,0 0 1,-1 0 0,8 2-1,11-1 7,-18 0 27,0 0 0,0 0-1,-1 1 1,1 0 0,-1 0-1,1 0 1,-1 0-1,1 1 1,-1 0 0,0 0-1,0 1 1,-1-1-1,1 1 1,-1 0 0,0 1-1,0-1 1,0 1 0,0-1-1,-1 1 1,0 0-1,4 7 1,-5-8-358,0 1-1,0 0 1,0-1-1,0 1 1,-1 0 0,0 0-1,0 0 1,0 0-1,0 6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4.844"/>
    </inkml:context>
    <inkml:brush xml:id="br0">
      <inkml:brushProperty name="width" value="0.025" units="cm"/>
      <inkml:brushProperty name="height" value="0.025" units="cm"/>
      <inkml:brushProperty name="color" value="#E71224"/>
    </inkml:brush>
  </inkml:definitions>
  <inkml:trace contextRef="#ctx0" brushRef="#br0">0 206 11867,'0'0'8956,"22"-4"-8480,14-2-301,-13 2 85,-1 0 0,1-1 0,21-9 0,-41 13-147,-1 1 1,1-1-1,0 1 0,0-1 1,-1 0-1,1-1 0,-1 1 1,1 0-1,-1-1 0,1 1 1,-1-1-1,0 0 0,0 1 1,0-1-1,0 0 0,0 0 1,0-1-1,0 1 0,-1 0 1,1-1-1,-1 1 0,1-1 0,-1 1 1,0-1-1,0 0 0,0 1 1,-1-1-1,1 0 0,-1 0 1,1 0-1,-1 1 0,0-1 1,0 0-1,-1-4 0,1-86 105,0 92 167,-7 1-344,-3 0-28,0 0 0,1 0 0,-1 1 0,1 0 0,-1 0 0,1 1 0,-11 4-1,17-5-9,1 1-1,-1-1 1,1 1-1,-1 0 1,1 0-1,0 0 1,0 0-1,-1 0 1,2 1-1,-1-1 0,0 1 1,0-1-1,1 1 1,-1 0-1,1 0 1,0-1-1,0 1 1,0 0-1,0 0 1,1 0-1,-1 0 1,1 0-1,0 0 0,0 0 1,0 0-1,0 6 1,0 247 157,0-255-175,0 1 0,0 0 0,1 0 0,-1 0 0,0 0 0,1 0 0,-1-1 0,1 1 0,0 0 0,-1 0 1,1-1-1,0 1 0,0-1 0,0 1 0,0-1 0,0 1 0,1-1 0,-1 1 0,0-1 0,1 0 0,-1 0 0,3 2 0,0-1-61,0 0 0,0-1-1,0 1 1,0-1 0,0 0-1,0 0 1,0 0 0,0-1 0,1 1-1,3-1 1,0 0-92,-1 0 0,1-1 0,-1 0 0,1 0 0,-1 0 0,0-1 0,1 0 1,-1-1-1,0 0 0,-1 0 0,14-8 0,-1-5-1354,-1-2 1,21-26-1,4-13-4843,-21 19-1152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5.561"/>
    </inkml:context>
    <inkml:brush xml:id="br0">
      <inkml:brushProperty name="width" value="0.025" units="cm"/>
      <inkml:brushProperty name="height" value="0.025" units="cm"/>
      <inkml:brushProperty name="color" value="#E71224"/>
    </inkml:brush>
  </inkml:definitions>
  <inkml:trace contextRef="#ctx0" brushRef="#br0">86 91 6449,'0'0'17752,"-3"5"-16949,-5 3-766,0-1 0,1 1 0,0 0 1,1 1-1,0 0 0,0 0 0,1 0 0,0 0 0,1 1 0,0 0 0,0 0 1,1 0-1,0 1 0,1-1 0,0 1 0,1-1 0,0 1 0,1 19 0,0 52-209,36-81-582,-33-1 746,-1-1 1,1 1-1,-1-1 1,1 0 0,-1 0-1,0 0 1,1 0 0,-1-1-1,0 1 1,0-1-1,0 1 1,0-1 0,0 0-1,0 1 1,0-1-1,-1 0 1,3-4 0,26-41 71,-26 39-78,1-4 15,-1 0 0,0-1 0,-1 1 0,0-1 0,-1 0 1,-1 0-1,0 0 0,-1 0 0,-2-22 0,2 5 4,0-86 6,0 116 193,0 41 134,1-24-266,1 0-1,1 0 0,1-1 0,0 1 0,11 26 0,-7-22-1,-1 1 0,5 30 0,8 225 375,-13-129-257,-4-77-58,-4-47-80,2 1 1,1-1-1,10 48 0,-8-57 30,-4-13-101,0-1-1,1 1 0,-1 0 1,1 0-1,-1-1 0,1 1 1,-1 0-1,1-1 1,0 1-1,0 0 0,0-1 1,2 3-1,-2-4 0,0 1-1,1-1 1,-1 0-1,0 0 1,0 0-1,1 0 1,-1 0 0,0 0-1,0 0 1,1 0-1,-1 0 1,0 0-1,0-1 1,1 1 0,-1-1-1,0 1 1,0-1-1,0 1 1,0-1-1,0 0 1,0 1 0,0-1-1,0 0 1,1-1-1,10-7-88,-1-1-1,-1 0 1,1 0 0,-2-1-1,0 0 1,0-1-1,-1 0 1,0 0-1,-1-1 1,11-26-1,-6 8-1226,-1-1-1,-1 0 0,9-59 0,-16 28-3905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4.900"/>
    </inkml:context>
    <inkml:brush xml:id="br0">
      <inkml:brushProperty name="width" value="0.025" units="cm"/>
      <inkml:brushProperty name="height" value="0.025" units="cm"/>
      <inkml:brushProperty name="color" value="#E71224"/>
    </inkml:brush>
  </inkml:definitions>
  <inkml:trace contextRef="#ctx0" brushRef="#br0">2 9 8242,'0'0'11830,"4"-7"-5767,3 6-6494,3 1 546,0 0-1,0 1 1,0 0-1,-1 1 1,1 0 0,0 1-1,-1 0 1,0 0-1,1 1 1,-2 0-1,14 8 1,-18-9-54,1 1 0,0 0 1,-1 0-1,0 0 0,0 0 1,0 1-1,0 0 0,-1-1 1,0 1-1,0 0 0,0 1 0,-1-1 1,1 0-1,-1 1 0,0 0 1,-1-1-1,0 1 0,0 0 0,0 0 1,0 0-1,-1 7 0,2 83 384,1-44-331,-3 1 0,-7 53 0,3-74-43,-3-1-1,0 0 0,-2-1 1,-19 43-1,24-59 3,1 0 1,0 1-1,1-1 0,1 1 0,0-1 0,0 1 0,2-1 1,2 18-1,-1 18-10,-2 94 169,0-142-230,1 0 0,-1-1 0,0 1 0,1 0 0,0-1 1,-1 1-1,1 0 0,0-1 0,0 1 0,0-1 0,0 1 0,0-1 0,0 0 0,1 1 0,-1-1 1,0 0-1,1 0 0,-1 0 0,0 0 0,1 0 0,0 0 0,-1 0 0,1 0 0,-1-1 1,1 1-1,0-1 0,0 1 0,-1-1 0,1 0 0,0 0 0,0 1 0,-1-1 0,4-1 1,10 2-7,1-1 0,28-3-1,-34 2 9,-2-1 1,0 0 1,0 0-1,-1-1 1,1-1-1,-1 1 1,0-1-1,0 0 0,0-1 1,-1 1-1,10-10 1,7-3 6,-73 58 372,4 7-374,24-23 2,17-19-9,1-1-1,0 1 0,0 0 0,0 1 1,1-1-1,0 1 0,0-1 0,1 1 0,0 0 1,0 0-1,0 0 0,0 13 0,-1 8 17,5 57 0,0-31-12,-3-11-4,0-22 8,0 1 0,2-1-1,0 0 1,2 1 0,0-1 0,9 29-1,-1-11 76,-2 0 0,-1 0 0,-2 0-1,-2 1 1,-2 0 0,-3 42-1,1-81-73,0-1 0,0 1-1,0-1 1,0 1-1,-1-1 1,1 1 0,0-1-1,0 1 1,-1-1 0,1 1-1,0-1 1,-1 1-1,1-1 1,0 0 0,-1 1-1,1-1 1,-1 0-1,1 1 1,-1-1 0,1 0-1,-1 1 1,1-1-1,-1 0 1,1 0 0,-1 0-1,1 0 1,-1 1-1,1-1 1,-1 0 0,1 0-1,-1 0 1,0 0-1,-25-1 144,17 1-94,-2-1-35,0 0 0,0-1-1,0 0 1,0 0 0,0-2 0,1 1-1,0-1 1,-17-9 0,-5-5 35,-34-25 1,65 42-228,0 1 1,0-1-1,0 0 1,0 0-1,0 0 1,0 1-1,0-1 0,0 0 1,1 0-1,-1 0 1,0 0-1,1-1 0,-1 1 1,0 0-1,1 0 1,-1 0-1,1 0 1,0-1-1,-1 1 0,1 0 1,0 0-1,0-1 1,0 1-1,0 0 1,0 0-1,0-1 0,0 1 1,0 0-1,1 0 1,-1-1-1,0 1 0,1 0 1,-1 0-1,1 0 1,-1-1-1,1 1 1,1-1-1,21-14-6529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15.932"/>
    </inkml:context>
    <inkml:brush xml:id="br0">
      <inkml:brushProperty name="width" value="0.025" units="cm"/>
      <inkml:brushProperty name="height" value="0.025" units="cm"/>
      <inkml:brushProperty name="color" value="#E71224"/>
    </inkml:brush>
  </inkml:definitions>
  <inkml:trace contextRef="#ctx0" brushRef="#br0">39 0 16484,'0'0'13370,"0"5"-13890,-10 11-2424,-18 0-7643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2:56.301"/>
    </inkml:context>
    <inkml:brush xml:id="br0">
      <inkml:brushProperty name="width" value="0.025" units="cm"/>
      <inkml:brushProperty name="height" value="0.025" units="cm"/>
      <inkml:brushProperty name="color" value="#E71224"/>
    </inkml:brush>
  </inkml:definitions>
  <inkml:trace contextRef="#ctx0" brushRef="#br0">2027 240 6489,'0'0'14238,"-35"2"-13782,-109 6-224,110-6 143,0-3 1,-58-7-1,5 1 638,-1 6-73,-156 5 611,188 0-1400,0 2 1,-75 19-1,48-4-76,0 4 1,2 3-1,2 4 1,-118 65-1,182-88-34,1 0-1,1 1 0,-25 21 0,35-27-28,-1-1 1,1 1-1,0 0 0,0 1 1,0-1-1,0 0 0,1 1 1,0-1-1,0 1 1,0 0-1,1 0 0,-1 0 1,1 0-1,0 0 0,0 0 1,1 6-1,0 110 566,0-116-551,1-1 0,0 0 0,0 1 0,1-1 0,-1 0 0,1 0 1,0 0-1,0 0 0,1 0 0,-1-1 0,1 1 0,-1-1 0,1 1 0,0-1 1,1 0-1,-1 0 0,0 0 0,1 0 0,0-1 0,-1 0 0,1 1 0,8 2 1,14 7 60,0-2 1,41 12 0,-50-17-54,66 18 48,2-4-1,140 14 1,183-23-59,-356-14-57,1-2 0,-2-3 0,1-2 0,-1-2 0,50-20 1,245-114-152,-301 126 197,-22 10-18,11-4 21,0-1 0,-2-2 0,39-28 1,-64 41-6,0 0 1,0-1-1,-1 1 1,1-1-1,-2-1 1,1 0-1,-1 1 1,0-1-1,0-1 1,-1 1-1,0-1 1,0 0-1,-1 0 1,0 0-1,0 0 1,-1-1-1,0 1 1,-1-1-1,2-13 1,-2 4 22,-1 14-24,1 1-1,0-1 0,-1 1 0,0-1 1,0 0-1,0 1 0,0-1 0,-1 1 1,1-1-1,-1 1 0,0-1 1,0 1-1,0-1 0,0 1 0,-1 0 1,0 0-1,1 0 0,-1 0 0,0 0 1,0 0-1,-3-3 0,-18-7 57,0 1 0,0 2 1,-1 0-1,-1 1 0,-46-10 0,23 6 11,-23-5 10,0 3 0,-137-10 1,-146 23 103,294 7-161,1 3 1,0 2-1,-104 33 0,-163 78 48,273-100-54,51-20-24,-575 256 288,559-248-273,1 2 0,0-1 0,0 2 0,-27 25 0,39-31-11,0-1-1,0 1 1,1 0 0,-1 0-1,2 0 1,-1 1 0,1-1-1,0 1 1,0 0 0,0 0-1,1 0 1,0 0 0,1 0-1,0 0 1,0 1 0,0 9-1,1-14-5,1 0 1,-1 1-1,0-1 0,1 0 0,0 1 0,0-1 1,0 0-1,0 0 0,1 0 0,-1 0 0,1 0 1,0 0-1,0 0 0,0-1 0,0 1 0,0-1 1,0 1-1,1-1 0,-1 0 0,1 0 0,0 0 1,4 3-1,5 1 0,1 0 0,-1 0 0,1-1 0,15 3 0,-13-4 8,81 26 13,1-5 1,1-5-1,1-3 0,1-5 1,194-2-1,-262-12-30,0-3 0,0 0 0,-1-2 0,0-2 0,53-21 0,146-81 3,-215 104 6,80-44-84,-1-4 0,119-92 0,-176 118 7,-2-2 1,-1-2 0,-1 0 0,-2-3 0,-1 0 0,-3-2 0,0-1 0,22-46-1,-41 68 67,-2 0 1,0 0-1,0-1 0,-2 0 0,0 0 0,-1 0 0,-1-1 0,-1 1 1,-2-34-1,1 49 12,1 0 0,-2 0 0,1 0 0,0 0 0,-1-1 0,1 1 0,-1 0 0,0 0 0,0 1 0,0-1 0,0 0 0,-1 0 0,1 0 0,-1 1 0,0-1 0,1 1 0,-1-1 0,0 1 0,-1 0 0,1 0 0,0 0 0,-1 0-1,1 0 1,-1 0 0,1 1 0,-1-1 0,-4-1 0,-4-1-16,-1 1 0,1 1 0,-1 0-1,0 0 1,-20 1 0,23 0-6,-76-3-712,-159 14 1,-71 39-1773,88 2-2285,-11 13-6051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01.020"/>
    </inkml:context>
    <inkml:brush xml:id="br0">
      <inkml:brushProperty name="width" value="0.025" units="cm"/>
      <inkml:brushProperty name="height" value="0.025" units="cm"/>
      <inkml:brushProperty name="color" value="#E71224"/>
    </inkml:brush>
  </inkml:definitions>
  <inkml:trace contextRef="#ctx0" brushRef="#br0">0 1 9634,'0'0'6513,"8"10"-6278,25 33 57,-30-39-183,-1-1 0,0 0-1,-1 1 1,1-1-1,-1 1 1,1 0 0,-1 0-1,0-1 1,0 1 0,-1 0-1,1 0 1,-1 0 0,0 0-1,0 0 1,0 0-1,-1 0 1,0 4 0,0-5 0,1-1 1,-1 1 0,1 0 0,0 0-1,0-1 1,0 1 0,0 0-1,0-1 1,1 1 0,-1 0 0,1-1-1,-1 1 1,1-1 0,0 1 0,0-1-1,1 1 1,-1-1 0,0 1-1,1-1 1,1 2 0,10 8 80,1-1 1,0-1-1,1 0 1,32 15 0,-26-14-80,-1 1 1,21 15 0,-13-4 17,-19-15 28,0 0-1,1-1 1,0 0 0,19 10-1,-28-17 254,-1-3-389,-1-1 1,1 1-1,-1-1 1,0 1-1,0 0 1,-1-1-1,1 1 1,0 0-1,-1 0 1,0 0-1,0 0 1,0 0-1,0 0 1,-1 1-1,-4-5 1,4 4-16,1 1 0,-1-1 0,1 0 0,0 0 0,0 1 0,0-1 0,0-1 0,0 1 0,1 0 0,-1 0 0,1-1 0,0 1 0,0 0 0,0-1 0,0-6 0,1-203 509,0 212-127,0 8-1162,0 60-3847,0-34-5101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02.188"/>
    </inkml:context>
    <inkml:brush xml:id="br0">
      <inkml:brushProperty name="width" value="0.025" units="cm"/>
      <inkml:brushProperty name="height" value="0.025" units="cm"/>
      <inkml:brushProperty name="color" value="#E71224"/>
    </inkml:brush>
  </inkml:definitions>
  <inkml:trace contextRef="#ctx0" brushRef="#br0">21 87 3385,'0'0'8176,"-8"-17"-3951,0 24 978,4 21-3126,8 20-1667,0-41-309,0 0 0,0 0 1,1 0-1,0-1 1,0 1-1,0-1 0,12 9 1,5 8 136,-16-16-190,1 0 0,0 0 1,0-1-1,1 0 0,0 0 0,0 0 0,0-1 0,1-1 0,0 1 0,0-2 1,10 5-1,-17-8-26,-1 0 0,1 0 0,-1 0 0,0-1 0,1 1 0,-1 0 1,1 0-1,-1-1 0,0 1 0,1-1 0,-1 1 0,0-1 0,1 0 0,-1 1 1,0-1-1,0 0 0,0 0 0,0 0 0,0 0 0,0 0 0,0 0 0,2-2 1,22-33-44,-13 16 41,7-8-197,29-55 0,-42 72 111,-1-1 1,0 0-1,0-1 0,-2 1 1,1-1-1,-2 0 1,3-25-1,-5 36 73,0 6-390,0 109-5050,0-90-791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03.088"/>
    </inkml:context>
    <inkml:brush xml:id="br0">
      <inkml:brushProperty name="width" value="0.025" units="cm"/>
      <inkml:brushProperty name="height" value="0.025" units="cm"/>
      <inkml:brushProperty name="color" value="#E71224"/>
    </inkml:brush>
  </inkml:definitions>
  <inkml:trace contextRef="#ctx0" brushRef="#br0">1 86 4817,'0'4'14383,"0"18"-13316,1-16-962,0-1 1,0 1-1,1-1 0,-1 1 0,1-1 1,1 1-1,-1-1 0,1 0 1,0 0-1,0 0 0,5 5 1,18 39 604,-5 35 82,-21-83-760,1 0 0,0 0-1,-1 0 1,1 0 0,0 0 0,0 0 0,0-1 0,0 1 0,-1 0-1,1 0 1,0-1 0,0 1 0,0-1 0,0 1 0,1-1-1,-1 0 1,0 1 0,0-1 0,0 0 0,0 0 0,0 1 0,0-1-1,0 0 1,1 0 0,-1 0 0,0-1 0,0 1 0,0 0-1,0 0 1,0 0 0,0-1 0,0 1 0,1-1 0,0 0 0,3-1 36,0 0 1,-1 0-1,0 0 1,0 0 0,1-1-1,6-5 1,70-66 11,-51 48-149,-1 0 0,-1-2 0,-1-1 0,-2-1 0,28-42 1,-46 59 823,-5 9-3445,-1 10-1989,-2 3 1758,1 4-6166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04.844"/>
    </inkml:context>
    <inkml:brush xml:id="br0">
      <inkml:brushProperty name="width" value="0.025" units="cm"/>
      <inkml:brushProperty name="height" value="0.025" units="cm"/>
      <inkml:brushProperty name="color" value="#E71224"/>
    </inkml:brush>
  </inkml:definitions>
  <inkml:trace contextRef="#ctx0" brushRef="#br0">22 284 3201,'0'0'14143,"-1"-22"-7374,8 11-6812,23-5 186,1 0 0,43-15 0,28-13-118,-15-3-65,50-24-478,-135 71 515,0-1 0,0 0 0,0 0 0,0 0-1,1 0 1,-1 0 0,0 0 0,-1-1 0,1 1-1,0-1 1,0 1 0,-1-1 0,1 0-1,-1 1 1,1-1 0,1-2 0,-3 3 1043,-5 6-411,-151 69-164,104-53-411,-83 48 0,90-37 341,-69 61 0,113-93-393,0 0 48,0 1-1,1-1 1,-1 1 0,0-1 0,0 1-1,0 0 1,1-1 0,-1 1 0,0-1-1,1 1 1,-1 0 0,0 0 0,1 0-1,-1-1 1,1 1 0,-1 0 0,1 0 0,0 0-1,-1 0 1,1 0 0,0 0 0,0 0-1,0 0 1,-1 1 0,22 3 1286,-9-3-1752,139 17 602,166 31-12,-295-43 14,-1-1-736,-6-3-5673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10.774"/>
    </inkml:context>
    <inkml:brush xml:id="br0">
      <inkml:brushProperty name="width" value="0.025" units="cm"/>
      <inkml:brushProperty name="height" value="0.025" units="cm"/>
      <inkml:brushProperty name="color" value="#E71224"/>
    </inkml:brush>
  </inkml:definitions>
  <inkml:trace contextRef="#ctx0" brushRef="#br0">95 27 3513,'0'0'9959,"0"-22"-7097,0 18 3366,-2 18-6029,0 1-1,-1-1 0,-7 20 1,8-26-123,-39 97 486,24-69-442,15-33-98,0 1-1,0 0 1,0 0 0,0-1 0,0 1 0,1 1 0,0-1-1,0 0 1,0 0 0,0 0 0,0 6 0,1-8 95,0-15-8284,0 9 2179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12.238"/>
    </inkml:context>
    <inkml:brush xml:id="br0">
      <inkml:brushProperty name="width" value="0.025" units="cm"/>
      <inkml:brushProperty name="height" value="0.025" units="cm"/>
      <inkml:brushProperty name="color" value="#E71224"/>
    </inkml:brush>
  </inkml:definitions>
  <inkml:trace contextRef="#ctx0" brushRef="#br0">3 1 4337,'0'0'14056,"0"30"-10934,-1 4-2032,0-16-861,1 0 0,0 0 1,2 0-1,0 1 0,0-2 0,9 28 0,-9-39-193,-1-1 0,0 0-1,-1 1 1,1-1-1,-1 1 1,-1 8 0,0 0 25,1-13-50,0-30-7292,0 13-855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12.971"/>
    </inkml:context>
    <inkml:brush xml:id="br0">
      <inkml:brushProperty name="width" value="0.025" units="cm"/>
      <inkml:brushProperty name="height" value="0.025" units="cm"/>
      <inkml:brushProperty name="color" value="#E71224"/>
    </inkml:brush>
  </inkml:definitions>
  <inkml:trace contextRef="#ctx0" brushRef="#br0">397 9 8874,'0'0'7329,"-17"-1"-7131,-141-6 2428,143 6-2120,0 2 1,0 0-1,-26 5 1,35-4-465,0 0 0,1 0 0,-1 0 0,1 1 0,0-1 0,-1 1 0,1 1 1,1-1-1,-1 1 0,0 0 0,-6 7 0,5-5 23,0 0-1,0 0 1,1 0-1,-1 1 1,2 0-1,-1 0 1,1 0-1,0 1 1,0 0 0,1-1-1,0 1 1,1 0-1,-1 1 1,2-1-1,-1 0 1,0 16 0,2 123 1140,1-144-1186,-1 0-1,1 0 0,0 0 1,0-1-1,0 1 1,1-1-1,-1 1 1,1-1-1,-1 1 1,1-1-1,0 0 0,0 1 1,0-1-1,0 0 1,1 0-1,-1-1 1,4 4-1,54 32 108,-41-26-94,-4-2 79,1-1 1,0-1 0,0 0 0,0-1 0,1 0 0,-1-2 0,24 4-1,3-3-60,71-3-1,-82-2-151,-17 0 48,-1-2 0,0 0-1,1-1 1,-1 0 0,0-1-1,-1 0 1,1-1 0,-1-1-1,0 0 1,14-9 0,-17 9 4,0-1 0,-1 1-1,0-2 1,0 1 0,0-1 0,-1-1 0,0 1 0,-1-1 0,0-1 0,0 1 0,-1-1 0,0-1 0,5-12 0,-7 5-10,0 0 1,-1 0-1,-1-1 1,-1 1-1,0-1 1,-1 1-1,-1-1 1,-4-18-1,4 33 63,-1 0-1,0 1 1,0-1-1,0 1 1,0-1-1,0 1 1,-1 0-1,1 0 1,-1 0-1,0 0 1,0 0-1,0 1 1,0-1 0,0 1-1,-1 0 1,1 0-1,-1 0 1,0 0-1,1 1 1,-8-3-1,-13-4 48,-51-11-1,61 16-44,-43-7-89,0 2-1,-68-1 1,-34 7-3802,154 2 3665,-63 0-6240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17.472"/>
    </inkml:context>
    <inkml:brush xml:id="br0">
      <inkml:brushProperty name="width" value="0.025" units="cm"/>
      <inkml:brushProperty name="height" value="0.025" units="cm"/>
      <inkml:brushProperty name="color" value="#E71224"/>
    </inkml:brush>
  </inkml:definitions>
  <inkml:trace contextRef="#ctx0" brushRef="#br0">12 154 1536,'0'0'10931,"-1"-29"-8040,-1 26-2540,0-1 0,1 0 0,0 1 1,0-1-1,0 0 0,0 0 0,0 0 0,1 0 0,0 0 0,-1 0 0,1 0 1,1 0-1,0-7 0,0-5-421,-1 15 75,0-1-1,1 1 0,-1-1 1,0 1-1,1-1 0,-1 1 1,1 0-1,-1-1 0,1 1 1,0 0-1,0 0 1,0-1-1,-1 1 0,1 0 1,0 0-1,0 0 0,1 0 1,-1 0-1,0 0 0,0 0 1,0 0-1,1 1 0,-1-1 1,2 0-1,35-11 0,-38 12-3,23-3 23,1 0 1,0 2-1,32 2 0,-9 0 471,-45 2-484,-1 0 1,1 0-1,-1 0 1,0 0-1,0 0 1,0 0-1,-1 0 1,1 0-1,-1 0 1,1 5-1,1 26 196,-1-24-159,0 0 0,0 0 1,-1 0-1,-1 1 0,0-1 0,-4 17 1,2-22-36,-1 0 1,0 0 0,0-1 0,-1 0 0,1 1 0,-1-2 0,0 1 0,0 0-1,0-1 1,-1 0 0,1-1 0,-10 4 0,-17 12 200,-22 13-120,36-22-73,0 2 0,-31 23 1,65-42 158,0 0 0,1 1 0,0 1 1,1 1-1,19-4 0,0-1-125,111-30 42,-130 36 143,0 2-1,0 0 0,24 1 1,-40 1-473,5 0 507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6.087"/>
    </inkml:context>
    <inkml:brush xml:id="br0">
      <inkml:brushProperty name="width" value="0.025" units="cm"/>
      <inkml:brushProperty name="height" value="0.025" units="cm"/>
      <inkml:brushProperty name="color" value="#E71224"/>
    </inkml:brush>
  </inkml:definitions>
  <inkml:trace contextRef="#ctx0" brushRef="#br0">313 468 6041,'0'0'14975,"0"-1"-14855,1 0 0,-1 0 0,0 0 0,0 0 0,0 0-1,0 0 1,0 0 0,0 0 0,0 0 0,0 0-1,0 0 1,-1 0 0,1 0 0,0 0 0,-1 0 0,1 0-1,-1 0 1,0-1 0,-27 2 1081,5-1-496,-1 1 0,1 1 1,-39 8-1,54-7-667,1 0 0,-1 0 1,1 1-1,-1 0 0,1 1 0,0 0 1,1 0-1,-1 0 0,1 1 1,0 0-1,0 0 0,0 0 0,0 1 1,1 0-1,-5 7 0,4-4-26,1 0-1,1 0 1,-1 0-1,1 0 1,1 1-1,0 0 1,0-1 0,1 1-1,0 0 1,1 0-1,0 0 1,0 1-1,1-1 1,2 13-1,-2-10-9,0-12-3,0-1 0,0 1 1,0 0-1,1 0 0,-1-1 0,0 1 1,0 0-1,1 0 0,-1-1 0,0 1 1,1 0-1,-1-1 0,0 1 0,1-1 0,-1 1 1,1 0-1,-1-1 0,1 1 0,0-1 1,-1 1-1,1-1 0,-1 0 0,1 1 0,0-1 1,-1 1-1,1-1 0,0 0 0,0 0 1,-1 1-1,1-1 0,0 0 0,1 0 1,29 1-83,-21-1 34,1-1 5,0 0 0,-1-1 0,1 0 0,-1 0 0,0-1 0,1-1 0,-1 0 0,-1 0 0,1-1 0,-1 0 0,1 0 0,-2-1 0,16-13 0,-13 9-51,0 0 0,-1-1 1,0 0-1,-1 0 1,0-1-1,-1 0 1,0-1-1,-1 0 1,9-22-1,16-42-73,-20 52 264,-2-1 0,0-1 0,-2 0 0,7-34 0,1-19 193,-10 57-266,-1 0 0,-1 0 0,1-36 0,-5-6 278,0 63 589,0 45-346,1 69-249,2-42-34,-3 0 1,-3-1-1,-3 1 1,-16 70-1,20-116-243,2-22-189,0-9-2170,2-59-8901,6 48 4831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43:20.626"/>
    </inkml:context>
    <inkml:brush xml:id="br0">
      <inkml:brushProperty name="width" value="0.025" units="cm"/>
      <inkml:brushProperty name="height" value="0.025" units="cm"/>
      <inkml:brushProperty name="color" value="#E71224"/>
    </inkml:brush>
  </inkml:definitions>
  <inkml:trace contextRef="#ctx0" brushRef="#br0">152 69 8330,'0'0'13080,"1"-28"-12925,0 26-156,1 1 1,-1-1 0,0 0 0,1 1 0,-1-1 0,1 1-1,0 0 1,-1 0 0,1-1 0,0 1 0,0 0 0,-1 0-1,1 0 1,0 1 0,0-1 0,3 0 0,39-8-5,-26 6 5,36-4 449,-53 6-435,0 1-1,0 0 1,0 0-1,0 0 1,1 0-1,-1 0 1,0 0-1,0 1 1,0-1-1,0 0 1,0 1-1,0-1 1,0 0-1,0 1 1,0-1-1,0 1 1,0 0-1,0-1 1,0 1-1,0 0 1,0-1-1,0 1 1,-1 0-1,1 0 1,0 0-1,-1 0 1,1 0-1,0 0 1,-1 0-1,1 0 1,-1 0-1,1 0 1,-1 0-1,0 0 1,0 0-1,1 0 1,-1 2-1,0 12 299,1-12-286,-1 1 0,1-1 0,-1 1 0,0-1 0,0 1 0,-1 0-1,1-1 1,-1 1 0,0-1 0,0 1 0,0-1 0,0 0 0,0 1 0,-1-1 0,1 0-1,-1 0 1,0 0 0,0 0 0,-3 3 0,-18 18-16,18-19-3,0 0 0,1 0-1,-2 0 1,1-1 0,0 0 0,-1 0-1,-10 6 1,7-5 7,7-4-20,1 0 1,0 0-1,-1 0 1,1-1 0,0 1-1,-1 0 1,1-1-1,-1 0 1,1 1-1,-1-1 1,1 0 0,-1 0-1,1 1 1,-1-1-1,0 0 1,-2-1-1,3 1 13,1 0-15,0-1 5,0 0-1,0 1 1,0-1-1,0 1 0,0-1 1,1 1-1,-1-1 0,0 1 1,0-1-1,0 1 1,1-1-1,-1 1 0,0-1 1,1 1-1,-1-1 1,0 1-1,1 0 0,-1-1 1,1 1-1,-1-1 0,1 1 1,-1 0-1,0 0 1,1-1-1,-1 1 0,1 0 1,0 0-1,-1-1 1,1 1-1,-1 0 0,1 0 1,0 0-1,23 0 115,-13 1 54,-2 32 534,-8-21-636,-1-7-31,0 0 0,0-1 0,0 1 0,-1 0 0,1-1 0,-1 1 0,-2 4 1,2-7-23,1-1 0,-1 1-1,-1-1 1,1 1 0,0-1 0,0 1 0,0-1 0,-1 0 0,1 0 0,-1 0 0,1 0 0,-1 0 0,1 0 0,-1 0 0,1 0 0,-1-1 0,0 1 0,0 0 0,1-1 0,-1 0 0,-2 1 0,-28 4 353,0-2 0,-1-1 1,-39-2-1,26-1 435,44 1-574,2-3-3631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32.026"/>
    </inkml:context>
    <inkml:brush xml:id="br0">
      <inkml:brushProperty name="width" value="0.025" units="cm"/>
      <inkml:brushProperty name="height" value="0.025" units="cm"/>
      <inkml:brushProperty name="color" value="#E71224"/>
    </inkml:brush>
  </inkml:definitions>
  <inkml:trace contextRef="#ctx0" brushRef="#br0">538 249 1816,'0'0'6539,"-6"12"-5797,-19 35-205,16-33 9148,3-11-7606,5 3-716,1-6-952,-4 2 70,0-1 0,0 0 0,0 0 1,0 0-1,0-1 0,0 1 0,-6-1 1,2-6-457,0 0 1,-1 1-1,0 0 1,0 1-1,0 0 1,0 0-1,-1 1 1,1 0 0,-1 1-1,0 0 1,0 0-1,0 1 1,-11 0-1,8 1 16,-16 0 26,1 1 1,-51 8 0,71-8-57,-1 1 0,1 1 0,0-1 0,0 1 1,0 1-1,1 0 0,-1 0 0,1 0 0,-1 1 1,2 0-1,-1 1 0,0-1 0,-9 12 0,11-12-4,0 1-1,1-1 0,0 1 1,0 0-1,0 0 0,1 0 1,0 1-1,0-1 1,0 1-1,1 0 0,0 0 1,0 0-1,1 0 0,0 0 1,0 0-1,1 0 1,0 10-1,-1-4-17,3 10-185,-2-22 192,1 0 0,-1-1-1,1 1 1,-1 0 0,1-1 0,-1 1 0,1-1 0,-1 1-1,1-1 1,0 1 0,-1-1 0,1 1 0,0-1-1,-1 0 1,1 1 0,0-1 0,0 0 0,-1 0-1,1 1 1,0-1 0,0 0 0,0 0 0,-1 0-1,1 0 1,0 0 0,1 0 0,35 0-3,-6 1-135,-1-2 1,33-4-1,-54 3 98,0 1-1,0-2 1,0 1-1,0-1 1,0-1 0,-1 1-1,1-2 1,-1 1-1,0-1 1,15-12 0,-15 11 35,1-1-1,-1-1 1,-1 0 0,1 0 0,-1 0 0,-1-1 0,1 0 0,-2 0 0,1 0-1,-1-1 1,0 0 0,3-12 0,23-43 76,-19 29-42,-8 25-17,0-1 1,-1 0-1,0 1 1,-1-2-1,2-19 1,5-136-316,-9 667 1357,0-498-1337,-14-1-2761,9-21-10972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32.461"/>
    </inkml:context>
    <inkml:brush xml:id="br0">
      <inkml:brushProperty name="width" value="0.025" units="cm"/>
      <inkml:brushProperty name="height" value="0.025" units="cm"/>
      <inkml:brushProperty name="color" value="#E71224"/>
    </inkml:brush>
  </inkml:definitions>
  <inkml:trace contextRef="#ctx0" brushRef="#br0">48 1 8146,'0'0'13784,"0"10"-13077,0 193 1527,-10-206-3965,6-3 1196,1 0 1,0 0-1,0 0 1,0 0 0,0-1-1,1 1 1,0-1 0,1 0-1,-1 0 1,1 1-1,1-1 1,-1-11 0,-1-2-2516,-6-22-5444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32.808"/>
    </inkml:context>
    <inkml:brush xml:id="br0">
      <inkml:brushProperty name="width" value="0.025" units="cm"/>
      <inkml:brushProperty name="height" value="0.025" units="cm"/>
      <inkml:brushProperty name="color" value="#E71224"/>
    </inkml:brush>
  </inkml:definitions>
  <inkml:trace contextRef="#ctx0" brushRef="#br0">0 0 4561,'0'0'14547,"29"0"-18964,-29 4-2240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2.374"/>
    </inkml:context>
    <inkml:brush xml:id="br0">
      <inkml:brushProperty name="width" value="0.025" units="cm"/>
      <inkml:brushProperty name="height" value="0.025" units="cm"/>
      <inkml:brushProperty name="color" value="#E71224"/>
    </inkml:brush>
  </inkml:definitions>
  <inkml:trace contextRef="#ctx0" brushRef="#br0">277 75 3145,'0'0'8668,"-46"0"-4732,45 0-1545,-9-25-535,11 23-1829,-1 0 0,-1 0 1,1 1-1,0-1 0,0 0 0,0 0 0,-1 1 0,1-1 0,-1 0 0,0 0 0,1 1 0,-1-1 0,0 1 0,0-1 1,0 1-1,0-1 0,0 1 0,-1-1 0,1 1 0,0 0 0,0 0 0,-1-1 0,1 1 0,-1 0 0,1 0 1,-1 1-1,0-1 0,1 0 0,-1 0 0,-2 0 0,-6-1 4,1 0 1,-1 1-1,0 0 0,-19 2 1,15-1 11,-42 4-5,53-4-33,1 1 0,0 0 0,0 0-1,1 0 1,-1 0 0,0 0 0,0 1-1,0-1 1,1 0 0,-1 1 0,-1 2-1,-11 9 6,12-10-14,0 1 0,0 0 0,1 0 0,0 0 0,-1 0 0,1 1 1,1-1-1,-1 0 0,0 0 0,1 1 0,0-1 0,0 0 0,1 0 1,-1 1-1,2 3 0,-1 11-20,-1-18 19,1 0 1,0 1-1,0-1 0,0 0 1,1 0-1,-1-1 0,0 1 1,0 0-1,0 0 0,1 0 0,-1-1 1,0 1-1,1-1 0,-1 1 1,0-1-1,1 0 0,-1 1 0,2-1 1,28 7 17,0-4-13,1-1-1,36-2 0,-9-1 22,-57 1-13,1 1 0,-1-1 1,1 0-1,-1 1 0,0-1 0,1 1 1,-1 0-1,0 0 0,1 0 0,-1 0 0,0 0 1,0 0-1,0 0 0,0 1 0,0-1 1,0 1-1,0 0 0,0-1 0,-1 1 1,1 0-1,-1 0 0,1 0 0,-1 0 1,0 0-1,2 4 0,-1 1 74,1 0 0,-1-1-1,0 1 1,-1 0 0,0 0 0,0 0-1,0 12 1,-1-17-49,-1 0 0,1 0 1,0 0-1,0 0 0,-1 0 0,1 0 0,-1-1 0,0 1 1,0 0-1,1 0 0,-1 0 0,0-1 0,-1 1 0,1-1 1,0 1-1,0-1 0,-1 1 0,1-1 0,0 1 1,-3 0-1,-1 1 5,1 0 1,-1 0 0,0-1-1,0 0 1,0 0-1,-1 0 1,-6 1 0,-9 0 195,1 0 1,-42 0 0,-13-3 745,74-1-968,0 0 0,0-1-1,0 1 1,0 0 0,0 0 0,0-1-1,1 1 1,-1 0 0,0-1 0,1 1 0,-1-1-1,1 1 1,0 0 0,0-1 0,-1 1 0,1-1-1,0 1 1,0-4 0,0 0-3,-4-20-198,2 1 0,0-27-1,2 49-129,2 4-629,1-1 582,-1 1-1,1-1 1,-1 1 0,0 0 0,0 0 0,0 0 0,0 0 0,0 1 0,0-1 0,-1 1 0,3 2 0,8 10-3572,22 7-7980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3.194"/>
    </inkml:context>
    <inkml:brush xml:id="br0">
      <inkml:brushProperty name="width" value="0.025" units="cm"/>
      <inkml:brushProperty name="height" value="0.025" units="cm"/>
      <inkml:brushProperty name="color" value="#E71224"/>
    </inkml:brush>
  </inkml:definitions>
  <inkml:trace contextRef="#ctx0" brushRef="#br0">237 42 5417,'0'0'7950,"0"-6"-7238,0 3-555,0 1-114,0 1-1,1 0 1,-1-1 0,0 1 0,0-1-1,0 1 1,0 0 0,0-1 0,0 1-1,-1 0 1,1-1 0,0 1 0,-1 0-1,1-1 1,-1 1 0,1 0 0,-1-1-1,0 1 1,1 0 0,-1 0 0,0 0-1,-1-2 1,0 3 671,-45 0 4407,-94 0-2557,139 0-2553,0 1 0,0-1-1,0 1 1,1-1 0,-1 1 0,0 0-1,1 0 1,-1 0 0,1 0-1,-1 0 1,1 0 0,-1 1-1,1-1 1,0 0 0,-1 1-1,1-1 1,0 1 0,0-1 0,0 1-1,0 0 1,0-1 0,1 1-1,-1 0 1,1 0 0,-1-1-1,1 1 1,-1 0 0,1 0-1,0 0 1,0 0 0,0 2 0,-3 73 555,3-60-425,0 113 347,0-128-487,1-1 0,-1 0-1,1 0 1,0 1 0,-1-1 0,1 0-1,0 0 1,0 0 0,0 0 0,0 0-1,0 0 1,0 0 0,0 0 0,0 0-1,0-1 1,0 1 0,1 0 0,-1-1-1,0 1 1,0-1 0,1 1 0,-1-1-1,0 0 1,1 1 0,-1-1 0,0 0-1,3 0 1,43 4-91,-22-3-280,-3-1-111,0 0 1,33-6-1,-48 5 85,0-1 1,-1 1 0,1-1 0,0-1 0,-1 0-1,0 0 1,0 0 0,0 0 0,0-1 0,0 0 0,-1 0-1,7-7 1,10-18-6228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3.976"/>
    </inkml:context>
    <inkml:brush xml:id="br0">
      <inkml:brushProperty name="width" value="0.025" units="cm"/>
      <inkml:brushProperty name="height" value="0.025" units="cm"/>
      <inkml:brushProperty name="color" value="#E71224"/>
    </inkml:brush>
  </inkml:definitions>
  <inkml:trace contextRef="#ctx0" brushRef="#br0">256 67 256,'0'0'14027,"-3"-3"-13132,-3 0-326,0-1 1,0 1-1,0 0 0,0 1 1,-1 0-1,1 0 0,-1 0 1,1 1-1,-1 0 0,-13-1 1,1 1-189,0 1 0,0 1 0,-28 4 0,45-5-365,-1 1 0,1 0 0,0-1 0,-1 1 0,1 0 0,0 1 0,0-1 0,-1 0-1,1 1 1,0-1 0,0 1 0,1 0 0,-1-1 0,0 1 0,1 0 0,-1 0 0,1 0 0,-1 0 0,1 1 0,0-1 0,0 0 0,0 0 0,0 1 0,0-1 0,0 5 0,1-6 1,0 0 1,0 1-1,-1-1 1,1 1-1,0-1 1,-1 0 0,1 0-1,0 1 1,-1-1-1,1 0 1,-1 0-1,0 1 1,0-1-1,1 0 1,-1 0-1,-2 2 1,2-2-1,0 0 0,1 0 1,-1 0-1,0 0 0,0 0 0,1 0 0,-1 1 1,0-1-1,1 0 0,-1 0 0,1 0 0,0 1 1,-1-1-1,1 0 0,0 1 0,0 2 0,0 13 200,-1-14-166,1 1 0,0 0 0,0 0 1,0 0-1,1 0 0,-1 0 0,1-1 1,2 6-1,-2-7-43,0 0 0,1 0 1,-1 0-1,1 0 0,0-1 1,-1 1-1,1 0 0,0-1 1,0 0-1,0 1 0,0-1 1,0 0-1,0 0 0,0 0 1,1 0-1,3 1 0,18 6-73,0-1-1,37 6 0,-55-12 17,0 0-1,-1 0 1,1 0-1,0-1 1,0 0-1,0-1 1,0 1-1,-1-1 1,1 0-1,0-1 1,-1 1-1,1-1 1,-1 0-1,1 0 1,-1-1-1,0 0 1,5-3-1,15-14 42,-21 18 7,0-1 1,0 1-1,0-1 1,0 0-1,0-1 1,0 1 0,-1-1-1,0 0 1,1 0-1,-1 0 1,-1 0-1,1 0 1,-1 0-1,0-1 1,1 1-1,-2-1 1,1 0 0,-1 0-1,2-9 1,-2-5 30,-4-25 31,3 42-59,-1 0-1,0 0 1,0 0 0,1 0-1,-2 1 1,1-1 0,0 0-1,0 0 1,0 1-1,-1-1 1,1 1 0,-1-1-1,1 1 1,-1-1 0,0 1-1,0 0 1,1 0-1,-1 0 1,-3-1 0,-13-4-269,0 1-1,0 0 1,0 2 0,-1 0 0,1 1-1,-1 0 1,-29 3 0,47-1 155,1 0-1,-1 0 1,1 0 0,-1 1-1,1-1 1,-1 0 0,1 0-1,-1 0 1,1 1 0,0-1-1,-1 0 1,1 0 0,-1 1-1,1-1 1,0 0 0,-1 1-1,1-1 1,0 1 0,-1-1-1,1 0 1,0 1 0,0-1-1,-1 1 1,1-1 0,0 1-1,0-1 1,0 1 0,0-1-1,-1 1 1,1-1 0,0 1 0,0-1-1,0 1 1,0-1 0,0 1-1,0-1 1,0 1 0,1-1-1,-1 1 1,0-1 0,0 1-1,0 3-882,0 13-5968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4.860"/>
    </inkml:context>
    <inkml:brush xml:id="br0">
      <inkml:brushProperty name="width" value="0.025" units="cm"/>
      <inkml:brushProperty name="height" value="0.025" units="cm"/>
      <inkml:brushProperty name="color" value="#E71224"/>
    </inkml:brush>
  </inkml:definitions>
  <inkml:trace contextRef="#ctx0" brushRef="#br0">0 87 3201,'0'0'9624,"0"-9"-8493,0-23 103,0 23 3703,19 11-4078,-16 3-692,0 0 0,0 1 1,0-1-1,-1 0 0,0 1 1,0 0-1,0-1 0,1 10 1,2 3 132,49 125 954,-43-126-1175,0 3-20,-11-19-4,3-1-42,9 0-2,-9 0 15,-3-11-535,-1-28 493,-1 23 14,2 1 1,0-1 0,0 1-1,2-1 1,3-16 0,-5 29 1,6-19-2,1-1 0,1 1 1,16-30-1,-12 38-309,-7 20-738,-4 34-2546,-2-24 1797,1 9-3307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5.593"/>
    </inkml:context>
    <inkml:brush xml:id="br0">
      <inkml:brushProperty name="width" value="0.025" units="cm"/>
      <inkml:brushProperty name="height" value="0.025" units="cm"/>
      <inkml:brushProperty name="color" value="#E71224"/>
    </inkml:brush>
  </inkml:definitions>
  <inkml:trace contextRef="#ctx0" brushRef="#br0">32 214 4945,'0'0'10132,"2"-18"-6605,42-13-549,-42 30-2955,0 0 0,0 1-1,0-1 1,-1 0 0,1-1 0,0 1 0,0 0 0,0-1 0,-1 1-1,1 0 1,-1-1 0,1 0 0,-1 1 0,0-1 0,0 0-1,0 0 1,0 0 0,0 0 0,0 0 0,0 0 0,0 0 0,-1 0-1,1 0 1,-1 0 0,0 0 0,1 0 0,-1-1 0,0-2 0,8-31 70,-5 30-64,0-1-1,-1 0 0,0 0 1,0 0-1,-1 0 1,0 0-1,0 0 1,0-14-1,-1 19 686,-36 2-204,33 0-498,0 0 0,0 1 0,0-1 0,1 1 0,-1-1 0,0 1 0,0 0-1,1 0 1,-1 0 0,1 0 0,-1 1 0,1-1 0,-1 1 0,1-1 0,0 1-1,0 0 1,0 0 0,0 0 0,0 0 0,0 0 0,-2 5 0,-2 3 23,1 0 0,0 0 1,1 0-1,-3 14 0,-5 7 40,11-22 11,-1 0 1,1 1 0,0-1 0,1 0 0,0 1 0,1-1-1,0 1 1,2 9 0,-1-16-85,-1-1 0,0 1 0,1-1 0,0 0 0,-1 1 0,1-1 0,0 0 0,0 0 0,0 0 1,1 0-1,-1-1 0,0 1 0,1-1 0,-1 1 0,1-1 0,-1 0 0,1 0 0,0 0 0,0 0 0,-1 0 0,1-1 0,5 1 0,8 2-290,1-2 0,28-1 1,-29 0-147,-9 0 79,0 0-1,1 0 1,-1-1-1,0 0 0,1 0 1,-1-1-1,0 1 1,0-2-1,0 1 0,0-1 1,11-6-1,-8 2-1475,-1-1-1,1 0 1,13-15-1,7-11-9677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6.124"/>
    </inkml:context>
    <inkml:brush xml:id="br0">
      <inkml:brushProperty name="width" value="0.025" units="cm"/>
      <inkml:brushProperty name="height" value="0.025" units="cm"/>
      <inkml:brushProperty name="color" value="#E71224"/>
    </inkml:brush>
  </inkml:definitions>
  <inkml:trace contextRef="#ctx0" brushRef="#br0">1 35 7362,'0'0'8068,"0"33"-1987,0 118-3352,0-151-2733,0-3-35,0-189-121,0 190 158,0 1 0,0 0 0,1 0 0,-1 0-1,0 0 1,1 0 0,-1 0 0,1 0 0,0 0 0,-1 0 0,1 0-1,0 0 1,-1 0 0,1 0 0,0 1 0,0-1 0,0 0 0,0 0-1,0 1 1,0-1 0,0 1 0,0-1 0,0 1 0,0-1 0,0 1-1,0 0 1,0-1 0,0 1 0,1 0 0,-1 0 0,0 0 0,2 0-1,48 0 29,-36 1 66,116-1-12,-75 0-3235,-56 0 3030,0-1 0,1 1 0,-1 0 1,0 0-1,1 0 0,-1 0 0,0 0 1,1 0-1,-1 0 0,0 0 1,1 0-1,-1 0 0,0 0 0,1 0 1,-1 0-1,0 0 0,1 0 1,-1 0-1,0 0 0,1 0 0,-1 1 1,0-1-1,1 0 0,-1 0 1,0 0-1,0 1 0,1-1 0,-1 0 1,0 0-1,0 0 0,1 1 0,-1-1 1,0 0-1,0 1 0,0-1 1,0 0-1,1 0 0,-1 1 0,0-1 1,0 0-1,0 1 0,0-1 1,0 0-1,0 1 0,0-1 0,0 0 1,0 1-1,0-1 0,0 0 1,0 1-1,0-1 0,0 0 0,0 1 1,0 14-4140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6.411"/>
    </inkml:context>
    <inkml:brush xml:id="br0">
      <inkml:brushProperty name="width" value="0.025" units="cm"/>
      <inkml:brushProperty name="height" value="0.025" units="cm"/>
      <inkml:brushProperty name="color" value="#E71224"/>
    </inkml:brush>
  </inkml:definitions>
  <inkml:trace contextRef="#ctx0" brushRef="#br0">1 0 6041,'0'0'19738,"0"18"-18435,0 145 1313,0-54-4021,0-108 106,0-8-8674,0-14 3338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4:46.854"/>
    </inkml:context>
    <inkml:brush xml:id="br0">
      <inkml:brushProperty name="width" value="0.025" units="cm"/>
      <inkml:brushProperty name="height" value="0.025" units="cm"/>
      <inkml:brushProperty name="color" value="#E71224"/>
    </inkml:brush>
  </inkml:definitions>
  <inkml:trace contextRef="#ctx0" brushRef="#br0">1 96 6329,'0'0'11706,"9"-14"-10537,29-44 29,-29 44 1846,-8 13-2973,0 1-1,0-1 0,1 1 0,-1 0 1,0-1-1,0 1 0,0 0 0,0 0 1,0-1-1,1 1 0,-1 0 1,0 0-1,0 0 0,0 1 0,0-1 1,1 0-1,-1 0 0,0 1 0,0-1 1,0 0-1,0 1 0,2 0 0,24 13 264,6 35 204,-29-40-423,1-1 0,1 1 0,-1-1 1,9 8-1,-12-13-112,1-1 1,0 1-1,0-1 1,0 0-1,0 0 1,1 0-1,-1 0 1,0-1-1,1 1 0,-1-1 1,1 0-1,-1 0 1,1 0-1,7 0 1,119 1-438,-72-3 289,-53 0 114,0 1 0,0-1 0,0 0 0,-1 0 0,1-1 0,-1 1 1,1-1-1,-1 0 0,1 0 0,-1 0 0,0-1 0,0 0 0,0 1 0,0-1 0,-1-1 0,1 1 0,4-7 0,1-1-14,0 0-1,-1-1 1,-1 0-1,10-22 1,-15 13 71,-2 15 423,0 13 880,0 19-1056,8 244 849,-6-254-1101,1-1 0,1 1-1,0-1 1,1 0 0,10 19 0,10 33 71,25 72-63,-36-109-6,-2 0-1,-1 1 1,-2 0 0,-1 1-1,-1 0 1,-2 0-1,1 35 1,-6-64-16,-1 0-1,1 0 1,-1 0 0,0 1-1,0-1 1,0 0 0,-1 0-1,1-1 1,-1 1 0,1 0-1,-1 0 1,0-1 0,0 1-1,-1-1 1,1 0 0,0 0 0,-1 1-1,1-1 1,-1-1 0,0 1-1,1 0 1,-1-1 0,0 1-1,0-1 1,0 0 0,0 0-1,0 0 1,-7 1 0,-11 2 52,0 0 1,0-1 0,-25 0-1,41-2-46,-44 1 69,0-2 0,-71-8-1,95 4-263,0 0 0,0-2 0,1-2-1,0 0 1,0-1 0,-33-18-1,43 20-129,1-1-1,0 0 0,1-1 1,0 0-1,-12-12 0,21 17-53,-1 0 0,0-1 0,1 1 0,0-1 0,0 0 0,0 0-1,1 0 1,0 0 0,0-1 0,0 1 0,1-1 0,-1 1 0,1-1-1,0 0 1,1 1 0,0-8 0,0-17-4778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16.599"/>
    </inkml:context>
    <inkml:brush xml:id="br0">
      <inkml:brushProperty name="width" value="0.025" units="cm"/>
      <inkml:brushProperty name="height" value="0.025" units="cm"/>
      <inkml:brushProperty name="color" value="#E71224"/>
    </inkml:brush>
  </inkml:definitions>
  <inkml:trace contextRef="#ctx0" brushRef="#br0">0 605 9554,'0'0'12928,"0"-8"-12356,0-37 71,0 19 2496,1 25-3067,-1 0 0,1 0 0,-1 0-1,1 0 1,-1 0 0,1 0 0,0 0-1,-1 1 1,1-1 0,0 0 0,0 0-1,-1 1 1,1-1 0,0 1-1,0-1 1,0 1 0,0-1 0,0 1-1,0-1 1,0 1 0,0 0 0,1-1-1,33-9 268,-21 7-99,843-247 1934,-523 156-2117,-122 24-44,28-7 19,-232 75 284,4-1-1194,-27 4-1757,8 0 2014,-44 6-5884,-14 1-7720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0.994"/>
    </inkml:context>
    <inkml:brush xml:id="br0">
      <inkml:brushProperty name="width" value="0.025" units="cm"/>
      <inkml:brushProperty name="height" value="0.025" units="cm"/>
      <inkml:brushProperty name="color" value="#E71224"/>
    </inkml:brush>
  </inkml:definitions>
  <inkml:trace contextRef="#ctx0" brushRef="#br0">68 1 3273,'0'0'10267,"-15"8"-6155,13-8-4042,0-1 0,0 1 0,0 0-1,0 0 1,0 0 0,0 1 0,0-1 0,1 0 0,-1 1 0,0-1 0,0 1 0,0-1 0,1 1 0,-1 0 0,0 0 0,1 0 0,-1 0 0,0 0-1,1 0 1,0 1 0,-1-1 0,1 0 0,0 1 0,-1-1 0,1 1 0,-1 2 0,0 1-13,1 1 0,0-1-1,0 1 1,0-1 0,1 1 0,0 0 0,1 9 0,-1 7 314,4-21-370,0-1 0,0 1 0,0-1 1,0 0-1,1 0 0,-1-1 0,0 1 0,5-2 1,12 1 72,-18-1-76,-1-1 0,0 1-1,0-1 1,0 0 0,0 0 0,0 0 0,-1 0-1,1 0 1,-1-1 0,0 1 0,0 0 0,0-1 0,0 1-1,-1-1 1,1 1 0,-1 0 0,0-1 0,0 1-1,0-1 1,0 1 0,-2-5 0,2-6 1992,3 16-1773,-2-1-197,0 0 1,0 0-1,0 0 0,0 0 0,0-1 0,0 2 0,0-1 1,-1 0-1,1 0 0,0 0 0,-1 0 0,1 0 0,-1 1 1,1-1-1,-1 0 0,1 0 0,-1 1 0,0-1 0,0 0 1,0 1-1,0-1 0,0 0 0,0 1 0,0-1 0,0 0 1,-1 2-1,1-1 31,0 1 0,0-1 0,0 0 0,0 1 0,0-1 0,0 0 0,1 0 0,-1 1 0,1-1 0,-1 0 0,1 0 0,0 1 0,2 3 0,1-1 14,-2-1-37,1-1-1,-1 0 0,0 1 0,0 0 0,0-1 0,0 1 0,-1 0 0,0 0 0,0 0 0,0 0 0,0 0 0,0 6 1,12 11 106,-7-17-4616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1.859"/>
    </inkml:context>
    <inkml:brush xml:id="br0">
      <inkml:brushProperty name="width" value="0.025" units="cm"/>
      <inkml:brushProperty name="height" value="0.025" units="cm"/>
      <inkml:brushProperty name="color" value="#E71224"/>
    </inkml:brush>
  </inkml:definitions>
  <inkml:trace contextRef="#ctx0" brushRef="#br0">19 68 2457,'0'0'17045,"0"17"-14170,0 331 1179,0-347-4091,0-38 63,0-242-1529,0 272 1418,1 0 0,0 0 0,0 0 0,0 0 0,1 0 0,0 1 0,0-1 0,1 1 0,-1-1 0,8-11 0,-8 10 7,-1 1 8,15-3 10,-9 6 63,-5 4 32,0-1 0,1 1 1,-1-1-1,0 1 0,1 0 0,-1 0 1,1 0-1,-1 0 0,1 0 0,-1 0 0,0 1 1,1-1-1,-1 1 0,0 0 0,1 0 0,-1-1 1,0 2-1,0-1 0,0 0 0,1 0 0,-2 1 1,1-1-1,0 1 0,0-1 0,0 1 0,-1 0 1,1 0-1,-1 0 0,1 0 0,-1 0 1,0 0-1,0 0 0,2 4 0,0 2 77,-1 0-1,0 0 1,0 1-1,-1-1 1,0 0-1,-1 14 1,0-19-80,1 0 0,-1-1-1,-1 1 1,1-1 0,0 1 0,-1-1 0,1 1 0,-1-1 0,0 1 0,1-1-1,-1 0 1,-1 1 0,1-1 0,0 0 0,0 0 0,-1 1 0,-2 2-1,0-2-20,-1 0-1,1-1 0,-1 1 1,1-1-1,-1 0 0,0 0 0,-5 2 1,4-2 0,-2 0-9,0 1 0,0-1 0,-1 0 0,1-1 0,-12 1 0,-5-1-3256,23-1 1213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2.661"/>
    </inkml:context>
    <inkml:brush xml:id="br0">
      <inkml:brushProperty name="width" value="0.025" units="cm"/>
      <inkml:brushProperty name="height" value="0.025" units="cm"/>
      <inkml:brushProperty name="color" value="#E71224"/>
    </inkml:brush>
  </inkml:definitions>
  <inkml:trace contextRef="#ctx0" brushRef="#br0">48 74 9034,'0'0'13343,"0"25"-12510,0 265 2697,0-666-6457,1 374 2923,1 1-1,-1 0 1,0 0 0,1 0-1,-1 0 1,0 1 0,1-1-1,-1 0 1,1 1 0,-1-1-1,1 0 1,0 1 0,-1 0-1,1-1 1,0 1 0,-1 0-1,1 0 1,0 0-1,-1 0 1,3 1 0,43-3 111,-43 2-18,-2 0-48,0 1 0,1-1-1,-1 1 1,0-1-1,0 1 1,0 0 0,0-1-1,0 1 1,0 0 0,0 0-1,0 1 1,0-1-1,0 0 1,-1 1 0,1-1-1,-1 1 1,1-1-1,-1 1 1,1 0 0,-1 0-1,0-1 1,0 1 0,0 0-1,0 0 1,0 0-1,0 1 1,0-1 0,-1 0-1,1 0 1,-1 0-1,0 0 1,1 4 0,0 4 111,0-1 1,-1 1-1,0 0 0,0 0 1,-1 0-1,-3 12 1,4-19-138,-1 0 0,0-1 0,-1 1 0,1-1 0,0 1 0,-1-1 0,1 0 0,-1 1 0,0-1 1,0 0-1,0 0 0,0 0 0,0 0 0,0-1 0,0 1 0,-1 0 0,-4 1 0,-53 21 157,25-11-70,31-12-109,0 1-1,-1-1 0,1 0 1,0 0-1,-1 0 1,1-1-1,-1 1 1,-5-1-1,8 0-459,2-49-12186,0 24 474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3.129"/>
    </inkml:context>
    <inkml:brush xml:id="br0">
      <inkml:brushProperty name="width" value="0.025" units="cm"/>
      <inkml:brushProperty name="height" value="0.025" units="cm"/>
      <inkml:brushProperty name="color" value="#E71224"/>
    </inkml:brush>
  </inkml:definitions>
  <inkml:trace contextRef="#ctx0" brushRef="#br0">1 13 5497,'0'0'14226,"11"-13"-11149,-10 14-2975,1-1 0,-1 0 1,0 1-1,0-1 0,1 1 1,-1 0-1,0-1 0,0 1 1,0 0-1,0 0 0,1 0 1,-1-1-1,0 1 0,-1 0 1,1 1-1,0-1 1,0 0-1,0 0 0,-1 0 1,1 0-1,0 1 0,-1-1 1,1 0-1,-1 0 0,0 1 1,1-1-1,-1 3 0,8 46 316,-7-37-143,10 253-1131,-11-255 367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3.470"/>
    </inkml:context>
    <inkml:brush xml:id="br0">
      <inkml:brushProperty name="width" value="0.025" units="cm"/>
      <inkml:brushProperty name="height" value="0.025" units="cm"/>
      <inkml:brushProperty name="color" value="#E71224"/>
    </inkml:brush>
  </inkml:definitions>
  <inkml:trace contextRef="#ctx0" brushRef="#br0">10 34 1872,'0'0'21317,"19"0"-19437,-19-5-807,0 1-241,0 0-256,0 0-168,0 0-408,0 0-104,0 0-1296,0 0-2537,-28 4-3353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3.799"/>
    </inkml:context>
    <inkml:brush xml:id="br0">
      <inkml:brushProperty name="width" value="0.025" units="cm"/>
      <inkml:brushProperty name="height" value="0.025" units="cm"/>
      <inkml:brushProperty name="color" value="#E71224"/>
    </inkml:brush>
  </inkml:definitions>
  <inkml:trace contextRef="#ctx0" brushRef="#br0">0 1 7642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4.205"/>
    </inkml:context>
    <inkml:brush xml:id="br0">
      <inkml:brushProperty name="width" value="0.025" units="cm"/>
      <inkml:brushProperty name="height" value="0.025" units="cm"/>
      <inkml:brushProperty name="color" value="#E71224"/>
    </inkml:brush>
  </inkml:definitions>
  <inkml:trace contextRef="#ctx0" brushRef="#br0">0 379 7642,'409'-72'5174,"-327"57"3848,-108 15-7974,9-1-568,0 2 1,0-1 0,-24 6-1,35-5-465,0 1 1,0 0-1,0 0 0,1 0 0,-1 1 0,1 0 0,-1 0 0,1 0 0,0 1 1,0 0-1,1 0 0,-1 0 0,-5 7 0,6-6-16,1 0 1,0-1-1,0 1 1,0 0-1,1 1 1,0-1-1,0 0 1,0 1-1,0-1 1,1 1-1,0 0 0,0-1 1,1 1-1,0 0 1,0-1-1,0 7 1,14-11-68,-1 0 67,0-1 1,0 0-1,0-1 1,-1 0 0,1-1-1,0-1 1,-1 0-1,0-1 1,1 0 0,-1-1-1,-1 0 1,15-9-1,-10 4-80,0 0-1,-1-2 0,0 1 1,19-22-1,-29 28 47,-1-1 0,1 0 0,-1 0 1,0 0-1,-1 0 0,0-1 0,0 1 0,0-1 1,-1 0-1,0 0 0,0 0 0,0 0 0,-1 0 0,0-1 1,-1-7-1,0-193-60,0 207 103,0 1 0,-1 0-1,1-1 1,0 1 0,-1-1-1,1 1 1,0 0 0,-1 0-1,1-1 1,0 1 0,-1 0 0,1 0-1,-1-1 1,1 1 0,-1 0-1,1 0 1,-1 0 0,1 0-1,-1 0 1,1-1 0,-1 1 0,1 0-1,0 0 1,-1 0 0,1 0-1,-1 1 1,1-1 0,-1 0-1,1 0 1,-1 0 0,1 0 0,-1 0-1,1 1 1,-1-1 0,1 0-1,0 0 1,-1 1 0,1-1-1,-1 1 1,-1 5 48,1 1 0,0-1 0,1 1 0,-1 0 0,1-1 0,0 1 0,2 11 0,-1 6 47,-1 290 1177,1-308-1317,-1-1 0,-1 1 0,1 0-1,-1-1 1,0 1 0,0 0 0,0-1-1,-1 1 1,0-1 0,0 0 0,-5 8-1,6-12-334,-7 3-3997,5-4 490,-5 0-2524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4.701"/>
    </inkml:context>
    <inkml:brush xml:id="br0">
      <inkml:brushProperty name="width" value="0.025" units="cm"/>
      <inkml:brushProperty name="height" value="0.025" units="cm"/>
      <inkml:brushProperty name="color" value="#E71224"/>
    </inkml:brush>
  </inkml:definitions>
  <inkml:trace contextRef="#ctx0" brushRef="#br0">85 7 11282,'0'0'9245,"0"0"-9204,0 0 0,0 0-1,0 0 1,0 0 0,1-1 0,-1 1-1,0 0 1,0 0 0,0 0 0,0 0-1,0 0 1,0-1 0,0 1 0,0 0-1,0 0 1,0 0 0,0 0 0,0 0-1,0-1 1,0 1 0,0 0 0,0 0-1,0 0 1,0 0 0,0-1 0,0 1-1,0 0 1,0 0 0,0 0 0,0 0-1,0 0 1,0-1 0,0 1 0,0 0-1,-1 0 1,1 0 0,0 0 0,0 0-1,0 0 1,0 0 0,0-1 0,0 1-1,0 0 1,-1 0 0,1 0 0,0 0-1,0 0 1,0 0 0,0 0 0,0 0-1,-1 0 1,1 0 0,0 0 0,0 0-1,0 0 1,0 0 0,-1 0 0,1 0-1,0 0 1,0 0 0,-6 4 27,1-1 0,0 1 0,1 1 0,-1-1 1,1 1-1,0 0 0,0 0 0,0 0 0,0 0 0,1 1 0,0 0 1,0-1-1,1 1 0,0 0 0,0 0 0,-2 7 0,1 8 88,0 1 0,1 0-1,1 31 1,2-42-162,-1-10 6,1 0 1,0-1-1,0 1 1,0 0-1,0-1 0,1 1 1,-1-1-1,0 1 1,0-1-1,0 0 0,0 1 1,0-1-1,1 0 1,-1 0-1,0 0 0,0 0 1,0 0-1,1 0 1,-1 0-1,2-1 0,29-1 13,-31 2-13,6-1-17,0 0-1,0-1 0,0-1 1,-1 1-1,1-1 1,0 0-1,-1 0 0,0-1 1,0 0-1,0 0 1,0 0-1,-1-1 0,1 0 1,-1 0-1,0 0 1,-1-1-1,1 0 0,-1 0 1,0 0-1,-1 0 1,1 0-1,-1-1 0,-1 0 1,1 1-1,-1-1 1,0 0-1,-1 0 0,1 0 1,-1-13-1,-1-41 105,-12 60 80,-26 0-676,23 0-172,-1 1 0,0 0 1,-27 5-1,37-3-494,0-1 0,0 1 0,0 1 0,0-1 0,0 1 0,0 0 0,-8 6 0,3 0-5503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6.803"/>
    </inkml:context>
    <inkml:brush xml:id="br0">
      <inkml:brushProperty name="width" value="0.025" units="cm"/>
      <inkml:brushProperty name="height" value="0.025" units="cm"/>
      <inkml:brushProperty name="color" value="#E71224"/>
    </inkml:brush>
  </inkml:definitions>
  <inkml:trace contextRef="#ctx0" brushRef="#br0">10 296 2961</inkml:trace>
  <inkml:trace contextRef="#ctx0" brushRef="#br0" timeOffset="1">10 296 2961,'-9'-296'20116,"18"296"-22413,-9 5 65,0 3-2961,0 4-6882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5.057"/>
    </inkml:context>
    <inkml:brush xml:id="br0">
      <inkml:brushProperty name="width" value="0.025" units="cm"/>
      <inkml:brushProperty name="height" value="0.025" units="cm"/>
      <inkml:brushProperty name="color" value="#E71224"/>
    </inkml:brush>
  </inkml:definitions>
  <inkml:trace contextRef="#ctx0" brushRef="#br0">1 0 5457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5.558"/>
    </inkml:context>
    <inkml:brush xml:id="br0">
      <inkml:brushProperty name="width" value="0.025" units="cm"/>
      <inkml:brushProperty name="height" value="0.025" units="cm"/>
      <inkml:brushProperty name="color" value="#E71224"/>
    </inkml:brush>
  </inkml:definitions>
  <inkml:trace contextRef="#ctx0" brushRef="#br0">1 122 5457,'196'-20'6652,"-156"15"-1997,-39 6-4561,0 0 0,0-1 0,1 1 0,-1 0 1,0-1-1,0 1 0,0 0 0,0 0 0,0 0 0,0 0 1,0 0-1,0 0 0,0 0 0,-1 1 0,1-1 1,0 0-1,-1 0 0,1 1 0,-1-1 0,1 0 0,-1 1 1,1-1-1,-1 0 0,0 1 0,0-1 0,0 1 1,0-1-1,0 3 0,0 57 2829,-2-34-2760,6-26-139,8-1-35,-6-14-208,21-51-700,-24 55 842,0 0 1,0 0-1,2 0 0,-1 0 0,1 1 0,1 0 1,-1 0-1,2 0 0,7-9 0,-10 14 68,0 0 0,1 0-1,-1 1 1,1 0-1,0-1 1,0 2 0,0-1-1,0 1 1,0-1-1,6 0 1,-9 2 30,0 1 1,1-1-1,-1 1 1,0 0-1,0 0 0,0 0 1,0 0-1,0 0 0,0 1 1,0-1-1,0 0 0,0 1 1,0 0-1,0-1 0,-1 1 1,1 0-1,0 0 1,0 0-1,0 0 0,-1 0 1,1 1-1,-1-1 0,1 0 1,-1 1-1,1-1 0,-1 1 1,0 0-1,0-1 1,2 5-1,1 1 53,-1 0-1,0 0 1,-1 0 0,1 1 0,-1-1 0,-1 1-1,1 0 1,-2 0 0,1-1 0,-1 1 0,0 0-1,-1 11 1,0 19 94,1-38-223,0-6-944,0-15 530,-1 14 359,1 0-1,0 0 1,1-1 0,-1 1-1,1 0 1,4-13-1,-3 16 110,-1 1 1,1 0-1,0 0 0,1 0 1,-1 0-1,0 0 0,1 1 1,0-1-1,-1 1 0,1-1 1,0 1-1,0 0 0,0 0 1,1 0-1,-1 1 0,7-3 1,8-3 266,0 1 1,0 1-1,1 0 1,0 1-1,0 1 1,0 1 0,38 1-1,-56 1-217,0 1-1,0-1 1,0 0 0,0 0-1,-1 1 1,1-1 0,0 1-1,0-1 1,0 1-1,0-1 1,0 1 0,0 0-1,-1-1 1,1 1 0,0 0-1,-1 0 1,1-1 0,0 1-1,-1 0 1,1 0-1,-1 0 1,1 0 0,-1 0-1,0 0 1,1 0 0,-1 0-1,0 1 1,7 34 442,-5-25-326,0 6-16,-1 1 0,-2 27 0,0-11-6497,-8-34-7234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6.213"/>
    </inkml:context>
    <inkml:brush xml:id="br0">
      <inkml:brushProperty name="width" value="0.025" units="cm"/>
      <inkml:brushProperty name="height" value="0.025" units="cm"/>
      <inkml:brushProperty name="color" value="#E71224"/>
    </inkml:brush>
  </inkml:definitions>
  <inkml:trace contextRef="#ctx0" brushRef="#br0">199 54 5193,'0'0'12804,"6"-4"-7415,-16 4-5379,0 2-1,0-1 1,0 1-1,0 1 0,1 0 1,-1 0-1,-15 8 1,-66 41-28,90-51 9,0 0 0,-1-1 1,1 1-1,0 0 0,0 0 1,0-1-1,0 1 0,0 0 0,0 0 1,0 0-1,0 0 0,1 0 1,-1 0-1,0 1 0,0-1 1,1 0-1,-1 0 0,1 0 1,-1 1-1,1-1 0,0 0 0,-1 1 1,1-1-1,0 0 0,0 1 1,0-1-1,0 0 0,0 2 1,7-3-51,-5 0 56,20 1 22,0-2-1,0 0 1,31-7-1,-45 6-11,1 0-1,-1-1 1,-1 0 0,1-1 0,0 0-1,-1 0 1,1 0 0,-1-1 0,-1 0-1,1 0 1,-1-1 0,11-12 0,-14 13-36,0 0 1,0 0 0,-1-1-1,0 1 1,0-1 0,0 1-1,-1-1 1,0 0 0,0 0 0,0 0-1,-1 0 1,0-11 0,0 15 489,0 43-8,0 49-1928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6.570"/>
    </inkml:context>
    <inkml:brush xml:id="br0">
      <inkml:brushProperty name="width" value="0.025" units="cm"/>
      <inkml:brushProperty name="height" value="0.025" units="cm"/>
      <inkml:brushProperty name="color" value="#E71224"/>
    </inkml:brush>
  </inkml:definitions>
  <inkml:trace contextRef="#ctx0" brushRef="#br0">0 0 3185,'0'0'19020,"38"66"-18692,-28-58-192,-10 0-136,0-4-120,0 0-968,-10-4-8122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6.927"/>
    </inkml:context>
    <inkml:brush xml:id="br0">
      <inkml:brushProperty name="width" value="0.025" units="cm"/>
      <inkml:brushProperty name="height" value="0.025" units="cm"/>
      <inkml:brushProperty name="color" value="#E71224"/>
    </inkml:brush>
  </inkml:definitions>
  <inkml:trace contextRef="#ctx0" brushRef="#br0">28 267 9418,'-28'-267'10258,"28"280"-13538,0-1-3034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7.256"/>
    </inkml:context>
    <inkml:brush xml:id="br0">
      <inkml:brushProperty name="width" value="0.025" units="cm"/>
      <inkml:brushProperty name="height" value="0.025" units="cm"/>
      <inkml:brushProperty name="color" value="#E71224"/>
    </inkml:brush>
  </inkml:definitions>
  <inkml:trace contextRef="#ctx0" brushRef="#br0">1 103 5873,'0'0'14722,"4"11"-13939,1 1-436,-1 0-1,0 1 1,-1 0 0,0-1 0,-1 1-1,1 23 1,-3-35-307,0-27-239,0 8 123,-1 7-69,1 0 0,1 0 0,3-20 0,-3 26 91,1 1 0,-1 0 0,1 0 0,0 0 0,0 0 0,0 0 0,1 0 0,-1 0 0,1 1 1,0-1-1,0 1 0,6-5 0,1 0-28,0 1 1,0 1-1,1-1 1,0 2-1,0-1 1,0 1-1,0 1 0,19-4 1,-24 6 156,0 0-1,0 1 1,0 0-1,-1 1 1,1-1 0,0 1-1,0 0 1,0 1 0,0-1-1,0 1 1,0 0 0,0 1-1,0-1 1,-1 1-1,1 0 1,-1 1 0,1-1-1,-1 1 1,7 5 0,-4-1 31,-1 0 0,0 0 1,0 0-1,0 1 1,-1 0-1,-1 1 1,1-1-1,-1 1 1,-1 0-1,7 19 1,-8-20-1473,-1 1 0,-1 0 1,1-1-1,-1 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28.670"/>
    </inkml:context>
    <inkml:brush xml:id="br0">
      <inkml:brushProperty name="width" value="0.025" units="cm"/>
      <inkml:brushProperty name="height" value="0.025" units="cm"/>
      <inkml:brushProperty name="color" value="#E71224"/>
    </inkml:brush>
  </inkml:definitions>
  <inkml:trace contextRef="#ctx0" brushRef="#br0">1 4 10362,'3'-4'17409,"423"26"-16063,-194-7-1270,659 71 209,-824-75-208,0 4-1,85 29 1,-116-40 156,-35-4 175,-20 4-15442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2.484"/>
    </inkml:context>
    <inkml:brush xml:id="br0">
      <inkml:brushProperty name="width" value="0.025" units="cm"/>
      <inkml:brushProperty name="height" value="0.025" units="cm"/>
      <inkml:brushProperty name="color" value="#E71224"/>
    </inkml:brush>
  </inkml:definitions>
  <inkml:trace contextRef="#ctx0" brushRef="#br0">226 21 680,'0'0'17122,"18"0"-8153,-28 0-8860,-1 0-74,0 0-1,0 0 1,0 1-1,0 1 1,-13 3-1,21-4-32,1 0 0,0-1 0,0 1-1,-1 0 1,1 1 0,0-1 0,0 0 0,0 1-1,0-1 1,0 1 0,1-1 0,-1 1-1,0 0 1,1 0 0,-1 0 0,1 0-1,0 0 1,0 0 0,-1 0 0,2 1 0,-1-1-1,0 0 1,0 0 0,1 1 0,-1-1-1,1 1 1,-1-1 0,1 0 0,0 5-1,0 67 225,1-73-225,0 1 0,0-1 0,0 1 0,0-1-1,0 1 1,0-1 0,1 0 0,-1 0 0,0 0 0,1 0 0,-1 0 0,1 0 0,-1 0 0,1 0 0,-1 0 0,1 0 0,0-1 0,-1 1-1,1-1 1,0 0 0,0 1 0,-1-1 0,1 0 0,0 0 0,0 0 0,2 0 0,60 2-2,-58-2 2,41 0 207,-45-37 7,-2 9-220,1 20-4,-1-1 0,0 1 0,0-1 0,-1 1 0,0-1 1,-3-9-1,3 15 7,0 1 0,0-1 0,0 1 0,-1-1 0,1 1 1,-1 0-1,0 0 0,0 0 0,1 0 0,-2 0 0,1 0 0,0 0 0,0 1 1,0-1-1,-1 1 0,1-1 0,-1 1 0,1 0 0,-1 0 0,1 0 1,-1 0-1,0 1 0,-3-1 0,-22-4-271,1 2 0,-1 1 0,-33 2 0,29 1-39,31-1 149,-1-1 1,0 1 0,1 0 0,-1 0 0,1 1-1,-1-1 1,0 0 0,1 0 0,-1 1-1,1-1 1,-1 1 0,1-1 0,-1 1 0,1 0-1,0 0 1,-1 0 0,1-1 0,0 1 0,-1 0-1,1 1 1,0-1 0,0 0 0,0 0-1,0 0 1,-1 3 0,-2 14-9554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3.074"/>
    </inkml:context>
    <inkml:brush xml:id="br0">
      <inkml:brushProperty name="width" value="0.025" units="cm"/>
      <inkml:brushProperty name="height" value="0.025" units="cm"/>
      <inkml:brushProperty name="color" value="#E71224"/>
    </inkml:brush>
  </inkml:definitions>
  <inkml:trace contextRef="#ctx0" brushRef="#br0">13 9 5153,'0'0'9367,"-10"-9"-4659,9 79 1478,-1-22-5295,3 1-1,9 79 1,-8-109-710,-2-17-164,0 0 0,0 0 0,0 0 0,1-1 1,-1 1-1,0 0 0,1 0 0,-1-1 0,1 1 1,0 0-1,0 0 0,-1-1 0,3 3 0,-1-3-10,-1 0-1,1 0 0,0 0 0,0 0 0,0 0 0,0-1 1,1 1-1,-1 0 0,0-1 0,0 0 0,0 0 0,0 1 1,0-1-1,1-1 0,-1 1 0,0 0 0,0 0 0,0-1 0,0 1 1,4-2-1,41-14-74,-38 12-65,-1 0-1,1 0 1,-1-1 0,11-7 0,-17 10-161,0 0 1,0 0 0,0 0 0,0 0-1,-1 0 1,1 0 0,-1 0-1,1 0 1,-1-1 0,0 1-1,0-1 1,0 1 0,0-1-1,0 1 1,0-1 0,-1 0 0,0 1-1,1-1 1,-1-3 0,0-9-3883,0 2-1546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3.434"/>
    </inkml:context>
    <inkml:brush xml:id="br0">
      <inkml:brushProperty name="width" value="0.025" units="cm"/>
      <inkml:brushProperty name="height" value="0.025" units="cm"/>
      <inkml:brushProperty name="color" value="#E71224"/>
    </inkml:brush>
  </inkml:definitions>
  <inkml:trace contextRef="#ctx0" brushRef="#br0">0 29 12291,'0'0'7641,"274"0"-7601,-237 0-40,-18 0-8,0 0-304,-10-4-672,1-4-1088,-10 0-2217,0-1-4689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7.222"/>
    </inkml:context>
    <inkml:brush xml:id="br0">
      <inkml:brushProperty name="width" value="0.025" units="cm"/>
      <inkml:brushProperty name="height" value="0.025" units="cm"/>
      <inkml:brushProperty name="color" value="#E71224"/>
    </inkml:brush>
  </inkml:definitions>
  <inkml:trace contextRef="#ctx0" brushRef="#br0">208 0 6361,'0'0'12235,"-2"29"-5568,-1-27-6530,-1-1-1,1 1 1,-1-1 0,0 1 0,0-1 0,1 0-1,-1 0 1,-6 0 0,-23 7 128,30-6-274,-1 0 1,1 0-1,0 0 0,0 0 1,0 0-1,0 1 1,0 0-1,0-1 0,1 1 1,-1 0-1,1 0 0,0 0 1,0 1-1,-2 3 0,3 0-36,-1 0-1,1 0 0,0 0 1,0 0-1,1 1 0,0 8 1,0-11 38,0 2-34,5 48-106,-4-52 148,0 0-1,0 0 0,1 0 0,-1 0 1,1 0-1,0 0 0,0-1 0,0 1 1,0 0-1,1-1 0,-1 0 0,1 1 1,4 2-1,7 6 69,-2 1 0,0 0 0,0 0 0,16 25 1,-21-28 75,-6-7-96,0-1 1,-1 0-1,1 1 1,-1-1-1,1 0 1,-1 1-1,0-1 1,1 1-1,-1-1 1,0 1-1,0-1 1,0 0-1,0 1 1,0-1-1,0 1 1,-1-1-1,1 1 1,0-1-1,-1 1 1,1-1-1,-1 0 1,0 1 0,1-1-1,-1 0 1,0 0-1,0 0 1,0 1-1,1-1 1,-1 0-1,-1 0 1,1 0-1,0 0 1,0 0-1,0-1 1,0 1-1,-1 0 1,1 0-1,-2 0 1,-9 1-24,0 0 1,1-1-1,-1-1 1,0 1-1,0-2 1,-23-3-1,1-4-3009,1-4-4543,18 8 1056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3.790"/>
    </inkml:context>
    <inkml:brush xml:id="br0">
      <inkml:brushProperty name="width" value="0.025" units="cm"/>
      <inkml:brushProperty name="height" value="0.025" units="cm"/>
      <inkml:brushProperty name="color" value="#E71224"/>
    </inkml:brush>
  </inkml:definitions>
  <inkml:trace contextRef="#ctx0" brushRef="#br0">0 0 9634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4.135"/>
    </inkml:context>
    <inkml:brush xml:id="br0">
      <inkml:brushProperty name="width" value="0.025" units="cm"/>
      <inkml:brushProperty name="height" value="0.025" units="cm"/>
      <inkml:brushProperty name="color" value="#E71224"/>
    </inkml:brush>
  </inkml:definitions>
  <inkml:trace contextRef="#ctx0" brushRef="#br0">0 227 9634,'401'-192'2994,"-320"158"6972,-71 72-8316,-3 0-1155,-4-23-245,0 0-1,-1 1 0,0 16 0,17 174 1390,-19-205-1637,0 0 0,0 0 0,0 0 0,0 1 0,0-1 0,0 0 0,0 0 0,0 0 0,0 0 0,0 0-1,1 0 1,-1 0 0,0 0 0,1 0 0,-1 0 0,1 0 0,0 0 0,-1 0 0,1 0 0,-1 0 0,1-1 0,0 1 0,0 0 0,0 0 0,-1-1 0,1 1-1,0 0 1,0-1 0,0 1 0,2 0 0,0 0-34,-2-1 17,0 1 0,0-1-1,0 0 1,0 0 0,0 0-1,0 0 1,0 0-1,0 0 1,0 0 0,0 0-1,0-1 1,0 1 0,0 0-1,0-1 1,0 1 0,0 0-1,1-2 1,-3-7 3,2-1 0,-1 0 0,1 1-1,4-18 1,-4 23-12,1 1 0,-1-1-1,1 1 1,0 0 0,0 0-1,0 0 1,0 0 0,0 0-1,1 0 1,-1 1 0,1-1 0,0 1-1,0 0 1,5-4 0,-3 2-3,0 1 1,0-1 0,1 1-1,-1 0 1,1 0 0,0 1-1,0 0 1,0 0 0,0 0 0,0 1-1,0-1 1,0 1 0,1 1-1,8-1 1,-10 2 73,1 1 0,-1-1 0,1 1-1,-1 0 1,1 0 0,-1 1 0,0-1 0,0 1 0,0 0 0,-1 0 0,1 1-1,-1 0 1,0-1 0,0 2 0,0-1 0,0 0 0,-1 1 0,5 7 0,10 9-61,-10-9-361,-8-11 351,0-1 0,0 0-1,0 1 1,0-1 0,1 0 0,-1 0 0,0 1 0,0-1 0,0 0 0,1 0-1,-1 1 1,0-1 0,1 0 0,-1 0 0,0 1 0,0-1 0,1 0 0,-1 0 0,0 0-1,1 0 1,-1 1 0,0-1 0,1 0 0,-1 0 0,0 0 0,1 0 0,-1 0-1,0 0 1,1 0 0,-1 0 0,0 0 0,1 0 0,-1 0 0,0 0 0,1 0-1,-1-1 1,1 1 0,2 0-1283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4.825"/>
    </inkml:context>
    <inkml:brush xml:id="br0">
      <inkml:brushProperty name="width" value="0.025" units="cm"/>
      <inkml:brushProperty name="height" value="0.025" units="cm"/>
      <inkml:brushProperty name="color" value="#E71224"/>
    </inkml:brush>
  </inkml:definitions>
  <inkml:trace contextRef="#ctx0" brushRef="#br0">20 141 11138,'0'0'10123,"23"-12"-9623,72-36 154,-93 48-574,0-1 0,0 0 0,0 0 1,0 0-1,0 0 0,0 0 0,0-1 0,0 1 0,-1-1 0,1 1 0,0-1 0,-1 0 0,1 1 0,-1-1 0,0 0 0,0 0 0,1 0 0,-1 0 0,0 0 0,-1 0 0,1 0 0,0-1 0,-1 1 0,1 0 0,-1 0 0,0-1 0,1 1 0,-1 0 0,0 0 0,0-1 0,-1 1 0,1 0 0,0 0 0,-2-3 0,1-9 734,1 13-618,-7 1-42,-3 0-22,0 0 1,0 1 0,0 0-1,-15 3 1,21-3-134,1 1-1,0-1 1,-1 1 0,1 0-1,0-1 1,-1 2 0,1-1-1,1 0 1,-1 1 0,0-1-1,0 1 1,1 0 0,0 0-1,-1 0 1,-1 4 0,-5 6-8,4-6 18,1-1 1,-1 1-1,1 0 0,1 0 1,-1 1-1,1-1 0,0 1 0,1 0 1,0-1-1,0 1 0,1 0 1,-1 13-1,2-8 35,2 18-10,-1-30-35,0 0 0,-1 0 1,1 0-1,0 0 1,0-1-1,-1 1 1,1 0-1,0 0 1,0 0-1,0-1 0,0 1 1,0-1-1,0 1 1,0-1-1,0 1 1,0-1-1,0 1 1,1-1-1,-1 0 1,0 0-1,0 0 0,0 1 1,0-1-1,2-1 1,7 2 10,11 1-111,-1 0-1,1-2 1,-1-1-1,28-3 0,4-24-26,28-4-49,-80 32 174,1 0 1,0-1-1,-1 1 1,1 0-1,-1 0 1,1 0-1,-1 0 1,1 0-1,0-1 0,-1 1 1,1 0-1,-1 0 1,1 1-1,0-1 1,-1 0-1,1 0 1,-1 0-1,1 0 0,0 0 1,-1 1-1,1-1 1,-1 0-1,1 0 1,-1 1-1,1-1 1,-1 0-1,1 1 0,-1-1 1,1 1-1,-1-1 1,1 1-1,8 24 196,-6 36 303,-3-54-476,0-6-16,0-1 0,0 1 0,0 0 0,0 0 0,0 0 0,0-1 0,0 1 0,1 0 0,-1 0 0,0 0 0,0-1 0,1 1 0,-1 0 0,1-1 0,-1 1 0,1 0 0,-1-1 0,1 1 0,-1 0 0,1-1 0,-1 1 0,1-1 0,0 1 0,0 0 0,0-1-8,-1 0 0,0 0 0,1 0 0,-1 0-1,0 0 1,1 0 0,-1 0 0,0 0 0,1 0 0,-1 0 0,0 0-1,1 0 1,-1 0 0,0-1 0,1 1 0,-1 0 0,0 0 0,0 0-1,1 0 1,-1-1 0,0 1 0,1 0 0,-1 0 0,0 0 0,0-1-1,1 1 1,-1 0 0,0-1 0,0 1 0,0 0 0,0 0 0,1-1-1,-1 1 1,0 0 0,0-1 0,0 1 0,0 0 0,0-1 0,0 1-1,0 0 1,0-1 0,0 1 0,0 0 0,0-1 0,0 1 0,0 0-1,0-1 1,0 0 0,0-160-447,0 158 443,0 0 0,1 0 0,0 0 0,0 0 0,0 0 0,0 0 0,0 0 0,1 0 0,-1 0 0,1 1 0,0-1 0,0 0 0,0 1 0,0 0 0,0-1 0,0 1 0,1 0 0,-1 0 0,1 0 0,-1 0 0,1 1 0,0-1 0,0 1 0,0 0 0,0-1 0,0 1 0,5-1 0,10-3-15,0 1 0,1 1 0,30-2 0,33 4-173,-81 1 198,1 1 0,-1-1 0,1 0 0,-1 1 0,0-1 0,1 1 0,-1 0 0,0-1 0,1 1 0,-1 0 0,0 0 0,0 0 0,1 0 0,-1 0 0,0 0 0,0 0 0,0 0 0,-1 0 0,1 1 0,0-1 0,0 0 0,-1 1 0,2 1 0,0 1-675,-1 0-1,1 0 0,-1 0 0,0 0 0,0 0 0,-1 0 1,1 7-1,-1-3-5649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5.383"/>
    </inkml:context>
    <inkml:brush xml:id="br0">
      <inkml:brushProperty name="width" value="0.025" units="cm"/>
      <inkml:brushProperty name="height" value="0.025" units="cm"/>
      <inkml:brushProperty name="color" value="#E71224"/>
    </inkml:brush>
  </inkml:definitions>
  <inkml:trace contextRef="#ctx0" brushRef="#br0">369 0 9074,'0'0'9973,"-6"2"-9647,-234 69 1698,238-71-2014,0 0 1,0 1-1,0-1 1,0 0-1,0 1 1,0-1 0,0 1-1,0-1 1,0 1-1,0 0 1,1 0-1,-1 0 1,0 0 0,1 0-1,-1 0 1,1 1-1,-1-1 1,1 0-1,-1 1 1,1-1 0,0 1-1,0 0 1,0-1-1,0 1 1,0 0-1,0 0 1,0-1-1,1 1 1,-1 0 0,0 0-1,1 0 1,0 0-1,-1 0 1,1 0-1,0 0 1,0 0 0,0 0-1,0 0 1,1 2-1,0-3 32,-1 0-1,1 0 1,-1 0 0,1 0-1,0-1 1,-1 1-1,1 0 1,0 0-1,0-1 1,0 1-1,-1 0 1,1-1 0,0 1-1,0-1 1,0 1-1,0-1 1,0 0-1,0 1 1,0-1 0,0 0-1,2 1 1,34 7 466,-22-5-260,-13-3-213,-1 0 1,1 0-1,-1 0 0,0 0 0,1 1 0,-1-1 0,0 1 0,1-1 0,-1 1 0,0-1 0,1 1 0,-1 0 0,0 0 0,0-1 0,0 1 1,0 0-1,0 0 0,0 0 0,0 0 0,0 0 0,0 0 0,0 1 0,-1-1 0,1 0 0,0 0 0,-1 1 0,1-1 0,-1 0 0,1 1 1,-1-1-1,0 0 0,0 1 0,1-1 0,-1 1 0,0-1 0,0 0 0,0 1 0,-1-1 0,1 3 0,0-4-19,0 1 0,0-1 0,-1 0-1,1 0 1,0 1 0,0-1 0,0 0-1,0 0 1,0 1 0,0-1-1,-1 0 1,1 0 0,0 0 0,0 1-1,0-1 1,-1 0 0,1 0 0,0 0-1,0 0 1,-1 1 0,1-1 0,0 0-1,0 0 1,-1 0 0,1 0 0,0 0-1,0 0 1,-1 0 0,1 0 0,0 0-1,0 0 1,-1 0 0,1 0 0,0 0-1,0 0 1,-1 0 0,1 0 0,0 0-1,-1 0 1,1 0 0,0 0-1,0 0 1,-1-1 0,-3 1 59,-45 2 140,30 0-400,1-1 0,0-1 0,-1-1 0,-20-4 0,38 5 72,1 0 0,0-1 1,-1 1-1,1-1 1,0 1-1,-1-1 0,1 1 1,0-1-1,0 1 1,-1-1-1,1 1 0,0-1 1,0 1-1,0-1 1,0 1-1,0-1 0,0 1 1,0-1-1,0 1 1,0-1-1,0 0 0,0 1 1,0-1-1,0 1 1,0-2-1,1 0-912,-1-14-4906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5.759"/>
    </inkml:context>
    <inkml:brush xml:id="br0">
      <inkml:brushProperty name="width" value="0.025" units="cm"/>
      <inkml:brushProperty name="height" value="0.025" units="cm"/>
      <inkml:brushProperty name="color" value="#E71224"/>
    </inkml:brush>
  </inkml:definitions>
  <inkml:trace contextRef="#ctx0" brushRef="#br0">0 0 9762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6.103"/>
    </inkml:context>
    <inkml:brush xml:id="br0">
      <inkml:brushProperty name="width" value="0.025" units="cm"/>
      <inkml:brushProperty name="height" value="0.025" units="cm"/>
      <inkml:brushProperty name="color" value="#E71224"/>
    </inkml:brush>
  </inkml:definitions>
  <inkml:trace contextRef="#ctx0" brushRef="#br0">19 33 9762,'47'-27'5563,"-37"21"-3270,-9 6-2191,1 1 0,-1-1 0,0 0 0,1 0 0,-1 1 0,0-1 0,0 1 0,1-1 0,-1 1 0,0-1 0,0 1 0,0 0 0,0 0 0,0 0 0,0-1 0,0 1 0,0 0 0,0 0 0,0 0 0,0 1 0,0-1 0,0 2 0,13 37 1421,-11-19-692,-1 0 1,0 23-1,-2-42-796,0 1 0,0 0 0,0-1 0,0 1 1,1-1-1,-1 1 0,1-1 0,0 0 0,-1 1 0,1-1 0,0 1 0,1-1 0,-1 0 0,0 0 0,1 0 0,-1 0 0,1 0 1,-1 0-1,1 0 0,0 0 0,0-1 0,0 1 0,0-1 0,0 1 0,0-1 0,1 0 0,-1 0 0,0 0 0,1 0 0,2 1 1,4 0-40,-1-1 1,0 0 0,1-1-1,-1 1 1,0-1 0,1-1-1,-1 0 1,16-4 0,-18 4 11,0 0 1,-1-1 0,1 0-1,-1-1 1,1 1 0,-1-1-1,0 0 1,0 0-1,0-1 1,0 0 0,-1 1-1,0-2 1,1 1 0,-1 0-1,-1-1 1,1 0 0,-1 0-1,1 0 1,-2 0-1,1 0 1,0-1 0,1-6-1,23-52 1819,-27 619 1143,0-553-2959,-1 0-1,1 0 1,0 0-1,-1 0 1,0-1-1,1 1 1,-1 0-1,0-1 1,0 1-1,0 0 1,0-1-1,0 1 1,0-1-1,0 1 1,-1-1-1,1 0 1,0 0-1,-1 1 1,1-1-1,-1 0 1,0 0-1,1 0 1,-1-1-1,0 1 1,1 0-1,-1-1 1,0 1-1,0-1 1,0 1-1,0-1 0,-2 0 1,-11 2 42,1 0 1,-1-1-1,-16-2 1,16 1-9,1 0-94,0-1-1,1-1 1,-1 0-1,0 0 1,1-2-1,0 1 1,0-2-1,0 0 1,0 0-1,1-1 1,-13-9-1,17 11-200,2-2-1,-1 1 0,1-1 1,-1 0-1,2 0 1,-1 0-1,1-1 0,-5-8 1,6 9-280,1 0 1,0-1-1,0 1 1,1-1-1,0 0 1,0 0-1,0 0 1,1 0-1,0 0 1,0-11-1,1-24-4577,0 5-1459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6.772"/>
    </inkml:context>
    <inkml:brush xml:id="br0">
      <inkml:brushProperty name="width" value="0.025" units="cm"/>
      <inkml:brushProperty name="height" value="0.025" units="cm"/>
      <inkml:brushProperty name="color" value="#E71224"/>
    </inkml:brush>
  </inkml:definitions>
  <inkml:trace contextRef="#ctx0" brushRef="#br0">236 27 9026,'0'0'7534,"3"-2"-6095,-2 2-1188,0-1 0,-1 1 0,1 0 0,0-1 0,0 1 0,-1-1 0,1 1 0,0-1 0,-1 1 0,1-1 0,0 0 0,-1 1 0,1-1 0,-1 0 0,1 1 0,-1-1 0,0 0 0,1 0 0,-1 0 0,0 1 0,1-3 0,-14-4 1240,-43 6-2636,43 1 1690,-12-1-609,17 1 58,-1-1 0,1 1 0,0 0 0,0 1 0,-11 2 0,18-3-3,-1 1 0,1-1 0,-1 1 0,1-1 0,-1 1 0,1 0-1,0 0 1,-1 0 0,1 0 0,0 0 0,-1 0 0,1 0 0,0 0-1,0 0 1,0 0 0,0 1 0,0-1 0,0 0 0,1 1 0,-1-1-1,0 1 1,1-1 0,-1 1 0,1-1 0,-1 1 0,1-1 0,0 1-1,0 0 1,0-1 0,0 1 0,0 1 0,0-1 4,1 0 1,-1-1-1,1 1 1,0-1-1,-1 1 1,1-1 0,0 1-1,0-1 1,0 0-1,0 1 1,0-1-1,1 0 1,-1 0-1,0 0 1,0 0-1,1 0 1,-1 0-1,1 0 1,-1 0 0,1 0-1,-1-1 1,4 2-1,49 17 120,-23-9-59,-29-9-50,0 0-1,1 0 1,-1 0 0,0 0 0,0 0 0,0 1 0,0-1-1,0 1 1,-1-1 0,1 1 0,0 0 0,-1 0-1,1 0 1,-1 0 0,0 0 0,0 0 0,1 0-1,0 3 1,-1 2 121,0-1 0,0 1 0,0-1 0,-1 1 0,0 10 0,0-2 205,-1-13-315,0-1 1,0 1-1,0-1 1,1 1-1,-1-1 0,-1 0 1,1 0-1,0 1 1,0-1-1,0 0 0,-1 0 1,1 0-1,0 0 0,-1 0 1,1-1-1,-1 1 1,1 0-1,-1-1 0,0 1 1,1-1-1,-1 1 0,-2-1 1,-40 10 281,40-10-367,-1 1 0,0 0 0,0-1 0,0 0-1,1 0 1,-1-1 0,0 1 0,0-1 0,0 0 0,1 0 0,-1 0 0,-5-3 0,6 1-146,1 0 0,0 1 0,0-1 0,0-1 0,0 1 0,1 0 0,-1-1 0,1 1 0,0-1 0,0 0 0,0 1 0,0-1 1,1 0-1,-2-5 0,-4-9-777,-5-16-2059,6 10-1942,4-5-6832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7.287"/>
    </inkml:context>
    <inkml:brush xml:id="br0">
      <inkml:brushProperty name="width" value="0.025" units="cm"/>
      <inkml:brushProperty name="height" value="0.025" units="cm"/>
      <inkml:brushProperty name="color" value="#E71224"/>
    </inkml:brush>
  </inkml:definitions>
  <inkml:trace contextRef="#ctx0" brushRef="#br0">1 0 5721,'0'0'11029,"14"2"-8422,-10 2 973,-4 13-2951,0 0 0,1 0 0,1 0 0,0 0 0,1 0 0,8 24 1,6 27 39,-16-59-598,0 0-1,1 0 0,0 0 1,1 0-1,0 0 1,0 0-1,1 0 1,0-1-1,1 0 1,0 0-1,11 15 0,-6-10-32,-7-10-5,9-2-26,-9-1-20,16-2-126,-11-2-50,-1-1 1,-1 0-1,1-1 1,-1 1-1,0-1 1,0 0-1,0-1 1,-1 1-1,0-1 0,4-8 1,4-2-732,-10 12 514,1 0 0,-1 0 1,0-1-1,0 1 0,-1-1 1,1 1-1,1-9 0,0-23-6554,-4 19-1347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7.656"/>
    </inkml:context>
    <inkml:brush xml:id="br0">
      <inkml:brushProperty name="width" value="0.025" units="cm"/>
      <inkml:brushProperty name="height" value="0.025" units="cm"/>
      <inkml:brushProperty name="color" value="#E71224"/>
    </inkml:brush>
  </inkml:definitions>
  <inkml:trace contextRef="#ctx0" brushRef="#br0">246 0 12411</inkml:trace>
  <inkml:trace contextRef="#ctx0" brushRef="#br0" timeOffset="1">246 0 12411,'-246'230'3168,"265"-238"-983,10 0-617,8-1-848,1 1-368,0 0-224,-1 0 136,1-1-64,0 1-47,-10 4-1,0-4-152,1 4-64,-11 0-873,1 0-2799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39.061"/>
    </inkml:context>
    <inkml:brush xml:id="br0">
      <inkml:brushProperty name="width" value="0.025" units="cm"/>
      <inkml:brushProperty name="height" value="0.025" units="cm"/>
      <inkml:brushProperty name="color" value="#E71224"/>
    </inkml:brush>
  </inkml:definitions>
  <inkml:trace contextRef="#ctx0" brushRef="#br0">0 317 4721,'0'0'12615,"16"-3"-11680,48-10-50,-60 12-747,0 0 0,-1 0 0,1-1-1,0 1 1,-1-1 0,0 0 0,1 0 0,-1-1 0,0 1-1,0 0 1,0-1 0,0 0 0,-1 0 0,1 0 0,-1 0-1,0 0 1,4-7 0,8-9 294,6-3-204,-17 19-219,0 1 0,0-1 0,0 0 0,-1 0 0,1-1 0,-1 1 0,0 0 0,0-1 0,0 0 0,0 1 0,-1-1-1,1 0 1,-1 0 0,0 0 0,0 0 0,0 0 0,-1 0 0,1 0 0,-1 0 0,0-6 0,0 8 45,0 1 0,0-1 0,0 0 0,0 0 1,-1 0-1,1 0 0,0 0 0,-1 1 0,1-1 0,-1 0 1,0 0-1,1 1 0,-1-1 0,0 0 0,0 1 0,0-1 1,0 1-1,-1-1 0,-1-1 0,2 2-19,-1 1-1,0-1 1,0 0 0,0 1-1,1-1 1,-1 1 0,0 0-1,0-1 1,0 1 0,0 0-1,0 0 1,0 0 0,1 1-1,-1-1 1,0 0 0,0 1-1,0-1 1,0 1 0,1 0-1,-1-1 1,-3 3 0,0 0-19,0 0-1,0 0 1,0 1 0,0 0 0,1 0 0,0 0 0,0 0 0,0 1 0,0-1 0,1 1 0,-1 0 0,1 0 0,1 0 0,-1 1 0,1-1 0,0 1 0,-3 9 0,1 1 305,0 2 1,1-1-1,1 0 1,-1 31 0,5-47-344,-1 0 0,1 0 1,0-1-1,-1 1 0,1 0 1,0-1-1,0 0 0,-1 1 0,1-1 1,0 0-1,0 0 0,0 0 1,0 0-1,-1 0 0,1 0 1,3-1-1,1 1-47,20 0-108,-10 1 18,0-1 0,-1-1 0,1 0 0,21-5 0,-32 5 44,-1 0 0,0-1 1,0 0-1,0 1 0,0-1 0,-1 0 0,1-1 1,-1 1-1,1-1 0,-1 1 0,0-1 0,1 0 0,-2-1 1,1 1-1,0 0 0,-1-1 0,1 1 0,-1-1 0,0 0 1,3-7-1,4-19-943,-8 24 1022,1-1 1,-1 1-1,1 0 1,1 0 0,-1 1-1,1-1 1,0 0-1,0 1 1,7-9-1,-9 13 96,0 1 0,0-1 0,0 1 0,0-1 0,-1 1 0,1 0 0,0-1 0,0 1 0,0 0 0,0 0 0,0 0 0,0 0-1,0 0 1,0 0 0,0 0 0,0 0 0,0 0 0,0 0 0,0 0 0,0 1 0,0-1 0,0 0 0,0 1 0,0-1 0,0 1 0,0-1-1,0 1 1,0-1 0,-1 1 0,1 0 0,0-1 0,0 1 0,-1 0 0,1 0 0,-1 0 0,1-1 0,-1 1 0,1 0 0,-1 0-1,1 0 1,-1 0 0,1 0 0,-1 2 0,17 42 1184,-11 13-506,-2-21-535,-3-35-275,-1-17-147,1 4 9,0 0 0,0 0 1,1 0-1,0 0 0,1 0 1,0 0-1,1 1 0,0-1 1,1 1-1,8-14 0,-10 19 187,0 0 0,1 0 0,-1 0 0,1 1 0,0 0 0,0 0 0,0 0 0,1 0 0,0 0 0,-1 1 0,1 0-1,0 0 1,1 0 0,-1 1 0,0 0 0,1 0 0,-1 0 0,1 1 0,0-1 0,-1 1 0,10 0 0,-12 2 88,-1-1 0,1 1-1,-1 0 1,0 0 0,1 0 0,-1 0 0,0 0 0,0 1 0,0-1 0,0 1-1,0-1 1,0 1 0,0 0 0,0 0 0,-1 0 0,1 0 0,-1 0 0,1 0-1,-1 0 1,0 0 0,0 1 0,0-1 0,0 0 0,1 5 0,18 68 980,-18-64-820,3 18 80,-3-16-714,-1-35-288,-3-27 159,0 32 408,1 0 0,1 0 0,1 0 0,4-29 0,-4 44 126,0 0-1,0 0 1,0 0 0,0 0 0,1 0 0,-1 0 0,1 1 0,-1-1-1,1 0 1,-1 1 0,1-1 0,0 1 0,0-1 0,0 1 0,0 0-1,0 0 1,0 0 0,0 0 0,0 0 0,0 0 0,1 1 0,-1-1-1,0 1 1,5-1 0,-5 1 21,0-1 0,0 1 0,0 0 0,0 0 0,0 0 0,0 0 0,0 0 0,0 1 0,0-1 0,0 0 0,0 1 0,0 0 0,0-1 0,0 1 0,0 0 0,0 0 0,0 0 0,-1 0 0,1 0 0,0 1 0,-1-1 0,1 0 0,-1 1 0,1-1 0,-1 1 0,2 3-1,2 6 120,-1 1-1,2-1 0,-1-1 0,2 1 1,10 13-1,-14-20-128,0-1 0,1 0 1,-1 0-1,1 0 0,0-1 0,-1 1 0,1-1 1,0 0-1,1 0 0,-1 0 0,0-1 0,1 1 0,-1-1 1,0 0-1,1-1 0,0 1 0,-1-1 0,7 0 1,-7 0-19,22 1 26,-1-1-1,0-1 0,0-2 0,0 0 1,0-2-1,28-8 0,-46 11-74,0 0 0,0-1 0,-1 0 0,1 0 0,0 0 0,-1-1 0,0 0 0,0 0 0,0-1 0,-1 1 0,1-1 1,-1 0-1,0-1 0,0 1 0,-1-1 0,0 0 0,0 0 0,0-1 0,-1 1 0,0-1 0,0 0 0,3-13 0,-5 18 52,-1 1 27,0-1-1,1 1 0,-1 0 1,0 0-1,0 0 1,1 0-1,-1 0 0,0 0 1,1 0-1,-1 0 1,1 0-1,-1 0 0,1 1 1,0-1-1,-1 0 1,1 0-1,0 0 1,0 1-1,0-1 0,-1 0 1,1 1-1,0-1 1,0 1-1,0-1 0,2 0 1,-3 23 1305,0 193 2629,0-213-3928,-1-1-1,1 0 1,0 0 0,0 1 0,-1-1-1,1 0 1,0 1 0,-1-1 0,0 0-1,1 0 1,-1 0 0,1 0-1,-1 0 1,0 0 0,0 0 0,0 0-1,0 0 1,0 0 0,0 0 0,0 0-1,0 0 1,0-1 0,0 1 0,0-1-1,0 1 1,-1 0 0,1-1-1,0 0 1,0 1 0,-1-1 0,1 0-1,-3 0 1,-52 2 157,36-3-171,-59 1-1721,3 0-5144,44 0-1617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7.690"/>
    </inkml:context>
    <inkml:brush xml:id="br0">
      <inkml:brushProperty name="width" value="0.025" units="cm"/>
      <inkml:brushProperty name="height" value="0.025" units="cm"/>
      <inkml:brushProperty name="color" value="#E71224"/>
    </inkml:brush>
  </inkml:definitions>
  <inkml:trace contextRef="#ctx0" brushRef="#br0">142 1 9938,'0'0'14783,"-27"0"-12768,22 2-1888,0 1-1,1-1 1,-1 1 0,1 0-1,-1 0 1,1 0-1,0 0 1,0 1-1,0 0 1,-4 5-1,-31 39 200,38-47-321,0 1 1,1 0-1,-1 0 1,0 0-1,1 0 0,0 0 1,-1 0-1,1 0 0,0 0 1,0 0-1,0 3 0,-3 18 10,-1-9-8,1 0 1,0 1-1,0-1 0,2 1 1,0 0-1,1 16 1,0 11 66,0-22-3693,22-37-2362,12 1-315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48.099"/>
    </inkml:context>
    <inkml:brush xml:id="br0">
      <inkml:brushProperty name="width" value="0.025" units="cm"/>
      <inkml:brushProperty name="height" value="0.025" units="cm"/>
      <inkml:brushProperty name="color" value="#E71224"/>
    </inkml:brush>
  </inkml:definitions>
  <inkml:trace contextRef="#ctx0" brushRef="#br0">0 1104 12635,'0'0'7168,"3"-12"-7111,13-39 73,-14 48-103,0 1 1,0-1 0,0 0-1,1 1 1,-1-1-1,1 1 1,0 0 0,-1 0-1,1 0 1,0 0 0,0 0-1,0 1 1,1-1 0,-1 1-1,0 0 1,0 0-1,5-1 1,13-6 539,138-90 2403,-79 47-2769,324-210-84,-298 185-268,162-151 0,15-26 72,-238 223 391,-42 29 940,-2 14-1067,-1-10-528,1 0 1,-1 0-1,0 0 1,0 0-1,0 0 1,0 0-1,-1 0 1,1 0-1,-1 0 1,-2 6-1,-13 1-5812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48.987"/>
    </inkml:context>
    <inkml:brush xml:id="br0">
      <inkml:brushProperty name="width" value="0.025" units="cm"/>
      <inkml:brushProperty name="height" value="0.025" units="cm"/>
      <inkml:brushProperty name="color" value="#E71224"/>
    </inkml:brush>
  </inkml:definitions>
  <inkml:trace contextRef="#ctx0" brushRef="#br0">321 1 10762,'0'0'7189,"-64"0"-1004,52 1-6190,1 1 1,-1 1-1,1-1 1,0 2 0,0 0-1,0 0 1,1 1-1,-13 7 1,22-8-11,0 0 0,0-1 1,0 1-1,0 0 0,1 0 0,-1 0 1,1-1-1,0 1 0,0 0 0,1 0 1,0 4-1,0 4-7,-1-1 30,-1-9-7,1 1 0,-1-1 0,1 1 0,0-1-1,0 0 1,0 1 0,0-1 0,0 0 0,1 1 0,-1-1-1,1 1 1,-1-1 0,1 0 0,0 0 0,0 1-1,0-1 1,0 0 0,1 0 0,-1 0 0,0 0 0,1 0-1,-1-1 1,1 1 0,0 0 0,0-1 0,-1 1-1,1-1 1,0 1 0,0-1 0,1 0 0,-1 0-1,0 0 1,4 1 0,5 4 10,1 0 61,0 1-1,0 0 1,-1 1-1,12 10 0,-20-15-29,0 0 0,0 0-1,0 1 1,-1-1-1,1 1 1,-1-1-1,0 1 1,0 0-1,-1 0 1,1 0 0,-1 0-1,0 0 1,0 0-1,0 0 1,0 0-1,-1 0 1,1 7-1,-1-8 5,0-1 0,1 1 1,-1 0-1,0 0 0,-1-1 0,1 1 0,0 0 0,-1 0 0,0-1 0,1 1 0,-1 0 0,0-1 0,0 1 0,-1-1 0,1 1 0,0-1 0,-1 0 0,0 0 0,-2 4 0,-1-4-20,0 0 0,0 0 0,0 0 0,0-1-1,0 1 1,-1-1 0,1 0 0,0-1-1,-8 1 1,-16 2 34,-1-1-1,1-2 0,-51-5 1,78 4-151,-1 1 1,1-1 0,0 0-1,-1 0 1,1 0 0,0-1 0,0 1-1,0 0 1,0-1 0,0 0-1,0 1 1,1-1 0,-1 0 0,0 0-1,-1-2 1,-10-20-4015,11 12-1888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49.593"/>
    </inkml:context>
    <inkml:brush xml:id="br0">
      <inkml:brushProperty name="width" value="0.025" units="cm"/>
      <inkml:brushProperty name="height" value="0.025" units="cm"/>
      <inkml:brushProperty name="color" value="#E71224"/>
    </inkml:brush>
  </inkml:definitions>
  <inkml:trace contextRef="#ctx0" brushRef="#br0">48 0 4081,'0'0'12459,"-7"9"-6632,4 0-5844,4 31 905,-2 0 0,-2 0 1,-12 65-1,8-74-571,2 0 1,1 0-1,1 55 0,3-85-167,0-31-337,0 23-132,1-1 0,0 1 0,0-1 0,1 1 0,0-1 0,1 1 0,-1 0 0,1 0 1,1 0-1,-1 0 0,1 1 0,0-1 0,1 1 0,-1 0 0,1 0 0,1 1 0,8-9 0,14-18-4122,-7 2-1950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49.969"/>
    </inkml:context>
    <inkml:brush xml:id="br0">
      <inkml:brushProperty name="width" value="0.025" units="cm"/>
      <inkml:brushProperty name="height" value="0.025" units="cm"/>
      <inkml:brushProperty name="color" value="#E71224"/>
    </inkml:brush>
  </inkml:definitions>
  <inkml:trace contextRef="#ctx0" brushRef="#br0">1 0 4417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0.322"/>
    </inkml:context>
    <inkml:brush xml:id="br0">
      <inkml:brushProperty name="width" value="0.025" units="cm"/>
      <inkml:brushProperty name="height" value="0.025" units="cm"/>
      <inkml:brushProperty name="color" value="#E71224"/>
    </inkml:brush>
  </inkml:definitions>
  <inkml:trace contextRef="#ctx0" brushRef="#br0">170 0 4417,'-141'154'9929,"112"-123"-3162,58-35-6225,434-49 2488,-430 52-3022,-24 2 1,0-1 0,-1 0 0,1-1 1,0 0-1,-1 0 0,17-6 0,-25 7 10,0 0 0,0 0 0,0 0-1,0 0 1,0 0 0,-1 0 0,1 0 0,0 0-1,0 0 1,0 0 0,0 0 0,0 0-1,0 0 1,0 0 0,0 0 0,0 0 0,0 0-1,0 0 1,0 0 0,0 0 0,0 0 0,0 0-1,0 0 1,0-1 0,0 1 0,0 0-1,0 0 1,0 0 0,0 0 0,-1 0 0,1 0-1,0 0 1,0 0 0,0 0 0,0 0 0,0 0-1,1 0 1,-1-1 0,0 1 0,0 0-1,0 0 1,0 0 0,0 0 0,0 0 0,0 0-1,0 0 1,0 0 0,0 0 0,-13 0 458,-3 2-461,1 1 0,0 1 1,0 0-1,0 1 0,0 1 1,1 0-1,-24 15 0,-97 71-86,128-87 70,1 1 0,0 0 1,0 0-1,1 0 0,-6 10 0,0-1 10,11-15-12,1-1 0,-1 1 1,1 0-1,-1 0 0,0 0 1,1 0-1,-1 0 0,1 0 1,-1-1-1,1 1 0,-1 0 1,1 0-1,-1 0 0,0 1 1,1-1-1,-1 0 0,1 0 1,-1 0-1,1 0 0,-1 0 1,0 0-1,1 1 0,-1-1 1,1 0-1,-1 0 0,0 1 1,1-1-1,-1 0 0,0 0 1,1 1-1,-1-1 0,0 0 1,1 1-1,-1-1 0,0 1 1,0-1-1,1 0 0,-1 1 1,0-1-1,0 1 0,0-1 1,0 0-1,0 1 0,0-1 1,1 1-1,-1-1 0,0 1 1,0-1-1,0 1 1,0-1-1,-1 1 0,1-1 1,0 0-1,0 1 0,0-1 1,0 1-1,0-1 0,-1 1 1,1-1-1,0 0 0,0 1 1,0-1-1,-1 0 0,1 1 1,0-1-1,-1 0 0,1 1 1,0-1-1,-1 1 0,34-7-39,-21 1 51,0 0 0,0-1 0,-1 0-1,0-1 1,0 0 0,11-10 0,-10 8-1,1 0 0,0 0 0,17-7 1,-28 14 17,0 1 1,0 0 0,1 0 0,-1 0-1,0 0 1,1 0 0,-1 1 0,1-1-1,-1 1 1,1 0 0,-1-1 0,1 1-1,0 0 1,-1 0 0,1 1-1,-1-1 1,1 1 0,4 1 0,-5-1 2,-1 1 0,1 0 0,-1 0 0,1 0 0,-1 0-1,0 0 1,0 0 0,0 1 0,0-1 0,0 0 0,0 1 0,-1-1 0,1 0 0,-1 1 0,1-1 0,-1 1 0,0-1 0,0 1 0,0-1 0,-1 4 0,1 0 43,1-1-1,-1 1 1,1-1 0,1 0 0,-1 1 0,3 5-1,-2-5-525,0 0 0,0 0 0,-1 0-1,0 0 1,0 1 0,0 7 0,-1-11-920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0.680"/>
    </inkml:context>
    <inkml:brush xml:id="br0">
      <inkml:brushProperty name="width" value="0.025" units="cm"/>
      <inkml:brushProperty name="height" value="0.025" units="cm"/>
      <inkml:brushProperty name="color" value="#E71224"/>
    </inkml:brush>
  </inkml:definitions>
  <inkml:trace contextRef="#ctx0" brushRef="#br0">10 1 1384,'0'0'19195,"0"13"-17981,0 293 4518,0-93-7664,-5-212-1613,1-13-1847,4-17-443,0-8-3626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1.100"/>
    </inkml:context>
    <inkml:brush xml:id="br0">
      <inkml:brushProperty name="width" value="0.025" units="cm"/>
      <inkml:brushProperty name="height" value="0.025" units="cm"/>
      <inkml:brushProperty name="color" value="#E71224"/>
    </inkml:brush>
  </inkml:definitions>
  <inkml:trace contextRef="#ctx0" brushRef="#br0">226 1 9234,'0'0'11201,"0"4"-9989,0-1-1107,-1-1-1,1 1 0,-1 0 1,0 0-1,0 0 1,0-1-1,-1 1 0,1-1 1,0 1-1,-1-1 0,0 1 1,0-1-1,0 0 0,0 0 1,0 0-1,0 0 1,0 0-1,-1 0 0,1 0 1,-1-1-1,-2 2 0,-72 33 571,27-14-129,-9 11 873,57-33-1411,2 30-24,1-24 51,-1-1 1,1 0-1,0 0 0,1 0 1,-1 1-1,1-1 0,0-1 1,0 1-1,0 0 0,1 0 1,0-1-1,0 0 0,0 1 0,0-1 1,1 0-1,0-1 0,-1 1 1,2 0-1,-1-1 0,0 0 1,8 4-1,14 14 27,-14-14 512,8-5-8497,-12-3 5370,3 1-2620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1.456"/>
    </inkml:context>
    <inkml:brush xml:id="br0">
      <inkml:brushProperty name="width" value="0.025" units="cm"/>
      <inkml:brushProperty name="height" value="0.025" units="cm"/>
      <inkml:brushProperty name="color" value="#E71224"/>
    </inkml:brush>
  </inkml:definitions>
  <inkml:trace contextRef="#ctx0" brushRef="#br0">0 1 3169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1.798"/>
    </inkml:context>
    <inkml:brush xml:id="br0">
      <inkml:brushProperty name="width" value="0.025" units="cm"/>
      <inkml:brushProperty name="height" value="0.025" units="cm"/>
      <inkml:brushProperty name="color" value="#E71224"/>
    </inkml:brush>
  </inkml:definitions>
  <inkml:trace contextRef="#ctx0" brushRef="#br0">2 1 3169,'16'140'9167,"-13"-112"-1804,18-28-6134,-9 0-467,1 0-1,-1-1 0,19-3 0,-27 3-633,0-1-1,0 1 0,0-1 0,0 0 0,-1 0 1,1 0-1,-1 0 0,1-1 0,-1 1 0,0-1 0,0 0 1,4-3-1,-1-16 36,-2 17-159,-2 4-3,-1-1 0,0 1 0,0 0 0,0-1 0,-1 1 0,1-1 1,0 1-1,0-1 0,-1 1 0,1-1 0,-1 1 0,1-1 0,-1 0 0,0 1 0,0-1 0,1 1 0,-2-4 1,1 3 554,-12 4-466,0-1 1,0 1-1,0 1 1,0 0-1,0 1 1,0 0-1,1 1 1,-18 9-1,-5 2-46,32-14-47,0-1 0,1 0 0,-1 1 0,0-1 0,1 1 0,0-1-1,-1 1 1,1 0 0,0 0 0,0-1 0,0 1 0,0 0 0,0 0-1,0 0 1,0 0 0,1 0 0,-1 1 0,1-1 0,-1 0 0,1 0-1,0 4 1,1 56-12,0-38 73,-1-22-61,0 1-1,-1-1 1,1 0 0,0 1 0,0-1 0,1 1-1,-1-1 1,0 1 0,1-1 0,0 0 0,-1 1-1,1-1 1,0 0 0,0 0 0,0 1 0,0-1 0,1 0-1,-1 0 1,1 0 0,-1 0 0,3 1 0,0-1-107,1 0 0,-1-1 1,1 0-1,0 0 1,-1 0-1,1-1 1,0 0-1,0 0 1,8 0-1,-9 0-6,0 0-145,0 0-1,1-1 0,-1 1 1,0-1-1,1 0 0,-1 0 1,0 0-1,0 0 0,0-1 1,0 1-1,0-1 0,0 0 1,0-1-1,-1 1 1,1-1-1,-1 1 0,1-1 1,-1 0-1,0 0 0,4-6 1,29-28-5597,-6 0-4005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2.217"/>
    </inkml:context>
    <inkml:brush xml:id="br0">
      <inkml:brushProperty name="width" value="0.025" units="cm"/>
      <inkml:brushProperty name="height" value="0.025" units="cm"/>
      <inkml:brushProperty name="color" value="#E71224"/>
    </inkml:brush>
  </inkml:definitions>
  <inkml:trace contextRef="#ctx0" brushRef="#br0">1 0 8954,'0'0'11033,"0"15"-9835,0 152 2857,0 86-2905,0-252-1156,0-5-618,0-5 437,0 0 1,1 0-1,0 0 0,0 0 1,1 0-1,0 0 0,1 0 1,3-9-1,-4 15 176,0 0 1,-1 0-1,1 0 1,0 0-1,1 0 1,-1 1-1,0-1 1,1 1-1,-1-1 1,1 1-1,0 0 1,0 0-1,0 0 1,0 1-1,0-1 1,0 1-1,1 0 1,-1-1-1,0 1 1,1 1-1,-1-1 1,1 0-1,-1 1 0,0 0 1,6 0-1,-5 0 61,1-1 0,-1 1 0,0 1 0,0-1 0,0 0 0,1 1 0,-1 0 0,0 0 0,0 0 0,0 1 0,0-1 0,-1 1 0,1 0 0,0 0 0,-1 0 0,1 1 0,-1-1-1,0 1 1,1 0 0,-1 0 0,-1 0 0,1 0 0,0 0 0,-1 1 0,0-1 0,0 1 0,0 0 0,0 0 0,0-1 0,1 7 0,3 3-126,-4-9-6,0 0 0,0 0 0,0 0 0,-1 0 0,1 0-1,-1 0 1,0 0 0,0 0 0,-1 0 0,1 0 0,-1 1 0,0-1 0,0 0-1,0 0 1,-2 8 0,11-18-8941,1-9-230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8.031"/>
    </inkml:context>
    <inkml:brush xml:id="br0">
      <inkml:brushProperty name="width" value="0.025" units="cm"/>
      <inkml:brushProperty name="height" value="0.025" units="cm"/>
      <inkml:brushProperty name="color" value="#E71224"/>
    </inkml:brush>
  </inkml:definitions>
  <inkml:trace contextRef="#ctx0" brushRef="#br0">1 1 10298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2.622"/>
    </inkml:context>
    <inkml:brush xml:id="br0">
      <inkml:brushProperty name="width" value="0.025" units="cm"/>
      <inkml:brushProperty name="height" value="0.025" units="cm"/>
      <inkml:brushProperty name="color" value="#E71224"/>
    </inkml:brush>
  </inkml:definitions>
  <inkml:trace contextRef="#ctx0" brushRef="#br0">57 18 17092,'0'0'7720,"0"3"-7740,1 31 359,0-21-8,0 0 1,-1 0-1,0 0 0,-1 0 1,-4 21-1,0-21-226,2 0 0,0 1 0,1 0 0,0-1 0,1 16 0,1-29-107,0 0 1,0 0 0,0 1-1,0-1 1,0 0 0,0 0-1,0 0 1,0 1 0,0-1 0,0 0-1,0 0 1,0 0 0,0 1-1,0-1 1,0 0 0,0 0-1,0 0 1,1 0 0,-1 1 0,0-1-1,0 0 1,0 0 0,0 0-1,0 0 1,1 1 0,-1-1-1,0 0 1,0 0 0,0 0-1,0 0 1,1 0 0,-1 0 0,0 0-1,0 0 1,0 0 0,1 0-1,-1 0 1,0 0 0,0 0-1,1 0 1,-1 0 0,0 0-1,0 0 1,0 0 0,1 0 0,-1 0-1,8 1-47,0-1 0,0 0 0,0-1 0,0 0 0,-1 0 0,1-1 0,0 0 0,-1 0 0,1-1 0,-1 1 0,0-2 0,0 1 0,0-1 0,8-5 0,-10 5 48,-1 1 1,1-1 0,-1 0 0,1-1 0,-1 1 0,0-1-1,-1 0 1,1 1 0,-1-2 0,0 1 0,0 0 0,-1-1 0,1 1-1,-1-1 1,0 0 0,-1 1 0,1-1 0,-1 0 0,-1 0 0,1-8-1,1-8 27,-1 15-19,0 1 0,-1-1 0,0 0 1,0 1-1,0-1 0,-1 0 1,0 1-1,-2-9 0,1 13-8,0 0 1,0 1-1,-1-1 0,1 1 1,0 0-1,-1 0 0,1 0 1,0 0-1,-1 0 0,0 0 1,1 0-1,-1 1 0,1-1 1,-1 1-1,0 0 0,-2 0 1,-50-1-170,47 1 78,-15 0-559,-26 3-996,47-2 1163,-1 0-1,0 0 0,1 0 1,-1 1-1,1-1 1,0 1-1,-1-1 1,1 1-1,0 0 1,0 0-1,0 0 1,0 0-1,1 0 1,-1 0-1,-1 4 1,-7 7-7030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3.023"/>
    </inkml:context>
    <inkml:brush xml:id="br0">
      <inkml:brushProperty name="width" value="0.025" units="cm"/>
      <inkml:brushProperty name="height" value="0.025" units="cm"/>
      <inkml:brushProperty name="color" value="#E71224"/>
    </inkml:brush>
  </inkml:definitions>
  <inkml:trace contextRef="#ctx0" brushRef="#br0">1 284 5873</inkml:trace>
  <inkml:trace contextRef="#ctx0" brushRef="#br0" timeOffset="1">1 284 5873,'212'-230'6403,"-176"191"-4671,-26 27-222,-14 10-697,4 18 5738,-2 16-3809,2-15-2593,0-1 1,1 1-1,3 17 1,4 1 12,-2-6-27,15 45 0,-16-54-124,0-1 1,-1 0 0,-1 1 0,-1-1 0,-1 1-1,-2 31 1,1-24-110,0-24-577,0-12-3526,0-15-1024,0-5-2518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3.678"/>
    </inkml:context>
    <inkml:brush xml:id="br0">
      <inkml:brushProperty name="width" value="0.025" units="cm"/>
      <inkml:brushProperty name="height" value="0.025" units="cm"/>
      <inkml:brushProperty name="color" value="#E71224"/>
    </inkml:brush>
  </inkml:definitions>
  <inkml:trace contextRef="#ctx0" brushRef="#br0">199 290 5169,'0'0'15563,"5"-1"-15146,9 2 676,-35 8 803,-13 7-1697,18-6-159,-5 2-19,2 1 0,-1 0 0,-19 20 0,35-29-20,-1 0 0,1 1-1,0 0 1,1 0-1,-1 0 1,1 0 0,0 1-1,0-1 1,0 1 0,1-1-1,0 1 1,0 0-1,1 0 1,-1 0 0,1 0-1,0 12 1,1-17-2,0 0 0,1 1 0,-1-1-1,0 0 1,1 0 0,-1 0 0,1 1 0,-1-1 0,1 0 0,0 0 0,-1 0-1,1 0 1,0 0 0,0 0 0,0 0 0,-1 0 0,1 0 0,0-1 0,0 1-1,1 0 1,-1-1 0,0 1 0,0 0 0,0-1 0,0 1 0,1-1 0,-1 0 0,0 1-1,0-1 1,1 0 0,-1 0 0,0 0 0,2 0 0,56 0-193,-36-1 96,-20 1 95,1-1-1,-1 1 0,0-1 1,0 0-1,1 0 0,-1-1 0,0 1 1,0 0-1,0-1 0,-1 0 1,1 0-1,0 0 0,-1 0 0,1 0 1,-1 0-1,1-1 0,-1 1 1,0-1-1,0 1 0,0-1 0,-1 0 1,1 0-1,-1 0 0,1 0 0,-1 0 1,1-4-1,2-5 0,0 0 0,-1 0 0,-1 0 0,0-1 0,0 1 0,-1-15 0,-1-339-1132,0 714 3226,0-273-5067,0 0-3528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55:55.081"/>
    </inkml:context>
    <inkml:brush xml:id="br0">
      <inkml:brushProperty name="width" value="0.025" units="cm"/>
      <inkml:brushProperty name="height" value="0.025" units="cm"/>
      <inkml:brushProperty name="color" value="#E71224"/>
    </inkml:brush>
  </inkml:definitions>
  <inkml:trace contextRef="#ctx0" brushRef="#br0">32 182 8674,'0'0'10779,"9"-3"-10482,5 0-394,-7 1 401,0 1 1,0-1-1,0 0 0,0-1 1,-1 0-1,1 0 0,-1 0 1,1-1-1,-1 0 1,11-9-1,13-11 123,-27 23-426,0-1 0,-1 1-1,1-1 1,-1 1 0,1-1-1,-1 0 1,0 0 0,0 0-1,0-1 1,0 1 0,0 0 0,0-1-1,0 1 1,-1-1 0,1 0-1,-1 1 1,0-1 0,0 0-1,0 0 1,0 0 0,-1 0 0,1 0-1,-1 0 1,1 0 0,-1-3-1,-22 6 168,-5-1-92,-42 2 134,64-1-202,0 1 0,1 0 0,-1 0 1,1 1-1,0-1 0,-1 1 0,1 0 0,0 0 0,0 1 0,0-1 0,0 1 0,0 0 0,-3 3 0,4-1 12,-1-1 1,1 1-1,0 0 0,1 0 0,-1 1 1,1-1-1,0 0 0,0 1 0,1-1 0,-1 1 1,1 0-1,0-1 0,1 1 0,0 0 1,0 0-1,0 0 0,2 10 0,-2 11 24,0-25-42,0-1-1,0 1 1,1 0-1,-1 0 1,0 0-1,1 0 1,-1-1-1,1 1 1,-1 0-1,1 0 0,0-1 1,0 1-1,-1 0 1,1-1-1,1 1 1,-1-1-1,0 1 1,0-1-1,0 0 1,1 1-1,-1-1 1,1 0-1,2 2 1,0-2-31,0 1 0,0-1 0,0 1 0,0-1 1,0-1-1,0 1 0,0 0 0,0-1 0,0 0 0,7-1 1,-2 1-17,0-1 0,-1-1 0,1 0 0,0 0 1,0 0-1,-1-1 0,0-1 0,1 1 1,12-9-1,-9 2 18,95-67-538,-87 68 548,-20 8 26,1 1 1,-1 0 0,0-1-1,1 1 1,-1 0-1,1 0 1,-1-1 0,1 1-1,-1 0 1,1 0-1,-1 0 1,1-1 0,-1 1-1,1 0 1,-1 0-1,1 0 1,-1 0 0,1 0-1,-1 0 1,1 0-1,-1 0 1,1 0 0,-1 0-1,1 0 1,-1 1-1,1-1 1,-1 0 0,1 0-1,-1 0 1,1 1-1,-1-1 1,0 0 0,1 0-1,-1 1 1,1-1-1,-1 1 1,0-1 0,1 0-1,-1 1 1,0-1-1,1 1 1,-1 0 0,0 91 518,0-92-702,0-13-338,0-13 537,0 5-237,0 1 1,6-40-1,-5 54 151,1 0 1,0 0 0,0 0 0,0 0 0,1 0-1,-1 0 1,2 0 0,-1 1 0,1 0 0,-1-1-1,1 2 1,1-1 0,6-6 0,-10 10 88,0 1 0,0 0 0,0-1 0,0 1 0,0 0 1,0 0-1,0-1 0,0 1 0,0 0 0,1 0 0,-1 0 0,0 0 1,0 1-1,0-1 0,0 0 0,0 0 0,0 1 0,0-1 1,0 0-1,0 1 0,0-1 0,0 1 0,0 0 0,0-1 0,0 1 1,0 0-1,-1-1 0,1 1 0,0 0 0,0 0 0,-1 0 1,1 0-1,-1 0 0,2 1 0,-1-1-29,0 1 1,0-1-1,0 0 0,1 1 1,-1-1-1,1 0 0,-1 0 1,1 0-1,-1 0 0,1-1 1,-1 1-1,1 0 1,2 0-1,-1-1-107,4 1 143,0 0 1,1 0-1,-1-1 1,0 0-1,14-2 1,-4 1 131,-15-1-119,-3-2-44,21 2-47,-19 2 75,0 0 0,0 0 0,0 0 0,0 0 0,0 0 0,1 0 0,-1 0 0,0 0 0,0 0 0,0 1 0,0-1 0,0 0 0,0 1 0,0-1 0,0 1 0,0-1 0,0 1 0,0 0 0,0-1 0,0 1 0,0 0 0,-1 0 0,1-1 0,0 1 0,1 2 0,0 26 442,-3-12-579,1-12 125,1 0 1,0-1-1,-1 1 1,2-1 0,-1 1-1,0-1 1,1 1-1,0-1 1,0 0 0,0 1-1,1-1 1,0 0-1,-1-1 1,1 1 0,0 0-1,1-1 1,-1 0-1,1 0 1,4 4 0,9 9 157,10 26 124,-26-40-251,0 0 1,0-1-1,-1 1 0,1 0 1,0 0-1,-1 0 1,1 0-1,-1-1 1,0 1-1,0 0 1,0 0-1,0 0 0,0 0 1,0 0-1,0 0 1,-1 0-1,1 0 1,-1 0-1,1-1 1,-1 1-1,0 0 0,1 0 1,-1-1-1,0 1 1,0 0-1,-1-1 1,1 1-1,0-1 0,0 1 1,-1-1-1,1 0 1,-1 1-1,1-1 1,-3 1-1,-12 1 92,0 0 0,0-1 0,-1-1 0,1-1 0,0 0 0,-1-1 0,-18-4 0,34 5-166,-1 0-1,1 0 1,0 0-1,0-1 1,-1 1-1,1-1 1,0 1-1,0-1 1,-1 0-1,1 1 1,0-1 0,0 0-1,0 0 1,0 0-1,0 1 1,0-1-1,0 0 1,0 0-1,1-1 1,-1 1-1,0 0 1,0 0-1,0-3 1,-2-12-1818,2-2-3353,1 12 2673,0-2-7937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3.750"/>
    </inkml:context>
    <inkml:brush xml:id="br0">
      <inkml:brushProperty name="width" value="0.025" units="cm"/>
      <inkml:brushProperty name="height" value="0.025" units="cm"/>
      <inkml:brushProperty name="color" value="#E71224"/>
    </inkml:brush>
  </inkml:definitions>
  <inkml:trace contextRef="#ctx0" brushRef="#br0">275 33 9026,'0'0'6321,"13"-4"-5359,59-24 10182,-77 34-10162,-29 24-852,1 1-1,2 1 1,-47 65-1,63-79-92,-4 7 12,2 1 0,1 0 0,1 1 0,1 0 1,2 2-1,0-1 0,2 1 0,2 1 0,-8 40 0,5 11 188,3 0 1,4 103-1,3-176-219,1 0 1,0 0-1,0 0 0,1 1 1,0-1-1,1 0 0,0 0 1,0 0-1,0 0 0,1-1 1,1 1-1,-1-1 0,1 0 1,0 1-1,1-2 1,-1 1-1,1 0 0,1-1 1,-1 0-1,1 0 0,0-1 1,1 0-1,7 5 0,-4-1-163,1-1 0,0-1 0,1 0 0,0-1 0,0 0 0,0 0 1,1-1-1,0-1 0,0 0 0,0-1 0,0-1 0,21 2 0,-34-17-4998,0-7-1379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4.494"/>
    </inkml:context>
    <inkml:brush xml:id="br0">
      <inkml:brushProperty name="width" value="0.025" units="cm"/>
      <inkml:brushProperty name="height" value="0.025" units="cm"/>
      <inkml:brushProperty name="color" value="#E71224"/>
    </inkml:brush>
  </inkml:definitions>
  <inkml:trace contextRef="#ctx0" brushRef="#br0">255 5 7722,'0'0'12234,"-29"0"-10043,-23-2-1535,31 1-449,0 0-1,-1 1 0,-27 5 0,47-5-205,0 0 0,0 1 0,0-1 0,0 1 0,0-1-1,0 1 1,0 0 0,0 0 0,1 0 0,-1 0 0,0 0 0,1 0 0,-1 1 0,1-1 0,-1 1 0,1-1 0,0 1 0,0-1 0,-1 1 0,1 0 0,0-1 0,0 1 0,-1 3 0,1 1 19,0 1 1,0-1 0,0 1-1,1-1 1,0 1 0,1 6-1,0 11 91,-1-21-107,1 0 0,-1-1 0,1 1 0,0-1 0,0 1 0,0-1 0,0 1 0,1-1 0,-1 0 0,1 0 0,-1 1 0,1-1 0,0 0 0,0 0 0,3 2 0,43 34 34,-16-14 22,-15-10-62,-11-9 52,0 0 1,1 0 0,-2 1 0,1 0-1,6 9 1,-11-13-24,1 1-1,-1 0 0,0-1 1,0 1-1,0 0 1,0-1-1,0 1 1,-1 0-1,1 0 0,-1 0 1,0 0-1,0 0 1,0 0-1,0 0 1,0-1-1,-1 1 0,1 0 1,-1 0-1,-1 4 1,0-5-2,0 1 1,0-1-1,0 0 1,0 1-1,0-1 1,-1 0-1,1-1 1,0 1-1,-1 0 1,0-1 0,1 1-1,-1-1 1,0 0-1,0 0 1,0 0-1,0 0 1,0 0-1,0-1 1,0 1-1,-4-1 1,-62 5 385,65-5-480,1 1 0,-1-1 0,1 0 0,-1-1 0,1 1 0,-1-1 1,1 1-1,-1-1 0,1 0 0,0 0 0,-1-1 0,-2-1 1,4 2-46,1-1 0,0 1 0,0-1 1,0 0-1,0 0 0,0 0 0,0 1 0,0-1 1,0 0-1,1 0 0,-1 0 0,1 0 1,0 0-1,-1 0 0,1 0 0,0 0 0,0 0 1,1-4-1,-1-27-2627,0 3-2224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5.102"/>
    </inkml:context>
    <inkml:brush xml:id="br0">
      <inkml:brushProperty name="width" value="0.025" units="cm"/>
      <inkml:brushProperty name="height" value="0.025" units="cm"/>
      <inkml:brushProperty name="color" value="#E71224"/>
    </inkml:brush>
  </inkml:definitions>
  <inkml:trace contextRef="#ctx0" brushRef="#br0">107 148 7706,'0'0'10403,"2"-2"-6152,16-9-3917,-7 7-246,-1-1 1,0 0-1,0 0 0,-1-1 0,13-10 1,-19 13-38,0 1 0,-1-1 0,1-1 0,-1 1 0,1 0 0,-1-1 0,0 1 0,-1-1 0,1 1 0,0-1 0,-1 0 0,0 0 0,0 0 0,0 0 0,0 0 0,-1 0 0,0 0 0,0-4 0,0 7 31,1 0-1,-1 0 0,0 0 1,0 1-1,0-1 0,0 0 1,0 0-1,0 0 1,-1 0-1,1 1 0,0-1 1,0 0-1,-1 0 0,1 0 1,0 1-1,-1-1 1,1 0-1,0 0 0,-1 1 1,1-1-1,-1 1 0,0-1 1,1 0-1,-1 1 1,1-1-1,-1 1 0,0-1 1,0 0-1,-29 2 378,21 1-448,0 1-1,0 0 1,0 1-1,0-1 0,0 2 1,1-1-1,0 1 1,-13 10-1,2 1 26,0 0 1,-20 22-1,36-34-4,1 0 0,-1 0 0,1 0 1,0 0-1,0 0 0,1 0 0,-1 1 0,1-1 0,0 0 0,0 1 0,0-1 0,0 9 0,2 65 354,1-39-359,-2-38-29,1 1 0,-1-1 0,1 0 0,-1 0 0,1 0 0,-1 0 0,1 0 0,0 0 0,-1 0 0,1-1 1,0 1-1,0 0 0,0 0 0,0 0 0,0-1 0,0 1 0,0 0 0,0-1 0,0 1 0,0-1 0,0 0 0,0 1 0,0-1 1,0 0-1,0 1 0,1-1 0,-1 0 0,1 0 0,42 5-135,-39-5 100,-2 0 16,19 2-264,-1-2 0,33-3 1,-46 2 44,0 0 1,-1-1 0,1 0-1,-1-1 1,0 0-1,0 0 1,0 0 0,0-1-1,-1 0 1,13-9 0,-11 6-647,0-1 0,0 0 0,0 0 0,-1-1 0,0 0 0,-1 0 1,6-11-1,7-13-4636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5.504"/>
    </inkml:context>
    <inkml:brush xml:id="br0">
      <inkml:brushProperty name="width" value="0.025" units="cm"/>
      <inkml:brushProperty name="height" value="0.025" units="cm"/>
      <inkml:brushProperty name="color" value="#E71224"/>
    </inkml:brush>
  </inkml:definitions>
  <inkml:trace contextRef="#ctx0" brushRef="#br0">1 1 8810,'0'0'10738,"0"11"-9109,3 47-103,3 0 1,13 58 0,8 66-225,-16-27-738,-6-126-432,-4-28-160,-1-1 1,0 1-1,0-1 1,0 1 0,0-1-1,1 1 1,-1-1-1,0 0 1,1 1 0,-1-1-1,0 1 1,1-1-1,-1 0 1,0 1 0,1-1-1,-1 0 1,0 1 0,1-1-1,-1 0 1,1 0-1,-1 1 1,1-1 0,-1 0-1,1 0 1,-1 0-1,1 0 1,-1 1 0,1-1-1,-1 0 1,1 0-1,-1 0 1,1 0 0,-1 0-1,1 0 1,-1-1 0,1 1-1,-1 0 1,1 0-1,-1 0 1,1 0 0,-1-1-1,1 1 1,-1 0-1,1 0 1,-1-1 0,0 1-1,1 0 1,-1-1-1,0 1 1,1-1 0,2-20-1863,-3 10 980,18-45-6204,-9 30 1728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6.063"/>
    </inkml:context>
    <inkml:brush xml:id="br0">
      <inkml:brushProperty name="width" value="0.025" units="cm"/>
      <inkml:brushProperty name="height" value="0.025" units="cm"/>
      <inkml:brushProperty name="color" value="#E71224"/>
    </inkml:brush>
  </inkml:definitions>
  <inkml:trace contextRef="#ctx0" brushRef="#br0">350 59 6105,'0'0'12715,"0"-8"-12004,0-34 991,-4 41-1488,1 0 1,0 0 0,-1 0 0,1 0 0,-1 0 0,1 1 0,-1-1 0,0 1 0,-3 0 0,5 0-104,-143-2 1860,73 3-976,70 0-972,0 0-1,0 0 1,0 0 0,0 0-1,0 1 1,0-1 0,0 1-1,1-1 1,-1 1-1,1-1 1,-1 1 0,1 0-1,0 0 1,-1 0 0,1 0-1,-1 2 1,-19 44 191,17-20 19,1 0 0,1 0 0,2-1 0,3 31 0,-1 13 193,-2 248 167,0-318-919,0-9-3203,0 4 2986,0 0 0,-1 0 0,1 0 1,-1 0-1,0 0 0,0 1 0,0-1 0,-1 0 1,0 1-1,1-1 0,-1 1 0,-4-6 1,-13-19-6859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6.418"/>
    </inkml:context>
    <inkml:brush xml:id="br0">
      <inkml:brushProperty name="width" value="0.025" units="cm"/>
      <inkml:brushProperty name="height" value="0.025" units="cm"/>
      <inkml:brushProperty name="color" value="#E71224"/>
    </inkml:brush>
  </inkml:definitions>
  <inkml:trace contextRef="#ctx0" brushRef="#br0">1 86 11602,'0'0'11827,"254"-36"-11547,-197 27-112,-19 1-16,-1 4-88,-18 0-64,0 0-8,0 0-288,0 4-552,-10-4-888,-9-1-2553,19-3-4257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8:37:08.361"/>
    </inkml:context>
    <inkml:brush xml:id="br0">
      <inkml:brushProperty name="width" value="0.025" units="cm"/>
      <inkml:brushProperty name="height" value="0.025" units="cm"/>
      <inkml:brushProperty name="color" value="#E71224"/>
    </inkml:brush>
  </inkml:definitions>
  <inkml:trace contextRef="#ctx0" brushRef="#br0">1 13 10298,'259'26'6008,"-206"-23"-3438,-53-3-2540,0 0 0,0 0 0,0 0 0,0 0 0,0 0 0,0 0 0,0 0 0,0 0 0,-1 0 0,1-1 0,0 1 0,0 0 0,0 0 0,0 0 0,0 0 0,0 0 0,0 0 1,0 0-1,0 0 0,0 0 0,0-1 0,0 1 0,0 0 0,0 0 0,0 0 0,0 0 0,0 0 0,0 0 0,0 0 0,0 0 0,0 0 0,0 0 0,1-1 0,-1 1 0,0 0 1,0 0-1,0 0 0,0 0 0,0 0 0,0 0 0,0 0 0,0 0 0,0 0 0,0 0 0,0 0 0,0 0 0,0 0 0,1 0 0,-3-2 498,2 2-391,0-1 0,0 0-1,0 1 1,0-1-1,0 0 1,0 1-1,0-1 1,0 1 0,0-1-1,-1 0 1,1 1-1,0-1 1,0 1-1,-1-1 1,1 0 0,0 1-1,-1-1 1,1 1-1,-1-1 1,1 1 0,0-1-1,-1 1 1,1 0-1,-1-1 1,0 1-1,1-1 1,-1 1 0,1 0-1,-1 0 1,1-1-1,-1 1 1,0 0-1,1 0 1,-1 0 0,0 0-1,1-1 1,-2 1-1,-32 9 1305,23-4-1386,1 0 0,0 1 1,0 0-1,-12 10 0,16-10-25,0 0 0,1 0-1,-1 1 1,1 0 0,0 0-1,1 0 1,0 1 0,0-1-1,0 1 1,1 0 0,-2 9-1,1 2 34,1 1 0,1-1-1,1 37 1,9-52-55,16-2-6,0-1 0,0-2 0,38-4-1,-50 3 9,0 0 0,-1-1-1,0-1 1,1 0 0,-1 0-1,0-1 1,-1 0 0,1-1-1,16-12 1,-24 15-5,-1 1 1,0 0-1,0-1 1,0 0-1,0 0 1,0 1-1,-1-1 0,1 0 1,-1 0-1,0 0 1,0-1-1,0 1 0,0 0 1,0 0-1,-1 0 1,1-4-1,-2-60 145,-1 34-52,2 31-97,-1-1 0,0 1 0,1 0 0,-1-1 0,0 1 0,0 0-1,0 0 1,-1 0 0,1 0 0,0 0 0,-1 0 0,1 0 0,-1 0 0,0 0 0,0 1 0,1-1-1,-1 1 1,0-1 0,-1 1 0,1 0 0,0 0 0,0 0 0,-4-2 0,-8-4-84,11 5-2064,-12-9 3578,12 7-7570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6.899"/>
    </inkml:context>
    <inkml:brush xml:id="br0">
      <inkml:brushProperty name="width" value="0.025" units="cm"/>
      <inkml:brushProperty name="height" value="0.025" units="cm"/>
      <inkml:brushProperty name="color" value="#E71224"/>
    </inkml:brush>
  </inkml:definitions>
  <inkml:trace contextRef="#ctx0" brushRef="#br0">258 1 10842,'0'0'9434,"-3"0"-9092,-12 0-120,-1 0 0,0 1 0,1 0 0,-1 2 0,1 0-1,0 1 1,-1 0 0,2 1 0,-1 0 0,1 2 0,0 0 0,0 0 0,-22 16 0,34-19-234,-1-1 0,1 1 0,-1-1 0,1 1 1,0 0-1,0 0 0,1 0 0,-1 0 0,1 0 0,0 0 0,0 1 0,0-1 0,1 0 0,0 0 0,-1 1 1,1-1-1,1 0 0,-1 1 0,2 6 0,-1 12 22,-1-22-4,1 0 0,-1 0 0,1 0 0,-1 1 0,1-1 0,0 0 0,-1 0 0,1 0 0,0 0 0,0 0 0,0 0 0,0 0 0,0 0 0,0-1 0,0 1 0,0 0 0,0-1 0,0 1 0,1 0 0,-1-1 1,2 1-1,36 14 122,-22-9-36,34 11 186,-34-12-23,1 1 0,-1 1 0,0 0 0,18 11 0,-34-16-152,0 0-1,-1 0 1,1-1 0,-1 1 0,1 0 0,-1 0 0,0-1-1,1 1 1,-1 0 0,0 0 0,0 0 0,-1 0 0,1-1-1,0 1 1,-1 0 0,1 0 0,-1 0 0,-1 2 0,-5-1-27,-1-1 0,-1 0 0,1 0 0,0-1 1,0 0-1,0 0 0,-1-1 0,1 0 0,-13-2 1,-2 1-109,18 2-93,0-1 0,1 0-1,-1 0 1,1 0-1,-1-1 1,0 0-1,1 0 1,-1 0 0,1 0-1,0-1 1,-1 1-1,1-1 1,0 0 0,0-1-1,-7-4 1,6 1-542,1 0 1,0 0-1,1 0 1,-1 0 0,1 0-1,0-1 1,1 0-1,-4-12 1,3-10-4598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7.381"/>
    </inkml:context>
    <inkml:brush xml:id="br0">
      <inkml:brushProperty name="width" value="0.025" units="cm"/>
      <inkml:brushProperty name="height" value="0.025" units="cm"/>
      <inkml:brushProperty name="color" value="#E71224"/>
    </inkml:brush>
  </inkml:definitions>
  <inkml:trace contextRef="#ctx0" brushRef="#br0">0 1 8066,'0'0'13715,"3"2"-13362,1 2-189,0 1-1,-1-1 1,1 0 0,-1 1 0,0 0-1,-1 0 1,1 0 0,-1 0-1,0 0 1,0 0 0,-1 1-1,0-1 1,1 1 0,-1 10 0,1 13 708,-4 51 0,0-26-223,2 207 827,0-260-1485,1 0 0,-1 0 0,1 0 0,-1 0 0,1 0-1,0 0 1,-1 0 0,1 0 0,0-1 0,-1 1 0,1 0-1,0 0 1,0-1 0,0 1 0,0-1 0,0 1 0,0 0-1,0-1 1,0 0 0,0 1 0,0-1 0,0 0 0,0 1-1,0-1 1,0 0 0,0 0 0,0 0 0,0 0 0,0 0 0,1 0-1,-1 0 1,0-1 0,0 1 0,1-1 0,43-8-212,-37 5 119,0-2 0,0 1 1,-1-1-1,0 0 0,0-1 0,0 1 1,-1-2-1,11-14 0,-7 8-695,0-1 0,-1 0-1,-1 0 1,7-20 0,-13 28-85,0-1 0,-1 0 1,0 0-1,-1 0 1,0 0-1,0 0 0,-1-8 1,-1-11-5956,2 14-1017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7.720"/>
    </inkml:context>
    <inkml:brush xml:id="br0">
      <inkml:brushProperty name="width" value="0.025" units="cm"/>
      <inkml:brushProperty name="height" value="0.025" units="cm"/>
      <inkml:brushProperty name="color" value="#E71224"/>
    </inkml:brush>
  </inkml:definitions>
  <inkml:trace contextRef="#ctx0" brushRef="#br0">0 1 4233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8.112"/>
    </inkml:context>
    <inkml:brush xml:id="br0">
      <inkml:brushProperty name="width" value="0.025" units="cm"/>
      <inkml:brushProperty name="height" value="0.025" units="cm"/>
      <inkml:brushProperty name="color" value="#E71224"/>
    </inkml:brush>
  </inkml:definitions>
  <inkml:trace contextRef="#ctx0" brushRef="#br0">0 1 4233,'69'223'4073,"-60"-175"-2129,-9-48-1913,0 0 0,0 0-1,-1 1 1,1-1 0,0 0-1,0 0 1,0 1 0,0-1-1,0 0 1,0 0 0,0 0-1,0 0 1,-1 1 0,1-1 0,0 0-1,0 0 1,0 0 0,0 0-1,-1 1 1,1-1 0,0 0-1,0 0 1,0 0 0,0 0-1,-1 0 1,1 0 0,0 0-1,0 0 1,-1 1 0,1-1-1,0 0 1,0 0 0,0 0-1,-1 0 1,1 0 0,-4-2 5873,31 4 366,65 0-6123,13-14 707,-71 7-260,53-2 1,-85 8-535,0-1-1,-1 1 1,1-1 0,-1 1 0,1 0 0,-1-1 0,1 1-1,-1 0 1,0 0 0,1 0 0,-1 0 0,0 1-1,0-1 1,0 0 0,1 0 0,-2 1 0,1-1 0,0 1-1,0-1 1,0 1 0,-1-1 0,1 1 0,0-1-1,-1 1 1,0 0 0,1-1 0,-1 1 0,0 0 0,0 2-1,3 7 179,20 35 45,-19-40-270,0 1 1,0 0-1,0 1 0,-1-1 0,0 1 0,-1-1 0,0 1 1,0 0-1,1 9 0,-3-15-21,1-1-1,-1 0 1,1 1 0,-1-1-1,1 0 1,0 1 0,0-1-1,-1 0 1,1 0 0,0 0-1,0 0 1,0 0 0,0 0-1,0 0 1,1 0 0,-1 0-1,0-1 1,0 1 0,0 0-1,1-1 1,-1 1 0,0-1-1,1 1 1,-1-1 0,1 0-1,-1 1 1,0-1 0,1 0-1,-1 0 1,1 0 0,-1 0-1,1 0 1,1-1 0,2 1-74,0 0 0,-1 0 0,1-1 1,0 1-1,-1-1 0,1 0 0,-1-1 0,1 1 1,-1-1-1,7-3 0,-1-3-119,-1 0-1,1-1 1,-1 0-1,-1-1 1,0 0-1,0 0 1,-1-1-1,0 0 1,-1 0-1,0 0 1,6-20-1,-12 28 130,1-4-21,15-4 16,-12 10 1285,-4 15-556,18 134 552,-17-147-1227,-1-1-1,0 1 1,0-1-1,0 1 1,0-1-1,0 1 1,1-1-1,-1 1 1,0-1-1,0 1 1,1-1-1,-1 1 1,0-1-1,1 0 1,-1 1-1,1-1 1,-1 1-1,0-1 1,1 0-1,-1 1 1,1-1-1,-1 0 1,1 0-1,-1 1 1,1-1-1,-1 0 1,1 0-1,0 0 1,-1 0-1,1 0 1,-1 1-1,1-1 1,-1 0-1,2-1 0,23-5-2400,0-19-2189,-5-10-2991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8.502"/>
    </inkml:context>
    <inkml:brush xml:id="br0">
      <inkml:brushProperty name="width" value="0.025" units="cm"/>
      <inkml:brushProperty name="height" value="0.025" units="cm"/>
      <inkml:brushProperty name="color" value="#E71224"/>
    </inkml:brush>
  </inkml:definitions>
  <inkml:trace contextRef="#ctx0" brushRef="#br0">283 324 10490,'0'0'10765,"-24"12"-10227,15-7-452,-36 17 553,0 2 1,-49 37-1,89-58-566,0 1 0,0-1-1,0 1 1,1 1 0,0-1-1,0 1 1,0-1 0,0 1-1,1 0 1,-1 1 0,1-1 0,1 0-1,-1 1 1,1 0 0,0 0-1,0 0 1,1-1 0,-1 1 0,1 1-1,1-1 1,-1 0 0,1 7-1,32-11-366,-23-3 292,0 0 0,0-1 0,1 0 0,-1 0 0,0-1 0,0 0 0,-1-1 0,1 0 1,-1 0-1,0-1 0,0 0 0,0 0 0,-1-1 0,1 0 0,-2 0 0,1-1 0,-1 0 0,8-9 1,-1-1 19,-1-1 0,0 0 1,-1-1-1,-1 0 0,-1-1 1,-1 0-1,7-23 0,-10 15-12,0-1-1,-2 0 0,-2 0 0,0 0 0,-4-34 1,0-12 1,3 46 189,0 28 312,2 18 22,21 77 149,-13-58-532,-1 0 1,5 57-1,-6 107-193,-8-114-6278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9.014"/>
    </inkml:context>
    <inkml:brush xml:id="br0">
      <inkml:brushProperty name="width" value="0.025" units="cm"/>
      <inkml:brushProperty name="height" value="0.025" units="cm"/>
      <inkml:brushProperty name="color" value="#E71224"/>
    </inkml:brush>
  </inkml:definitions>
  <inkml:trace contextRef="#ctx0" brushRef="#br0">236 16 7194,'0'0'13656,"6"7"-12451,-5-6-1179,2 2 106,0 1 0,0-1 1,0 1-1,0 0 0,0 0 0,-1 0 0,0 1 1,0-1-1,0 0 0,0 1 0,-1 0 1,2 8-1,-2-6-9,1-1 0,0 1 1,0 0-1,0-1 0,0 0 0,1 0 1,5 8-1,-6-11-116,-1-1 0,1 0 0,-1 0 0,1 0 0,0 0 1,0 0-1,0 0 0,0 0 0,0-1 0,1 1 0,-1-1 0,0 1 0,1-1 1,-1 0-1,1 0 0,-1 0 0,1-1 0,-1 1 0,1 0 0,0-1 1,3 1-1,21 0-247,-21 0 222,-1 0-1,1-1 1,-1 1 0,1-1 0,0 0-1,0-1 1,-1 1 0,1-1 0,-1 0-1,1-1 1,-1 1 0,1-1-1,-1 0 1,0 0 0,7-5 0,0-4 32,-7 6-26,0 1 0,0-1-1,-1 1 1,0-1-1,0-1 1,0 1 0,0-1-1,-1 1 1,0-1 0,4-11-1,3-8-113,-7 20 206,-1 1-1,0-1 0,0-1 0,0 1 1,-1 0-1,0 0 0,0-1 0,0 1 1,-1-7 1830,0 30-1553,-1 83-30,-2-41-146,3-1 1,3 1-1,17 101 1,-12-129-167,1 1 21,-2 1 0,-1 1-1,2 52 1,-6-33 6,-1-33 91,0 0 0,-1 0 0,-6 35 0,6-54-106,-1 0 1,0 0-1,0 0 1,0 0-1,0 0 1,-1 0 0,1 0-1,0-1 1,-1 1-1,1-1 1,-1 1-1,0-1 1,1 1-1,-1-1 1,0 0-1,0 0 1,0 0-1,0 0 1,0 0-1,0 0 1,0 0-1,-4 0 1,-54 10 295,54-11-283,-38 4-112,-1-1-1,-89-8 1,123 3-75,0 0-1,0-1 1,1 0 0,-1-1 0,1 0 0,-1 0 0,2-1 0,-1-1-1,0 0 1,1 0 0,-11-9 0,-1-4-1123,1-1 1,1-1-1,-21-28 1,-10-25-5143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29.386"/>
    </inkml:context>
    <inkml:brush xml:id="br0">
      <inkml:brushProperty name="width" value="0.025" units="cm"/>
      <inkml:brushProperty name="height" value="0.025" units="cm"/>
      <inkml:brushProperty name="color" value="#E71224"/>
    </inkml:brush>
  </inkml:definitions>
  <inkml:trace contextRef="#ctx0" brushRef="#br0">1 0 11202,'0'0'12227,"377"267"-11555,-274-189 248,1 8-143,-19 17-273,-19 8-248,-47 12-104,-19 8-120,0 5-32,-123 40-952,10-32-2745,-9-29-7266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4.496"/>
    </inkml:context>
    <inkml:brush xml:id="br0">
      <inkml:brushProperty name="width" value="0.025" units="cm"/>
      <inkml:brushProperty name="height" value="0.025" units="cm"/>
      <inkml:brushProperty name="color" value="#E71224"/>
    </inkml:brush>
  </inkml:definitions>
  <inkml:trace contextRef="#ctx0" brushRef="#br0">407 1 8434,'0'0'11957,"-4"9"-10582,-79 52 668,63-45-1816,1 1-1,1 0 1,0 2-1,1 0 1,2 1-1,0 1 1,0 0 0,-18 39-1,-13 32 417,30-64-369,1 1 0,-19 56 0,24-47-77,1 0 0,2 1 0,-2 50 0,6 118 137,3-137-347,0-60 8,0 0 1,1 1-1,1-1 0,4 19 1,10-1-1689,-15-27 1321,1 0 0,-1 0-1,0 0 1,1 0 0,-1 0-1,1 0 1,0 0 0,-1-1-1,1 1 1,-1-1 0,1 1-1,0-1 1,-1 0-1,1 1 1,0-1 0,2 0-1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5.211"/>
    </inkml:context>
    <inkml:brush xml:id="br0">
      <inkml:brushProperty name="width" value="0.025" units="cm"/>
      <inkml:brushProperty name="height" value="0.025" units="cm"/>
      <inkml:brushProperty name="color" value="#E71224"/>
    </inkml:brush>
  </inkml:definitions>
  <inkml:trace contextRef="#ctx0" brushRef="#br0">274 7 5801,'0'0'11695,"16"-4"-6812,-56 3-4810,15-1-49,0 2 1,-28 3 0,47-2-29,0 0 0,1 0 0,-1 0 0,1 1 0,-1 0 0,1 0 0,-1 0 1,1 1-1,0-1 0,0 1 0,0 1 0,1-1 0,-1 1 0,-6 6 0,9-5 7,0 0-1,1 0 1,0 0-1,0 1 0,0-1 1,1 0-1,-1 1 0,1-1 1,1 0-1,-1 1 0,2 7 1,-1 6 122,-1-15-104,0 0 0,0 0 1,1 0-1,-1 0 0,1 0 1,0 0-1,0-1 0,0 1 1,1 0-1,-1 0 0,1-1 1,0 1-1,0-1 0,0 0 1,0 1-1,1-1 0,-1 0 1,1 0-1,0-1 0,5 5 1,4 5 34,125 143 1052,-137-155-1063,0 0 1,0 1-1,1-1 0,-1 0 1,0 1-1,0-1 0,1 0 1,-1 0-1,0 1 0,0-1 0,0 0 1,0 1-1,0-1 0,0 0 1,1 1-1,-1-1 0,0 1 0,0-1 1,0 0-1,0 1 0,0-1 1,0 0-1,0 1 0,-1-1 1,1 0-1,0 1 0,0-1 0,0 0 1,0 1-1,0-1 0,0 0 1,-1 1-1,1-1 0,0 0 1,0 1-1,0-1 0,-1 0 0,1 0 1,0 1-1,-1-1 0,1 0 1,0 0-1,0 0 0,-1 1 0,1-1 1,0 0-1,-1 0 0,1 0 1,0 0-1,-1 0 0,1 1 1,0-1-1,-1 0 0,-34 2 458,19-3-535,0 0 0,0-2 0,-16-4 0,-55-25-1274,55 19-5278,29 9-457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09:11:35.789"/>
    </inkml:context>
    <inkml:brush xml:id="br0">
      <inkml:brushProperty name="width" value="0.025" units="cm"/>
      <inkml:brushProperty name="height" value="0.025" units="cm"/>
      <inkml:brushProperty name="color" value="#E71224"/>
    </inkml:brush>
  </inkml:definitions>
  <inkml:trace contextRef="#ctx0" brushRef="#br0">114 167 1120,'0'0'17752,"7"1"-17185,0 1-270,-1-1 0,0 0 0,0 0 0,1 0 1,-1-1-1,1 0 0,-1 0 0,0-1 0,1 0 0,-1 0 1,0 0-1,0-1 0,0 0 0,0 0 0,0-1 0,9-4 1,-10 4-302,0-1 1,0 1-1,-1-1 1,1 0 0,-1 0-1,0 0 1,0 0 0,-1-1-1,1 0 1,-1 0 0,0 0-1,0 0 1,0 0 0,-1-1-1,0 1 1,0-1-1,-1 1 1,1-1 0,-1 0-1,0 0 1,-1 0 0,1 1-1,-1-1 1,-1-7 0,1 12 14,1 1 1,-1-1 0,0 0 0,0 0 0,0 1 0,0-1 0,0 0 0,1 1 0,-1-1 0,-1 0 0,1 0-1,0 1 1,0-1 0,0 0 0,0 1 0,0-1 0,-1 0 0,1 1 0,0-1 0,0 0 0,-1 1-1,1-1 1,-1 1 0,1-1 0,-1 0 0,1 1 0,0-1 0,-1 1 0,0-1 0,1 1 0,-1 0 0,1-1-1,-1 1 1,0 0 0,1-1 0,-1 1 0,0 0 0,1-1 0,-1 1 0,0 0 0,1 0 0,-1 0 0,0 0-1,1 0 1,-1 0 0,0 0 0,0 0 0,1 0 0,-1 0 0,0 0 0,1 0 0,-1 1 0,0-1-1,0 1 1,-8-1-61,-2 0 59,0 1 0,0 1 0,0 0 0,1 0 1,-1 1-1,1 0 0,-1 1 0,1 0 0,0 1 0,1 0 0,-1 0 0,1 1 1,0 1-1,1-1 0,-1 1 0,-7 9 0,1-3 189,1 1 0,1 1 0,-12 15 0,22-24-145,-1 0 0,1 0 0,0 0 0,0 0-1,1 1 1,-1-1 0,2 1 0,-1 0 0,1-1 0,0 1 0,0 0-1,0 8 1,1 74 238,1-86-289,0-1-1,-1 0 0,1 0 0,0-1 0,0 1 0,0 0 0,0 0 1,0 0-1,1-1 0,-1 1 0,0 0 0,1-1 0,-1 1 1,1-1-1,0 0 0,-1 1 0,1-1 0,0 0 0,0 0 0,0 0 1,0 0-1,0-1 0,0 1 0,0 0 0,0-1 0,0 0 0,3 1 1,7 2-296,1-1-1,-1 0 1,20-1 0,-28 0-50,0-1 0,0 0 0,0 0-1,0 0 1,0-1 0,0 1 0,-1-1-1,1 0 1,0 0 0,0 0 0,0-1-1,-1 1 1,1-1 0,0 0 0,-1 0 0,0 0-1,1-1 1,-1 1 0,0-1 0,0 0-1,3-4 1,14-21-6139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10.xml"/><Relationship Id="rId26" Type="http://schemas.openxmlformats.org/officeDocument/2006/relationships/image" Target="../media/image17.png"/><Relationship Id="rId21" Type="http://schemas.openxmlformats.org/officeDocument/2006/relationships/customXml" Target="../ink/ink12.xml"/><Relationship Id="rId34" Type="http://schemas.openxmlformats.org/officeDocument/2006/relationships/customXml" Target="../ink/ink19.xml"/><Relationship Id="rId7" Type="http://schemas.openxmlformats.org/officeDocument/2006/relationships/image" Target="../media/image8.png"/><Relationship Id="rId12" Type="http://schemas.openxmlformats.org/officeDocument/2006/relationships/customXml" Target="../ink/ink7.xml"/><Relationship Id="rId17" Type="http://schemas.openxmlformats.org/officeDocument/2006/relationships/image" Target="../media/image13.png"/><Relationship Id="rId25" Type="http://schemas.openxmlformats.org/officeDocument/2006/relationships/customXml" Target="../ink/ink14.xml"/><Relationship Id="rId33" Type="http://schemas.openxmlformats.org/officeDocument/2006/relationships/image" Target="../media/image20.png"/><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0.png"/><Relationship Id="rId24" Type="http://schemas.openxmlformats.org/officeDocument/2006/relationships/image" Target="../media/image16.png"/><Relationship Id="rId32" Type="http://schemas.openxmlformats.org/officeDocument/2006/relationships/customXml" Target="../ink/ink18.xml"/><Relationship Id="rId37" Type="http://schemas.openxmlformats.org/officeDocument/2006/relationships/image" Target="../media/image22.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customXml" Target="../ink/ink13.xml"/><Relationship Id="rId28" Type="http://schemas.openxmlformats.org/officeDocument/2006/relationships/customXml" Target="../ink/ink16.xml"/><Relationship Id="rId36" Type="http://schemas.openxmlformats.org/officeDocument/2006/relationships/customXml" Target="../ink/ink20.xml"/><Relationship Id="rId10" Type="http://schemas.openxmlformats.org/officeDocument/2006/relationships/customXml" Target="../ink/ink6.xml"/><Relationship Id="rId19" Type="http://schemas.openxmlformats.org/officeDocument/2006/relationships/image" Target="../media/image14.png"/><Relationship Id="rId31" Type="http://schemas.openxmlformats.org/officeDocument/2006/relationships/image" Target="../media/image19.png"/><Relationship Id="rId4" Type="http://schemas.openxmlformats.org/officeDocument/2006/relationships/customXml" Target="../ink/ink3.xml"/><Relationship Id="rId9" Type="http://schemas.openxmlformats.org/officeDocument/2006/relationships/image" Target="../media/image9.png"/><Relationship Id="rId14" Type="http://schemas.openxmlformats.org/officeDocument/2006/relationships/customXml" Target="../ink/ink8.xml"/><Relationship Id="rId22" Type="http://schemas.openxmlformats.org/officeDocument/2006/relationships/image" Target="../media/image15.png"/><Relationship Id="rId27" Type="http://schemas.openxmlformats.org/officeDocument/2006/relationships/customXml" Target="../ink/ink15.xml"/><Relationship Id="rId30" Type="http://schemas.openxmlformats.org/officeDocument/2006/relationships/customXml" Target="../ink/ink17.xml"/><Relationship Id="rId35" Type="http://schemas.openxmlformats.org/officeDocument/2006/relationships/image" Target="../media/image21.png"/><Relationship Id="rId8" Type="http://schemas.openxmlformats.org/officeDocument/2006/relationships/customXml" Target="../ink/ink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26.xml"/><Relationship Id="rId18" Type="http://schemas.openxmlformats.org/officeDocument/2006/relationships/image" Target="../media/image31.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28.png"/><Relationship Id="rId17" Type="http://schemas.openxmlformats.org/officeDocument/2006/relationships/customXml" Target="../ink/ink28.xml"/><Relationship Id="rId2" Type="http://schemas.openxmlformats.org/officeDocument/2006/relationships/image" Target="../media/image5.emf"/><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27.png"/><Relationship Id="rId19" Type="http://schemas.openxmlformats.org/officeDocument/2006/relationships/customXml" Target="../ink/ink29.xml"/><Relationship Id="rId4" Type="http://schemas.openxmlformats.org/officeDocument/2006/relationships/image" Target="../media/image24.png"/><Relationship Id="rId9" Type="http://schemas.openxmlformats.org/officeDocument/2006/relationships/customXml" Target="../ink/ink24.xml"/><Relationship Id="rId14" Type="http://schemas.openxmlformats.org/officeDocument/2006/relationships/image" Target="../media/image29.png"/><Relationship Id="rId2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customXml" Target="../ink/ink40.xml"/><Relationship Id="rId42" Type="http://schemas.openxmlformats.org/officeDocument/2006/relationships/customXml" Target="../ink/ink51.xml"/><Relationship Id="rId47" Type="http://schemas.openxmlformats.org/officeDocument/2006/relationships/image" Target="../media/image55.png"/><Relationship Id="rId63" Type="http://schemas.openxmlformats.org/officeDocument/2006/relationships/customXml" Target="../ink/ink62.xml"/><Relationship Id="rId68" Type="http://schemas.openxmlformats.org/officeDocument/2006/relationships/customXml" Target="../ink/ink65.xml"/><Relationship Id="rId84" Type="http://schemas.openxmlformats.org/officeDocument/2006/relationships/customXml" Target="../ink/ink73.xml"/><Relationship Id="rId89" Type="http://schemas.openxmlformats.org/officeDocument/2006/relationships/customXml" Target="../ink/ink76.xml"/><Relationship Id="rId16" Type="http://schemas.openxmlformats.org/officeDocument/2006/relationships/image" Target="../media/image41.png"/><Relationship Id="rId11" Type="http://schemas.openxmlformats.org/officeDocument/2006/relationships/customXml" Target="../ink/ink35.xml"/><Relationship Id="rId32" Type="http://schemas.openxmlformats.org/officeDocument/2006/relationships/image" Target="../media/image49.png"/><Relationship Id="rId37" Type="http://schemas.openxmlformats.org/officeDocument/2006/relationships/customXml" Target="../ink/ink48.xml"/><Relationship Id="rId53" Type="http://schemas.openxmlformats.org/officeDocument/2006/relationships/image" Target="../media/image58.png"/><Relationship Id="rId58" Type="http://schemas.openxmlformats.org/officeDocument/2006/relationships/customXml" Target="../ink/ink59.xml"/><Relationship Id="rId74" Type="http://schemas.openxmlformats.org/officeDocument/2006/relationships/customXml" Target="../ink/ink68.xml"/><Relationship Id="rId79" Type="http://schemas.openxmlformats.org/officeDocument/2006/relationships/image" Target="../media/image70.png"/><Relationship Id="rId102" Type="http://schemas.openxmlformats.org/officeDocument/2006/relationships/customXml" Target="../ink/ink83.xml"/><Relationship Id="rId5" Type="http://schemas.openxmlformats.org/officeDocument/2006/relationships/customXml" Target="../ink/ink32.xml"/><Relationship Id="rId90" Type="http://schemas.openxmlformats.org/officeDocument/2006/relationships/image" Target="../media/image75.png"/><Relationship Id="rId95" Type="http://schemas.openxmlformats.org/officeDocument/2006/relationships/image" Target="../media/image77.png"/><Relationship Id="rId22" Type="http://schemas.openxmlformats.org/officeDocument/2006/relationships/image" Target="../media/image44.png"/><Relationship Id="rId27" Type="http://schemas.openxmlformats.org/officeDocument/2006/relationships/customXml" Target="../ink/ink43.xml"/><Relationship Id="rId43" Type="http://schemas.openxmlformats.org/officeDocument/2006/relationships/image" Target="../media/image53.png"/><Relationship Id="rId48" Type="http://schemas.openxmlformats.org/officeDocument/2006/relationships/customXml" Target="../ink/ink54.xml"/><Relationship Id="rId64" Type="http://schemas.openxmlformats.org/officeDocument/2006/relationships/image" Target="../media/image63.png"/><Relationship Id="rId69" Type="http://schemas.openxmlformats.org/officeDocument/2006/relationships/image" Target="../media/image65.png"/><Relationship Id="rId80" Type="http://schemas.openxmlformats.org/officeDocument/2006/relationships/customXml" Target="../ink/ink71.xml"/><Relationship Id="rId85" Type="http://schemas.openxmlformats.org/officeDocument/2006/relationships/customXml" Target="../ink/ink74.xml"/><Relationship Id="rId12" Type="http://schemas.openxmlformats.org/officeDocument/2006/relationships/image" Target="../media/image39.png"/><Relationship Id="rId17" Type="http://schemas.openxmlformats.org/officeDocument/2006/relationships/customXml" Target="../ink/ink38.xml"/><Relationship Id="rId25" Type="http://schemas.openxmlformats.org/officeDocument/2006/relationships/customXml" Target="../ink/ink42.xml"/><Relationship Id="rId33" Type="http://schemas.openxmlformats.org/officeDocument/2006/relationships/customXml" Target="../ink/ink46.xml"/><Relationship Id="rId38" Type="http://schemas.openxmlformats.org/officeDocument/2006/relationships/image" Target="../media/image51.png"/><Relationship Id="rId46" Type="http://schemas.openxmlformats.org/officeDocument/2006/relationships/customXml" Target="../ink/ink53.xml"/><Relationship Id="rId59" Type="http://schemas.openxmlformats.org/officeDocument/2006/relationships/image" Target="../media/image61.png"/><Relationship Id="rId67" Type="http://schemas.openxmlformats.org/officeDocument/2006/relationships/customXml" Target="../ink/ink64.xml"/><Relationship Id="rId103" Type="http://schemas.openxmlformats.org/officeDocument/2006/relationships/image" Target="../media/image81.png"/><Relationship Id="rId20" Type="http://schemas.openxmlformats.org/officeDocument/2006/relationships/image" Target="../media/image43.png"/><Relationship Id="rId41" Type="http://schemas.openxmlformats.org/officeDocument/2006/relationships/customXml" Target="../ink/ink50.xml"/><Relationship Id="rId54" Type="http://schemas.openxmlformats.org/officeDocument/2006/relationships/customXml" Target="../ink/ink57.xml"/><Relationship Id="rId62" Type="http://schemas.openxmlformats.org/officeDocument/2006/relationships/image" Target="../media/image62.png"/><Relationship Id="rId70" Type="http://schemas.openxmlformats.org/officeDocument/2006/relationships/customXml" Target="../ink/ink66.xml"/><Relationship Id="rId75" Type="http://schemas.openxmlformats.org/officeDocument/2006/relationships/image" Target="../media/image68.png"/><Relationship Id="rId83" Type="http://schemas.openxmlformats.org/officeDocument/2006/relationships/image" Target="../media/image72.png"/><Relationship Id="rId88" Type="http://schemas.openxmlformats.org/officeDocument/2006/relationships/image" Target="../media/image74.png"/><Relationship Id="rId91" Type="http://schemas.openxmlformats.org/officeDocument/2006/relationships/customXml" Target="../ink/ink77.xml"/><Relationship Id="rId96" Type="http://schemas.openxmlformats.org/officeDocument/2006/relationships/customXml" Target="../ink/ink80.xml"/><Relationship Id="rId1" Type="http://schemas.openxmlformats.org/officeDocument/2006/relationships/slideLayout" Target="../slideLayouts/slideLayout2.xml"/><Relationship Id="rId6" Type="http://schemas.openxmlformats.org/officeDocument/2006/relationships/image" Target="../media/image36.png"/><Relationship Id="rId15" Type="http://schemas.openxmlformats.org/officeDocument/2006/relationships/customXml" Target="../ink/ink37.xml"/><Relationship Id="rId23" Type="http://schemas.openxmlformats.org/officeDocument/2006/relationships/customXml" Target="../ink/ink41.xml"/><Relationship Id="rId28" Type="http://schemas.openxmlformats.org/officeDocument/2006/relationships/image" Target="../media/image47.png"/><Relationship Id="rId36" Type="http://schemas.openxmlformats.org/officeDocument/2006/relationships/image" Target="../media/image12.png"/><Relationship Id="rId49" Type="http://schemas.openxmlformats.org/officeDocument/2006/relationships/image" Target="../media/image56.png"/><Relationship Id="rId57" Type="http://schemas.openxmlformats.org/officeDocument/2006/relationships/image" Target="../media/image60.png"/><Relationship Id="rId10" Type="http://schemas.openxmlformats.org/officeDocument/2006/relationships/image" Target="../media/image38.png"/><Relationship Id="rId31" Type="http://schemas.openxmlformats.org/officeDocument/2006/relationships/customXml" Target="../ink/ink45.xml"/><Relationship Id="rId44" Type="http://schemas.openxmlformats.org/officeDocument/2006/relationships/customXml" Target="../ink/ink52.xml"/><Relationship Id="rId52" Type="http://schemas.openxmlformats.org/officeDocument/2006/relationships/customXml" Target="../ink/ink56.xml"/><Relationship Id="rId60" Type="http://schemas.openxmlformats.org/officeDocument/2006/relationships/customXml" Target="../ink/ink60.xml"/><Relationship Id="rId65" Type="http://schemas.openxmlformats.org/officeDocument/2006/relationships/customXml" Target="../ink/ink63.xml"/><Relationship Id="rId73" Type="http://schemas.openxmlformats.org/officeDocument/2006/relationships/image" Target="../media/image67.png"/><Relationship Id="rId78" Type="http://schemas.openxmlformats.org/officeDocument/2006/relationships/customXml" Target="../ink/ink70.xml"/><Relationship Id="rId81" Type="http://schemas.openxmlformats.org/officeDocument/2006/relationships/image" Target="../media/image71.png"/><Relationship Id="rId86" Type="http://schemas.openxmlformats.org/officeDocument/2006/relationships/image" Target="../media/image73.png"/><Relationship Id="rId94" Type="http://schemas.openxmlformats.org/officeDocument/2006/relationships/customXml" Target="../ink/ink79.xml"/><Relationship Id="rId99" Type="http://schemas.openxmlformats.org/officeDocument/2006/relationships/image" Target="../media/image79.png"/><Relationship Id="rId101" Type="http://schemas.openxmlformats.org/officeDocument/2006/relationships/image" Target="../media/image80.png"/><Relationship Id="rId4" Type="http://schemas.openxmlformats.org/officeDocument/2006/relationships/image" Target="../media/image35.png"/><Relationship Id="rId9" Type="http://schemas.openxmlformats.org/officeDocument/2006/relationships/customXml" Target="../ink/ink34.xml"/><Relationship Id="rId13" Type="http://schemas.openxmlformats.org/officeDocument/2006/relationships/customXml" Target="../ink/ink36.xml"/><Relationship Id="rId18" Type="http://schemas.openxmlformats.org/officeDocument/2006/relationships/image" Target="../media/image42.png"/><Relationship Id="rId39" Type="http://schemas.openxmlformats.org/officeDocument/2006/relationships/customXml" Target="../ink/ink49.xml"/><Relationship Id="rId34" Type="http://schemas.openxmlformats.org/officeDocument/2006/relationships/image" Target="../media/image50.png"/><Relationship Id="rId50" Type="http://schemas.openxmlformats.org/officeDocument/2006/relationships/customXml" Target="../ink/ink55.xml"/><Relationship Id="rId55" Type="http://schemas.openxmlformats.org/officeDocument/2006/relationships/image" Target="../media/image59.png"/><Relationship Id="rId76" Type="http://schemas.openxmlformats.org/officeDocument/2006/relationships/customXml" Target="../ink/ink69.xml"/><Relationship Id="rId97" Type="http://schemas.openxmlformats.org/officeDocument/2006/relationships/image" Target="../media/image78.png"/><Relationship Id="rId7" Type="http://schemas.openxmlformats.org/officeDocument/2006/relationships/customXml" Target="../ink/ink33.xml"/><Relationship Id="rId71" Type="http://schemas.openxmlformats.org/officeDocument/2006/relationships/image" Target="../media/image66.png"/><Relationship Id="rId92" Type="http://schemas.openxmlformats.org/officeDocument/2006/relationships/customXml" Target="../ink/ink78.xml"/><Relationship Id="rId2" Type="http://schemas.openxmlformats.org/officeDocument/2006/relationships/image" Target="../media/image6.emf"/><Relationship Id="rId29" Type="http://schemas.openxmlformats.org/officeDocument/2006/relationships/customXml" Target="../ink/ink44.xml"/><Relationship Id="rId24" Type="http://schemas.openxmlformats.org/officeDocument/2006/relationships/image" Target="../media/image45.png"/><Relationship Id="rId40" Type="http://schemas.openxmlformats.org/officeDocument/2006/relationships/image" Target="../media/image52.png"/><Relationship Id="rId45" Type="http://schemas.openxmlformats.org/officeDocument/2006/relationships/image" Target="../media/image54.png"/><Relationship Id="rId66" Type="http://schemas.openxmlformats.org/officeDocument/2006/relationships/image" Target="../media/image64.png"/><Relationship Id="rId87" Type="http://schemas.openxmlformats.org/officeDocument/2006/relationships/customXml" Target="../ink/ink75.xml"/><Relationship Id="rId61" Type="http://schemas.openxmlformats.org/officeDocument/2006/relationships/customXml" Target="../ink/ink61.xml"/><Relationship Id="rId82" Type="http://schemas.openxmlformats.org/officeDocument/2006/relationships/customXml" Target="../ink/ink72.xml"/><Relationship Id="rId19" Type="http://schemas.openxmlformats.org/officeDocument/2006/relationships/customXml" Target="../ink/ink39.xml"/><Relationship Id="rId14" Type="http://schemas.openxmlformats.org/officeDocument/2006/relationships/image" Target="../media/image40.png"/><Relationship Id="rId30" Type="http://schemas.openxmlformats.org/officeDocument/2006/relationships/image" Target="../media/image48.png"/><Relationship Id="rId35" Type="http://schemas.openxmlformats.org/officeDocument/2006/relationships/customXml" Target="../ink/ink47.xml"/><Relationship Id="rId56" Type="http://schemas.openxmlformats.org/officeDocument/2006/relationships/customXml" Target="../ink/ink58.xml"/><Relationship Id="rId77" Type="http://schemas.openxmlformats.org/officeDocument/2006/relationships/image" Target="../media/image69.png"/><Relationship Id="rId100" Type="http://schemas.openxmlformats.org/officeDocument/2006/relationships/customXml" Target="../ink/ink82.xml"/><Relationship Id="rId8" Type="http://schemas.openxmlformats.org/officeDocument/2006/relationships/image" Target="../media/image37.png"/><Relationship Id="rId51" Type="http://schemas.openxmlformats.org/officeDocument/2006/relationships/image" Target="../media/image57.png"/><Relationship Id="rId72" Type="http://schemas.openxmlformats.org/officeDocument/2006/relationships/customXml" Target="../ink/ink67.xml"/><Relationship Id="rId93" Type="http://schemas.openxmlformats.org/officeDocument/2006/relationships/image" Target="../media/image76.png"/><Relationship Id="rId98" Type="http://schemas.openxmlformats.org/officeDocument/2006/relationships/customXml" Target="../ink/ink81.xml"/><Relationship Id="rId3" Type="http://schemas.openxmlformats.org/officeDocument/2006/relationships/customXml" Target="../ink/ink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image" Target="../media/image87.png"/><Relationship Id="rId18" Type="http://schemas.openxmlformats.org/officeDocument/2006/relationships/customXml" Target="../ink/ink92.xml"/><Relationship Id="rId26" Type="http://schemas.openxmlformats.org/officeDocument/2006/relationships/customXml" Target="../ink/ink96.xml"/><Relationship Id="rId3" Type="http://schemas.openxmlformats.org/officeDocument/2006/relationships/image" Target="../media/image82.png"/><Relationship Id="rId21" Type="http://schemas.openxmlformats.org/officeDocument/2006/relationships/image" Target="../media/image90.png"/><Relationship Id="rId7" Type="http://schemas.openxmlformats.org/officeDocument/2006/relationships/image" Target="../media/image84.png"/><Relationship Id="rId12" Type="http://schemas.openxmlformats.org/officeDocument/2006/relationships/customXml" Target="../ink/ink89.xml"/><Relationship Id="rId17" Type="http://schemas.openxmlformats.org/officeDocument/2006/relationships/image" Target="../media/image89.png"/><Relationship Id="rId25" Type="http://schemas.openxmlformats.org/officeDocument/2006/relationships/image" Target="../media/image92.png"/><Relationship Id="rId2" Type="http://schemas.openxmlformats.org/officeDocument/2006/relationships/customXml" Target="../ink/ink84.xml"/><Relationship Id="rId16" Type="http://schemas.openxmlformats.org/officeDocument/2006/relationships/customXml" Target="../ink/ink91.xml"/><Relationship Id="rId20" Type="http://schemas.openxmlformats.org/officeDocument/2006/relationships/customXml" Target="../ink/ink93.xml"/><Relationship Id="rId1" Type="http://schemas.openxmlformats.org/officeDocument/2006/relationships/slideLayout" Target="../slideLayouts/slideLayout2.xml"/><Relationship Id="rId6" Type="http://schemas.openxmlformats.org/officeDocument/2006/relationships/customXml" Target="../ink/ink86.xml"/><Relationship Id="rId11" Type="http://schemas.openxmlformats.org/officeDocument/2006/relationships/image" Target="../media/image86.png"/><Relationship Id="rId24" Type="http://schemas.openxmlformats.org/officeDocument/2006/relationships/customXml" Target="../ink/ink95.xml"/><Relationship Id="rId5" Type="http://schemas.openxmlformats.org/officeDocument/2006/relationships/image" Target="../media/image83.png"/><Relationship Id="rId15" Type="http://schemas.openxmlformats.org/officeDocument/2006/relationships/image" Target="../media/image88.png"/><Relationship Id="rId23" Type="http://schemas.openxmlformats.org/officeDocument/2006/relationships/image" Target="../media/image91.png"/><Relationship Id="rId10" Type="http://schemas.openxmlformats.org/officeDocument/2006/relationships/customXml" Target="../ink/ink88.xml"/><Relationship Id="rId19" Type="http://schemas.openxmlformats.org/officeDocument/2006/relationships/image" Target="../media/image12.png"/><Relationship Id="rId4" Type="http://schemas.openxmlformats.org/officeDocument/2006/relationships/customXml" Target="../ink/ink85.xml"/><Relationship Id="rId9" Type="http://schemas.openxmlformats.org/officeDocument/2006/relationships/image" Target="../media/image85.png"/><Relationship Id="rId14" Type="http://schemas.openxmlformats.org/officeDocument/2006/relationships/customXml" Target="../ink/ink90.xml"/><Relationship Id="rId22" Type="http://schemas.openxmlformats.org/officeDocument/2006/relationships/customXml" Target="../ink/ink94.xml"/><Relationship Id="rId27" Type="http://schemas.openxmlformats.org/officeDocument/2006/relationships/image" Target="../media/image93.png"/></Relationships>
</file>

<file path=ppt/slides/_rels/slide34.xml.rels><?xml version="1.0" encoding="UTF-8" standalone="yes"?>
<Relationships xmlns="http://schemas.openxmlformats.org/package/2006/relationships"><Relationship Id="rId8" Type="http://schemas.openxmlformats.org/officeDocument/2006/relationships/customXml" Target="../ink/ink100.xml"/><Relationship Id="rId13" Type="http://schemas.openxmlformats.org/officeDocument/2006/relationships/image" Target="../media/image99.png"/><Relationship Id="rId18" Type="http://schemas.openxmlformats.org/officeDocument/2006/relationships/customXml" Target="../ink/ink105.xml"/><Relationship Id="rId26" Type="http://schemas.openxmlformats.org/officeDocument/2006/relationships/customXml" Target="../ink/ink109.xml"/><Relationship Id="rId3" Type="http://schemas.openxmlformats.org/officeDocument/2006/relationships/image" Target="../media/image94.png"/><Relationship Id="rId21" Type="http://schemas.openxmlformats.org/officeDocument/2006/relationships/image" Target="../media/image103.png"/><Relationship Id="rId7" Type="http://schemas.openxmlformats.org/officeDocument/2006/relationships/image" Target="../media/image96.png"/><Relationship Id="rId12" Type="http://schemas.openxmlformats.org/officeDocument/2006/relationships/customXml" Target="../ink/ink102.xml"/><Relationship Id="rId17" Type="http://schemas.openxmlformats.org/officeDocument/2006/relationships/image" Target="../media/image101.png"/><Relationship Id="rId25" Type="http://schemas.openxmlformats.org/officeDocument/2006/relationships/image" Target="../media/image105.png"/><Relationship Id="rId2" Type="http://schemas.openxmlformats.org/officeDocument/2006/relationships/customXml" Target="../ink/ink97.xml"/><Relationship Id="rId16" Type="http://schemas.openxmlformats.org/officeDocument/2006/relationships/customXml" Target="../ink/ink104.xml"/><Relationship Id="rId20" Type="http://schemas.openxmlformats.org/officeDocument/2006/relationships/customXml" Target="../ink/ink106.xml"/><Relationship Id="rId1" Type="http://schemas.openxmlformats.org/officeDocument/2006/relationships/slideLayout" Target="../slideLayouts/slideLayout2.xml"/><Relationship Id="rId6" Type="http://schemas.openxmlformats.org/officeDocument/2006/relationships/customXml" Target="../ink/ink99.xml"/><Relationship Id="rId11" Type="http://schemas.openxmlformats.org/officeDocument/2006/relationships/image" Target="../media/image98.png"/><Relationship Id="rId24" Type="http://schemas.openxmlformats.org/officeDocument/2006/relationships/customXml" Target="../ink/ink108.xml"/><Relationship Id="rId5" Type="http://schemas.openxmlformats.org/officeDocument/2006/relationships/image" Target="../media/image95.png"/><Relationship Id="rId15" Type="http://schemas.openxmlformats.org/officeDocument/2006/relationships/image" Target="../media/image100.png"/><Relationship Id="rId23" Type="http://schemas.openxmlformats.org/officeDocument/2006/relationships/image" Target="../media/image104.png"/><Relationship Id="rId10" Type="http://schemas.openxmlformats.org/officeDocument/2006/relationships/customXml" Target="../ink/ink101.xml"/><Relationship Id="rId19" Type="http://schemas.openxmlformats.org/officeDocument/2006/relationships/image" Target="../media/image102.png"/><Relationship Id="rId4" Type="http://schemas.openxmlformats.org/officeDocument/2006/relationships/customXml" Target="../ink/ink98.xml"/><Relationship Id="rId9" Type="http://schemas.openxmlformats.org/officeDocument/2006/relationships/image" Target="../media/image97.png"/><Relationship Id="rId14" Type="http://schemas.openxmlformats.org/officeDocument/2006/relationships/customXml" Target="../ink/ink103.xml"/><Relationship Id="rId22" Type="http://schemas.openxmlformats.org/officeDocument/2006/relationships/customXml" Target="../ink/ink107.xml"/><Relationship Id="rId27" Type="http://schemas.openxmlformats.org/officeDocument/2006/relationships/image" Target="../media/image106.png"/></Relationships>
</file>

<file path=ppt/slides/_rels/slide35.xml.rels><?xml version="1.0" encoding="UTF-8" standalone="yes"?>
<Relationships xmlns="http://schemas.openxmlformats.org/package/2006/relationships"><Relationship Id="rId13" Type="http://schemas.openxmlformats.org/officeDocument/2006/relationships/customXml" Target="../ink/ink115.xml"/><Relationship Id="rId18" Type="http://schemas.openxmlformats.org/officeDocument/2006/relationships/image" Target="../media/image115.png"/><Relationship Id="rId26" Type="http://schemas.openxmlformats.org/officeDocument/2006/relationships/image" Target="../media/image118.png"/><Relationship Id="rId3" Type="http://schemas.openxmlformats.org/officeDocument/2006/relationships/customXml" Target="../ink/ink110.xml"/><Relationship Id="rId21" Type="http://schemas.openxmlformats.org/officeDocument/2006/relationships/customXml" Target="../ink/ink119.xml"/><Relationship Id="rId7" Type="http://schemas.openxmlformats.org/officeDocument/2006/relationships/customXml" Target="../ink/ink112.xml"/><Relationship Id="rId12" Type="http://schemas.openxmlformats.org/officeDocument/2006/relationships/image" Target="../media/image112.png"/><Relationship Id="rId17" Type="http://schemas.openxmlformats.org/officeDocument/2006/relationships/customXml" Target="../ink/ink117.xml"/><Relationship Id="rId25" Type="http://schemas.openxmlformats.org/officeDocument/2006/relationships/customXml" Target="../ink/ink121.xml"/><Relationship Id="rId33" Type="http://schemas.openxmlformats.org/officeDocument/2006/relationships/image" Target="../media/image121.png"/><Relationship Id="rId2" Type="http://schemas.openxmlformats.org/officeDocument/2006/relationships/image" Target="../media/image7.emf"/><Relationship Id="rId16" Type="http://schemas.openxmlformats.org/officeDocument/2006/relationships/image" Target="../media/image114.png"/><Relationship Id="rId20" Type="http://schemas.openxmlformats.org/officeDocument/2006/relationships/image" Target="../media/image116.png"/><Relationship Id="rId29"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customXml" Target="../ink/ink114.xml"/><Relationship Id="rId24" Type="http://schemas.openxmlformats.org/officeDocument/2006/relationships/image" Target="../media/image117.png"/><Relationship Id="rId32" Type="http://schemas.openxmlformats.org/officeDocument/2006/relationships/customXml" Target="../ink/ink125.xml"/><Relationship Id="rId5" Type="http://schemas.openxmlformats.org/officeDocument/2006/relationships/customXml" Target="../ink/ink111.xml"/><Relationship Id="rId15" Type="http://schemas.openxmlformats.org/officeDocument/2006/relationships/customXml" Target="../ink/ink116.xml"/><Relationship Id="rId23" Type="http://schemas.openxmlformats.org/officeDocument/2006/relationships/customXml" Target="../ink/ink120.xml"/><Relationship Id="rId28" Type="http://schemas.openxmlformats.org/officeDocument/2006/relationships/customXml" Target="../ink/ink123.xml"/><Relationship Id="rId10" Type="http://schemas.openxmlformats.org/officeDocument/2006/relationships/image" Target="../media/image111.png"/><Relationship Id="rId19" Type="http://schemas.openxmlformats.org/officeDocument/2006/relationships/customXml" Target="../ink/ink118.xml"/><Relationship Id="rId31" Type="http://schemas.openxmlformats.org/officeDocument/2006/relationships/image" Target="../media/image120.png"/><Relationship Id="rId4" Type="http://schemas.openxmlformats.org/officeDocument/2006/relationships/image" Target="../media/image108.png"/><Relationship Id="rId9" Type="http://schemas.openxmlformats.org/officeDocument/2006/relationships/customXml" Target="../ink/ink113.xml"/><Relationship Id="rId14" Type="http://schemas.openxmlformats.org/officeDocument/2006/relationships/image" Target="../media/image113.png"/><Relationship Id="rId22" Type="http://schemas.openxmlformats.org/officeDocument/2006/relationships/image" Target="../media/image12.png"/><Relationship Id="rId27" Type="http://schemas.openxmlformats.org/officeDocument/2006/relationships/customXml" Target="../ink/ink122.xml"/><Relationship Id="rId30" Type="http://schemas.openxmlformats.org/officeDocument/2006/relationships/customXml" Target="../ink/ink124.xml"/><Relationship Id="rId8" Type="http://schemas.openxmlformats.org/officeDocument/2006/relationships/image" Target="../media/image1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 </a:t>
            </a:r>
            <a:r>
              <a:rPr lang="en-GB" sz="2400" dirty="0"/>
              <a:t>(</a:t>
            </a:r>
            <a:r>
              <a:rPr lang="en-GB" sz="2400" dirty="0">
                <a:solidFill>
                  <a:srgbClr val="FF0000"/>
                </a:solidFill>
              </a:rPr>
              <a:t>complete, consistent</a:t>
            </a:r>
            <a:r>
              <a:rPr lang="en-GB" sz="2400" dirty="0"/>
              <a:t>)</a:t>
            </a:r>
            <a:br>
              <a:rPr lang="en-GB" sz="2400" dirty="0"/>
            </a:br>
            <a:endParaRPr lang="en-GB" dirty="0"/>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a:t>
            </a:r>
            <a:r>
              <a:rPr lang="en-GB" dirty="0">
                <a:solidFill>
                  <a:srgbClr val="FF0000"/>
                </a:solidFill>
              </a:rPr>
              <a:t>completeness</a:t>
            </a:r>
            <a:r>
              <a:rPr lang="en-GB" dirty="0"/>
              <a:t> and </a:t>
            </a:r>
            <a:r>
              <a:rPr lang="en-GB" dirty="0">
                <a:solidFill>
                  <a:srgbClr val="FF0000"/>
                </a:solidFill>
              </a:rPr>
              <a:t>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highlight>
                  <a:srgbClr val="FFFF00"/>
                </a:highlight>
              </a:rPr>
              <a:t>Complete</a:t>
            </a:r>
          </a:p>
          <a:p>
            <a:pPr lvl="1"/>
            <a:r>
              <a:rPr lang="en-GB" dirty="0"/>
              <a:t>They should include descriptions of all facilities required.</a:t>
            </a:r>
          </a:p>
          <a:p>
            <a:r>
              <a:rPr lang="en-GB" sz="2400" dirty="0">
                <a:highlight>
                  <a:srgbClr val="FFFF00"/>
                </a:highlight>
              </a:rPr>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 </a:t>
            </a:r>
            <a:r>
              <a:rPr lang="en-GB" sz="2400" dirty="0">
                <a:solidFill>
                  <a:srgbClr val="FF0000"/>
                </a:solidFill>
              </a:rPr>
              <a:t>(mistakes/omissions in writing specifications; many stakeholders)</a:t>
            </a:r>
            <a:r>
              <a:rPr lang="en-GB" sz="2400" dirty="0"/>
              <a: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a:t>
            </a:r>
            <a:r>
              <a:rPr lang="en-GB" b="1" dirty="0">
                <a:solidFill>
                  <a:srgbClr val="FF0000"/>
                </a:solidFill>
              </a:rPr>
              <a:t>constraints</a:t>
            </a:r>
            <a:r>
              <a:rPr lang="en-GB" dirty="0"/>
              <a:t> e.g. </a:t>
            </a:r>
            <a:r>
              <a:rPr lang="en-GB" dirty="0">
                <a:solidFill>
                  <a:srgbClr val="FF0000"/>
                </a:solidFill>
              </a:rPr>
              <a:t>reliability/availability, response time/performance, security </a:t>
            </a:r>
            <a:r>
              <a:rPr lang="en-GB" dirty="0"/>
              <a:t>and </a:t>
            </a:r>
            <a:r>
              <a:rPr lang="en-GB" dirty="0">
                <a:solidFill>
                  <a:srgbClr val="FF0000"/>
                </a:solidFill>
              </a:rPr>
              <a:t>storage requirements</a:t>
            </a:r>
            <a:r>
              <a:rPr lang="en-GB" dirty="0"/>
              <a:t>.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a:t>
            </a:r>
            <a:r>
              <a:rPr lang="en-GB" dirty="0">
                <a:solidFill>
                  <a:srgbClr val="FF0000"/>
                </a:solidFill>
              </a:rPr>
              <a:t>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Feasibility study;</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Specification – converting requirements into standard form</a:t>
            </a:r>
          </a:p>
          <a:p>
            <a:pPr lvl="1">
              <a:lnSpc>
                <a:spcPct val="90000"/>
              </a:lnSpc>
            </a:pPr>
            <a:r>
              <a:rPr lang="en-GB" dirty="0"/>
              <a:t>Requirements validation;</a:t>
            </a:r>
          </a:p>
          <a:p>
            <a:pPr lvl="1">
              <a:lnSpc>
                <a:spcPct val="90000"/>
              </a:lnSpc>
            </a:pPr>
            <a:r>
              <a:rPr lang="en-GB" dirty="0"/>
              <a:t>Requirements management (managing changing requirements).</a:t>
            </a:r>
          </a:p>
          <a:p>
            <a:pPr>
              <a:lnSpc>
                <a:spcPct val="90000"/>
              </a:lnSpc>
            </a:pPr>
            <a:r>
              <a:rPr lang="en-GB" dirty="0"/>
              <a:t>In practice, RE is an </a:t>
            </a:r>
            <a:r>
              <a:rPr lang="en-GB" dirty="0">
                <a:solidFill>
                  <a:srgbClr val="FF0000"/>
                </a:solidFill>
              </a:rPr>
              <a:t>iterative</a:t>
            </a:r>
            <a:r>
              <a:rPr lang="en-GB" dirty="0"/>
              <a:t>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grpSp>
        <p:nvGrpSpPr>
          <p:cNvPr id="20" name="Group 19">
            <a:extLst>
              <a:ext uri="{FF2B5EF4-FFF2-40B4-BE49-F238E27FC236}">
                <a16:creationId xmlns:a16="http://schemas.microsoft.com/office/drawing/2014/main" id="{1FFE83AC-F86C-43DC-BB9A-03961F6D506F}"/>
              </a:ext>
            </a:extLst>
          </p:cNvPr>
          <p:cNvGrpSpPr/>
          <p:nvPr/>
        </p:nvGrpSpPr>
        <p:grpSpPr>
          <a:xfrm>
            <a:off x="4135838" y="3894530"/>
            <a:ext cx="1446480" cy="681840"/>
            <a:chOff x="4194338" y="3533465"/>
            <a:chExt cx="1446480" cy="68184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1A7CA3B-65CC-416F-B480-EA35B7B92BF2}"/>
                    </a:ext>
                  </a:extLst>
                </p14:cNvPr>
                <p14:cNvContentPartPr/>
                <p14:nvPr/>
              </p14:nvContentPartPr>
              <p14:xfrm>
                <a:off x="4194338" y="3533465"/>
                <a:ext cx="135360" cy="681840"/>
              </p14:xfrm>
            </p:contentPart>
          </mc:Choice>
          <mc:Fallback xmlns="">
            <p:pic>
              <p:nvPicPr>
                <p:cNvPr id="3" name="Ink 2">
                  <a:extLst>
                    <a:ext uri="{FF2B5EF4-FFF2-40B4-BE49-F238E27FC236}">
                      <a16:creationId xmlns:a16="http://schemas.microsoft.com/office/drawing/2014/main" id="{81A7CA3B-65CC-416F-B480-EA35B7B92BF2}"/>
                    </a:ext>
                  </a:extLst>
                </p:cNvPr>
                <p:cNvPicPr/>
                <p:nvPr/>
              </p:nvPicPr>
              <p:blipFill>
                <a:blip r:embed="rId3"/>
                <a:stretch>
                  <a:fillRect/>
                </a:stretch>
              </p:blipFill>
              <p:spPr>
                <a:xfrm>
                  <a:off x="4190018" y="3529145"/>
                  <a:ext cx="14400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754CD90-B05B-4AB0-ABDD-9C1A7DEEB94B}"/>
                    </a:ext>
                  </a:extLst>
                </p14:cNvPr>
                <p14:cNvContentPartPr/>
                <p14:nvPr/>
              </p14:nvContentPartPr>
              <p14:xfrm>
                <a:off x="4394498" y="3725705"/>
                <a:ext cx="158760" cy="259200"/>
              </p14:xfrm>
            </p:contentPart>
          </mc:Choice>
          <mc:Fallback xmlns="">
            <p:pic>
              <p:nvPicPr>
                <p:cNvPr id="6" name="Ink 5">
                  <a:extLst>
                    <a:ext uri="{FF2B5EF4-FFF2-40B4-BE49-F238E27FC236}">
                      <a16:creationId xmlns:a16="http://schemas.microsoft.com/office/drawing/2014/main" id="{6754CD90-B05B-4AB0-ABDD-9C1A7DEEB94B}"/>
                    </a:ext>
                  </a:extLst>
                </p:cNvPr>
                <p:cNvPicPr/>
                <p:nvPr/>
              </p:nvPicPr>
              <p:blipFill>
                <a:blip r:embed="rId5"/>
                <a:stretch>
                  <a:fillRect/>
                </a:stretch>
              </p:blipFill>
              <p:spPr>
                <a:xfrm>
                  <a:off x="4390178" y="3721385"/>
                  <a:ext cx="1674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BFDA36D-46B0-4566-B706-EF39F7A6DBA2}"/>
                    </a:ext>
                  </a:extLst>
                </p14:cNvPr>
                <p14:cNvContentPartPr/>
                <p14:nvPr/>
              </p14:nvContentPartPr>
              <p14:xfrm>
                <a:off x="4584938" y="3863225"/>
                <a:ext cx="360" cy="105120"/>
              </p14:xfrm>
            </p:contentPart>
          </mc:Choice>
          <mc:Fallback xmlns="">
            <p:pic>
              <p:nvPicPr>
                <p:cNvPr id="7" name="Ink 6">
                  <a:extLst>
                    <a:ext uri="{FF2B5EF4-FFF2-40B4-BE49-F238E27FC236}">
                      <a16:creationId xmlns:a16="http://schemas.microsoft.com/office/drawing/2014/main" id="{9BFDA36D-46B0-4566-B706-EF39F7A6DBA2}"/>
                    </a:ext>
                  </a:extLst>
                </p:cNvPr>
                <p:cNvPicPr/>
                <p:nvPr/>
              </p:nvPicPr>
              <p:blipFill>
                <a:blip r:embed="rId7"/>
                <a:stretch>
                  <a:fillRect/>
                </a:stretch>
              </p:blipFill>
              <p:spPr>
                <a:xfrm>
                  <a:off x="4580618" y="3858905"/>
                  <a:ext cx="9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B9F46C9-7973-4ED1-B1B8-96C466FAF2EE}"/>
                    </a:ext>
                  </a:extLst>
                </p14:cNvPr>
                <p14:cNvContentPartPr/>
                <p14:nvPr/>
              </p14:nvContentPartPr>
              <p14:xfrm>
                <a:off x="4581698" y="3756665"/>
                <a:ext cx="3600" cy="106920"/>
              </p14:xfrm>
            </p:contentPart>
          </mc:Choice>
          <mc:Fallback xmlns="">
            <p:pic>
              <p:nvPicPr>
                <p:cNvPr id="8" name="Ink 7">
                  <a:extLst>
                    <a:ext uri="{FF2B5EF4-FFF2-40B4-BE49-F238E27FC236}">
                      <a16:creationId xmlns:a16="http://schemas.microsoft.com/office/drawing/2014/main" id="{9B9F46C9-7973-4ED1-B1B8-96C466FAF2EE}"/>
                    </a:ext>
                  </a:extLst>
                </p:cNvPr>
                <p:cNvPicPr/>
                <p:nvPr/>
              </p:nvPicPr>
              <p:blipFill>
                <a:blip r:embed="rId9"/>
                <a:stretch>
                  <a:fillRect/>
                </a:stretch>
              </p:blipFill>
              <p:spPr>
                <a:xfrm>
                  <a:off x="4577378" y="3752345"/>
                  <a:ext cx="122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EDE901F-B551-4707-B729-7819F4527A09}"/>
                    </a:ext>
                  </a:extLst>
                </p14:cNvPr>
                <p14:cNvContentPartPr/>
                <p14:nvPr/>
              </p14:nvContentPartPr>
              <p14:xfrm>
                <a:off x="4605458" y="3820385"/>
                <a:ext cx="75960" cy="146880"/>
              </p14:xfrm>
            </p:contentPart>
          </mc:Choice>
          <mc:Fallback xmlns="">
            <p:pic>
              <p:nvPicPr>
                <p:cNvPr id="9" name="Ink 8">
                  <a:extLst>
                    <a:ext uri="{FF2B5EF4-FFF2-40B4-BE49-F238E27FC236}">
                      <a16:creationId xmlns:a16="http://schemas.microsoft.com/office/drawing/2014/main" id="{8EDE901F-B551-4707-B729-7819F4527A09}"/>
                    </a:ext>
                  </a:extLst>
                </p:cNvPr>
                <p:cNvPicPr/>
                <p:nvPr/>
              </p:nvPicPr>
              <p:blipFill>
                <a:blip r:embed="rId11"/>
                <a:stretch>
                  <a:fillRect/>
                </a:stretch>
              </p:blipFill>
              <p:spPr>
                <a:xfrm>
                  <a:off x="4601138" y="3815705"/>
                  <a:ext cx="846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DB552DE-7E7D-425E-9748-3095C1A879B8}"/>
                    </a:ext>
                  </a:extLst>
                </p14:cNvPr>
                <p14:cNvContentPartPr/>
                <p14:nvPr/>
              </p14:nvContentPartPr>
              <p14:xfrm>
                <a:off x="4717418" y="3858545"/>
                <a:ext cx="51120" cy="114120"/>
              </p14:xfrm>
            </p:contentPart>
          </mc:Choice>
          <mc:Fallback xmlns="">
            <p:pic>
              <p:nvPicPr>
                <p:cNvPr id="10" name="Ink 9">
                  <a:extLst>
                    <a:ext uri="{FF2B5EF4-FFF2-40B4-BE49-F238E27FC236}">
                      <a16:creationId xmlns:a16="http://schemas.microsoft.com/office/drawing/2014/main" id="{7DB552DE-7E7D-425E-9748-3095C1A879B8}"/>
                    </a:ext>
                  </a:extLst>
                </p:cNvPr>
                <p:cNvPicPr/>
                <p:nvPr/>
              </p:nvPicPr>
              <p:blipFill>
                <a:blip r:embed="rId13"/>
                <a:stretch>
                  <a:fillRect/>
                </a:stretch>
              </p:blipFill>
              <p:spPr>
                <a:xfrm>
                  <a:off x="4713098" y="3854225"/>
                  <a:ext cx="597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0B41A5F7-B00D-466D-87C0-E0E206C4C491}"/>
                    </a:ext>
                  </a:extLst>
                </p14:cNvPr>
                <p14:cNvContentPartPr/>
                <p14:nvPr/>
              </p14:nvContentPartPr>
              <p14:xfrm>
                <a:off x="4768178" y="3858545"/>
                <a:ext cx="360" cy="360"/>
              </p14:xfrm>
            </p:contentPart>
          </mc:Choice>
          <mc:Fallback xmlns="">
            <p:pic>
              <p:nvPicPr>
                <p:cNvPr id="11" name="Ink 10">
                  <a:extLst>
                    <a:ext uri="{FF2B5EF4-FFF2-40B4-BE49-F238E27FC236}">
                      <a16:creationId xmlns:a16="http://schemas.microsoft.com/office/drawing/2014/main" id="{0B41A5F7-B00D-466D-87C0-E0E206C4C491}"/>
                    </a:ext>
                  </a:extLst>
                </p:cNvPr>
                <p:cNvPicPr/>
                <p:nvPr/>
              </p:nvPicPr>
              <p:blipFill>
                <a:blip r:embed="rId15"/>
                <a:stretch>
                  <a:fillRect/>
                </a:stretch>
              </p:blipFill>
              <p:spPr>
                <a:xfrm>
                  <a:off x="4763858" y="38542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47C2F897-680C-4312-946F-1DF700C4ADCB}"/>
                    </a:ext>
                  </a:extLst>
                </p14:cNvPr>
                <p14:cNvContentPartPr/>
                <p14:nvPr/>
              </p14:nvContentPartPr>
              <p14:xfrm>
                <a:off x="4768178" y="3854225"/>
                <a:ext cx="154080" cy="101520"/>
              </p14:xfrm>
            </p:contentPart>
          </mc:Choice>
          <mc:Fallback xmlns="">
            <p:pic>
              <p:nvPicPr>
                <p:cNvPr id="12" name="Ink 11">
                  <a:extLst>
                    <a:ext uri="{FF2B5EF4-FFF2-40B4-BE49-F238E27FC236}">
                      <a16:creationId xmlns:a16="http://schemas.microsoft.com/office/drawing/2014/main" id="{47C2F897-680C-4312-946F-1DF700C4ADCB}"/>
                    </a:ext>
                  </a:extLst>
                </p:cNvPr>
                <p:cNvPicPr/>
                <p:nvPr/>
              </p:nvPicPr>
              <p:blipFill>
                <a:blip r:embed="rId17"/>
                <a:stretch>
                  <a:fillRect/>
                </a:stretch>
              </p:blipFill>
              <p:spPr>
                <a:xfrm>
                  <a:off x="4763858" y="3849905"/>
                  <a:ext cx="1627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D1167421-4DC0-4364-946C-CC130B973EFC}"/>
                    </a:ext>
                  </a:extLst>
                </p14:cNvPr>
                <p14:cNvContentPartPr/>
                <p14:nvPr/>
              </p14:nvContentPartPr>
              <p14:xfrm>
                <a:off x="4958258" y="3811385"/>
                <a:ext cx="84600" cy="138240"/>
              </p14:xfrm>
            </p:contentPart>
          </mc:Choice>
          <mc:Fallback xmlns="">
            <p:pic>
              <p:nvPicPr>
                <p:cNvPr id="13" name="Ink 12">
                  <a:extLst>
                    <a:ext uri="{FF2B5EF4-FFF2-40B4-BE49-F238E27FC236}">
                      <a16:creationId xmlns:a16="http://schemas.microsoft.com/office/drawing/2014/main" id="{D1167421-4DC0-4364-946C-CC130B973EFC}"/>
                    </a:ext>
                  </a:extLst>
                </p:cNvPr>
                <p:cNvPicPr/>
                <p:nvPr/>
              </p:nvPicPr>
              <p:blipFill>
                <a:blip r:embed="rId19"/>
                <a:stretch>
                  <a:fillRect/>
                </a:stretch>
              </p:blipFill>
              <p:spPr>
                <a:xfrm>
                  <a:off x="4953938" y="3807065"/>
                  <a:ext cx="932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9B9E146-57FF-46EE-84FF-B09C14063F6F}"/>
                    </a:ext>
                  </a:extLst>
                </p14:cNvPr>
                <p14:cNvContentPartPr/>
                <p14:nvPr/>
              </p14:nvContentPartPr>
              <p14:xfrm>
                <a:off x="4958258" y="3859985"/>
                <a:ext cx="360" cy="360"/>
              </p14:xfrm>
            </p:contentPart>
          </mc:Choice>
          <mc:Fallback xmlns="">
            <p:pic>
              <p:nvPicPr>
                <p:cNvPr id="14" name="Ink 13">
                  <a:extLst>
                    <a:ext uri="{FF2B5EF4-FFF2-40B4-BE49-F238E27FC236}">
                      <a16:creationId xmlns:a16="http://schemas.microsoft.com/office/drawing/2014/main" id="{89B9E146-57FF-46EE-84FF-B09C14063F6F}"/>
                    </a:ext>
                  </a:extLst>
                </p:cNvPr>
                <p:cNvPicPr/>
                <p:nvPr/>
              </p:nvPicPr>
              <p:blipFill>
                <a:blip r:embed="rId15"/>
                <a:stretch>
                  <a:fillRect/>
                </a:stretch>
              </p:blipFill>
              <p:spPr>
                <a:xfrm>
                  <a:off x="4953938" y="385566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2B7E61A5-B44C-40BD-8293-9DBA7B862297}"/>
                    </a:ext>
                  </a:extLst>
                </p14:cNvPr>
                <p14:cNvContentPartPr/>
                <p14:nvPr/>
              </p14:nvContentPartPr>
              <p14:xfrm>
                <a:off x="4958258" y="3827585"/>
                <a:ext cx="363600" cy="102240"/>
              </p14:xfrm>
            </p:contentPart>
          </mc:Choice>
          <mc:Fallback xmlns="">
            <p:pic>
              <p:nvPicPr>
                <p:cNvPr id="15" name="Ink 14">
                  <a:extLst>
                    <a:ext uri="{FF2B5EF4-FFF2-40B4-BE49-F238E27FC236}">
                      <a16:creationId xmlns:a16="http://schemas.microsoft.com/office/drawing/2014/main" id="{2B7E61A5-B44C-40BD-8293-9DBA7B862297}"/>
                    </a:ext>
                  </a:extLst>
                </p:cNvPr>
                <p:cNvPicPr/>
                <p:nvPr/>
              </p:nvPicPr>
              <p:blipFill>
                <a:blip r:embed="rId22"/>
                <a:stretch>
                  <a:fillRect/>
                </a:stretch>
              </p:blipFill>
              <p:spPr>
                <a:xfrm>
                  <a:off x="4953938" y="3823265"/>
                  <a:ext cx="3722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B70DD5A-1C99-4F5C-ACD1-23B8A1609543}"/>
                    </a:ext>
                  </a:extLst>
                </p14:cNvPr>
                <p14:cNvContentPartPr/>
                <p14:nvPr/>
              </p14:nvContentPartPr>
              <p14:xfrm>
                <a:off x="5321498" y="3734345"/>
                <a:ext cx="14040" cy="31320"/>
              </p14:xfrm>
            </p:contentPart>
          </mc:Choice>
          <mc:Fallback xmlns="">
            <p:pic>
              <p:nvPicPr>
                <p:cNvPr id="16" name="Ink 15">
                  <a:extLst>
                    <a:ext uri="{FF2B5EF4-FFF2-40B4-BE49-F238E27FC236}">
                      <a16:creationId xmlns:a16="http://schemas.microsoft.com/office/drawing/2014/main" id="{7B70DD5A-1C99-4F5C-ACD1-23B8A1609543}"/>
                    </a:ext>
                  </a:extLst>
                </p:cNvPr>
                <p:cNvPicPr/>
                <p:nvPr/>
              </p:nvPicPr>
              <p:blipFill>
                <a:blip r:embed="rId24"/>
                <a:stretch>
                  <a:fillRect/>
                </a:stretch>
              </p:blipFill>
              <p:spPr>
                <a:xfrm>
                  <a:off x="5317178" y="3730025"/>
                  <a:ext cx="22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55F6342-5C39-4817-9F54-1B96C3FEA6D0}"/>
                    </a:ext>
                  </a:extLst>
                </p14:cNvPr>
                <p14:cNvContentPartPr/>
                <p14:nvPr/>
              </p14:nvContentPartPr>
              <p14:xfrm>
                <a:off x="5379098" y="3827225"/>
                <a:ext cx="109440" cy="72360"/>
              </p14:xfrm>
            </p:contentPart>
          </mc:Choice>
          <mc:Fallback xmlns="">
            <p:pic>
              <p:nvPicPr>
                <p:cNvPr id="17" name="Ink 16">
                  <a:extLst>
                    <a:ext uri="{FF2B5EF4-FFF2-40B4-BE49-F238E27FC236}">
                      <a16:creationId xmlns:a16="http://schemas.microsoft.com/office/drawing/2014/main" id="{C55F6342-5C39-4817-9F54-1B96C3FEA6D0}"/>
                    </a:ext>
                  </a:extLst>
                </p:cNvPr>
                <p:cNvPicPr/>
                <p:nvPr/>
              </p:nvPicPr>
              <p:blipFill>
                <a:blip r:embed="rId26"/>
                <a:stretch>
                  <a:fillRect/>
                </a:stretch>
              </p:blipFill>
              <p:spPr>
                <a:xfrm>
                  <a:off x="5374778" y="3822905"/>
                  <a:ext cx="1180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D14727F0-6C89-457C-BE7C-7227DC26EC07}"/>
                    </a:ext>
                  </a:extLst>
                </p14:cNvPr>
                <p14:cNvContentPartPr/>
                <p14:nvPr/>
              </p14:nvContentPartPr>
              <p14:xfrm>
                <a:off x="5379098" y="3873305"/>
                <a:ext cx="360" cy="360"/>
              </p14:xfrm>
            </p:contentPart>
          </mc:Choice>
          <mc:Fallback xmlns="">
            <p:pic>
              <p:nvPicPr>
                <p:cNvPr id="18" name="Ink 17">
                  <a:extLst>
                    <a:ext uri="{FF2B5EF4-FFF2-40B4-BE49-F238E27FC236}">
                      <a16:creationId xmlns:a16="http://schemas.microsoft.com/office/drawing/2014/main" id="{D14727F0-6C89-457C-BE7C-7227DC26EC07}"/>
                    </a:ext>
                  </a:extLst>
                </p:cNvPr>
                <p:cNvPicPr/>
                <p:nvPr/>
              </p:nvPicPr>
              <p:blipFill>
                <a:blip r:embed="rId15"/>
                <a:stretch>
                  <a:fillRect/>
                </a:stretch>
              </p:blipFill>
              <p:spPr>
                <a:xfrm>
                  <a:off x="5374778" y="386898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5170A9A7-1620-426C-B3A5-6CBA19439101}"/>
                    </a:ext>
                  </a:extLst>
                </p14:cNvPr>
                <p14:cNvContentPartPr/>
                <p14:nvPr/>
              </p14:nvContentPartPr>
              <p14:xfrm>
                <a:off x="5379098" y="3802745"/>
                <a:ext cx="261720" cy="381600"/>
              </p14:xfrm>
            </p:contentPart>
          </mc:Choice>
          <mc:Fallback xmlns="">
            <p:pic>
              <p:nvPicPr>
                <p:cNvPr id="19" name="Ink 18">
                  <a:extLst>
                    <a:ext uri="{FF2B5EF4-FFF2-40B4-BE49-F238E27FC236}">
                      <a16:creationId xmlns:a16="http://schemas.microsoft.com/office/drawing/2014/main" id="{5170A9A7-1620-426C-B3A5-6CBA19439101}"/>
                    </a:ext>
                  </a:extLst>
                </p:cNvPr>
                <p:cNvPicPr/>
                <p:nvPr/>
              </p:nvPicPr>
              <p:blipFill>
                <a:blip r:embed="rId29"/>
                <a:stretch>
                  <a:fillRect/>
                </a:stretch>
              </p:blipFill>
              <p:spPr>
                <a:xfrm>
                  <a:off x="5374778" y="3798425"/>
                  <a:ext cx="270360" cy="390240"/>
                </a:xfrm>
                <a:prstGeom prst="rect">
                  <a:avLst/>
                </a:prstGeom>
              </p:spPr>
            </p:pic>
          </mc:Fallback>
        </mc:AlternateContent>
      </p:grpSp>
      <p:grpSp>
        <p:nvGrpSpPr>
          <p:cNvPr id="25" name="Group 24">
            <a:extLst>
              <a:ext uri="{FF2B5EF4-FFF2-40B4-BE49-F238E27FC236}">
                <a16:creationId xmlns:a16="http://schemas.microsoft.com/office/drawing/2014/main" id="{073E12B9-4089-48E7-BF6D-BE682DAF43EF}"/>
              </a:ext>
            </a:extLst>
          </p:cNvPr>
          <p:cNvGrpSpPr/>
          <p:nvPr/>
        </p:nvGrpSpPr>
        <p:grpSpPr>
          <a:xfrm>
            <a:off x="5748981" y="4117559"/>
            <a:ext cx="529560" cy="340560"/>
            <a:chOff x="5813618" y="3800945"/>
            <a:chExt cx="529560" cy="340560"/>
          </a:xfrm>
        </p:grpSpPr>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B2C0BF10-13F7-4037-B250-89601E5FDB13}"/>
                    </a:ext>
                  </a:extLst>
                </p14:cNvPr>
                <p14:cNvContentPartPr/>
                <p14:nvPr/>
              </p14:nvContentPartPr>
              <p14:xfrm>
                <a:off x="5813618" y="3832265"/>
                <a:ext cx="122400" cy="136080"/>
              </p14:xfrm>
            </p:contentPart>
          </mc:Choice>
          <mc:Fallback xmlns="">
            <p:pic>
              <p:nvPicPr>
                <p:cNvPr id="21" name="Ink 20">
                  <a:extLst>
                    <a:ext uri="{FF2B5EF4-FFF2-40B4-BE49-F238E27FC236}">
                      <a16:creationId xmlns:a16="http://schemas.microsoft.com/office/drawing/2014/main" id="{B2C0BF10-13F7-4037-B250-89601E5FDB13}"/>
                    </a:ext>
                  </a:extLst>
                </p:cNvPr>
                <p:cNvPicPr/>
                <p:nvPr/>
              </p:nvPicPr>
              <p:blipFill>
                <a:blip r:embed="rId31"/>
                <a:stretch>
                  <a:fillRect/>
                </a:stretch>
              </p:blipFill>
              <p:spPr>
                <a:xfrm>
                  <a:off x="5809298" y="3827945"/>
                  <a:ext cx="131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429428F4-3778-4898-89EA-920C3BB87B0D}"/>
                    </a:ext>
                  </a:extLst>
                </p14:cNvPr>
                <p14:cNvContentPartPr/>
                <p14:nvPr/>
              </p14:nvContentPartPr>
              <p14:xfrm>
                <a:off x="5956178" y="3837665"/>
                <a:ext cx="146160" cy="141120"/>
              </p14:xfrm>
            </p:contentPart>
          </mc:Choice>
          <mc:Fallback xmlns="">
            <p:pic>
              <p:nvPicPr>
                <p:cNvPr id="22" name="Ink 21">
                  <a:extLst>
                    <a:ext uri="{FF2B5EF4-FFF2-40B4-BE49-F238E27FC236}">
                      <a16:creationId xmlns:a16="http://schemas.microsoft.com/office/drawing/2014/main" id="{429428F4-3778-4898-89EA-920C3BB87B0D}"/>
                    </a:ext>
                  </a:extLst>
                </p:cNvPr>
                <p:cNvPicPr/>
                <p:nvPr/>
              </p:nvPicPr>
              <p:blipFill>
                <a:blip r:embed="rId33"/>
                <a:stretch>
                  <a:fillRect/>
                </a:stretch>
              </p:blipFill>
              <p:spPr>
                <a:xfrm>
                  <a:off x="5951858" y="3833345"/>
                  <a:ext cx="1548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87391CD-8589-4AEF-97C3-23C0293E3787}"/>
                    </a:ext>
                  </a:extLst>
                </p14:cNvPr>
                <p14:cNvContentPartPr/>
                <p14:nvPr/>
              </p14:nvContentPartPr>
              <p14:xfrm>
                <a:off x="6122138" y="3800945"/>
                <a:ext cx="159840" cy="340560"/>
              </p14:xfrm>
            </p:contentPart>
          </mc:Choice>
          <mc:Fallback xmlns="">
            <p:pic>
              <p:nvPicPr>
                <p:cNvPr id="23" name="Ink 22">
                  <a:extLst>
                    <a:ext uri="{FF2B5EF4-FFF2-40B4-BE49-F238E27FC236}">
                      <a16:creationId xmlns:a16="http://schemas.microsoft.com/office/drawing/2014/main" id="{887391CD-8589-4AEF-97C3-23C0293E3787}"/>
                    </a:ext>
                  </a:extLst>
                </p:cNvPr>
                <p:cNvPicPr/>
                <p:nvPr/>
              </p:nvPicPr>
              <p:blipFill>
                <a:blip r:embed="rId35"/>
                <a:stretch>
                  <a:fillRect/>
                </a:stretch>
              </p:blipFill>
              <p:spPr>
                <a:xfrm>
                  <a:off x="6117818" y="3796625"/>
                  <a:ext cx="16848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046EA15C-5FFE-453B-B1E8-6F1E50E06A67}"/>
                    </a:ext>
                  </a:extLst>
                </p14:cNvPr>
                <p14:cNvContentPartPr/>
                <p14:nvPr/>
              </p14:nvContentPartPr>
              <p14:xfrm>
                <a:off x="6329138" y="3897065"/>
                <a:ext cx="14040" cy="13680"/>
              </p14:xfrm>
            </p:contentPart>
          </mc:Choice>
          <mc:Fallback xmlns="">
            <p:pic>
              <p:nvPicPr>
                <p:cNvPr id="24" name="Ink 23">
                  <a:extLst>
                    <a:ext uri="{FF2B5EF4-FFF2-40B4-BE49-F238E27FC236}">
                      <a16:creationId xmlns:a16="http://schemas.microsoft.com/office/drawing/2014/main" id="{046EA15C-5FFE-453B-B1E8-6F1E50E06A67}"/>
                    </a:ext>
                  </a:extLst>
                </p:cNvPr>
                <p:cNvPicPr/>
                <p:nvPr/>
              </p:nvPicPr>
              <p:blipFill>
                <a:blip r:embed="rId37"/>
                <a:stretch>
                  <a:fillRect/>
                </a:stretch>
              </p:blipFill>
              <p:spPr>
                <a:xfrm>
                  <a:off x="6324818" y="3892745"/>
                  <a:ext cx="22680" cy="22320"/>
                </a:xfrm>
                <a:prstGeom prst="rect">
                  <a:avLst/>
                </a:prstGeom>
              </p:spPr>
            </p:pic>
          </mc:Fallback>
        </mc:AlternateContent>
      </p:gr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04B68FC-A36B-499F-83BA-D462B4822742}"/>
                  </a:ext>
                </a:extLst>
              </p14:cNvPr>
              <p14:cNvContentPartPr/>
              <p14:nvPr/>
            </p14:nvContentPartPr>
            <p14:xfrm>
              <a:off x="3797978" y="3720665"/>
              <a:ext cx="873720" cy="393480"/>
            </p14:xfrm>
          </p:contentPart>
        </mc:Choice>
        <mc:Fallback xmlns="">
          <p:pic>
            <p:nvPicPr>
              <p:cNvPr id="7" name="Ink 6">
                <a:extLst>
                  <a:ext uri="{FF2B5EF4-FFF2-40B4-BE49-F238E27FC236}">
                    <a16:creationId xmlns:a16="http://schemas.microsoft.com/office/drawing/2014/main" id="{204B68FC-A36B-499F-83BA-D462B4822742}"/>
                  </a:ext>
                </a:extLst>
              </p:cNvPr>
              <p:cNvPicPr/>
              <p:nvPr/>
            </p:nvPicPr>
            <p:blipFill>
              <a:blip r:embed="rId4"/>
              <a:stretch>
                <a:fillRect/>
              </a:stretch>
            </p:blipFill>
            <p:spPr>
              <a:xfrm>
                <a:off x="3793658" y="3716345"/>
                <a:ext cx="8823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A427117-C39B-490A-AEB2-BDC62F050380}"/>
                  </a:ext>
                </a:extLst>
              </p14:cNvPr>
              <p14:cNvContentPartPr/>
              <p14:nvPr/>
            </p14:nvContentPartPr>
            <p14:xfrm>
              <a:off x="4859978" y="3565865"/>
              <a:ext cx="126000" cy="133200"/>
            </p14:xfrm>
          </p:contentPart>
        </mc:Choice>
        <mc:Fallback xmlns="">
          <p:pic>
            <p:nvPicPr>
              <p:cNvPr id="8" name="Ink 7">
                <a:extLst>
                  <a:ext uri="{FF2B5EF4-FFF2-40B4-BE49-F238E27FC236}">
                    <a16:creationId xmlns:a16="http://schemas.microsoft.com/office/drawing/2014/main" id="{9A427117-C39B-490A-AEB2-BDC62F050380}"/>
                  </a:ext>
                </a:extLst>
              </p:cNvPr>
              <p:cNvPicPr/>
              <p:nvPr/>
            </p:nvPicPr>
            <p:blipFill>
              <a:blip r:embed="rId6"/>
              <a:stretch>
                <a:fillRect/>
              </a:stretch>
            </p:blipFill>
            <p:spPr>
              <a:xfrm>
                <a:off x="4855658" y="3561545"/>
                <a:ext cx="1346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54F44B2-CBE6-440D-8771-9A650ED169E9}"/>
                  </a:ext>
                </a:extLst>
              </p14:cNvPr>
              <p14:cNvContentPartPr/>
              <p14:nvPr/>
            </p14:nvContentPartPr>
            <p14:xfrm>
              <a:off x="5470178" y="3571985"/>
              <a:ext cx="126360" cy="110880"/>
            </p14:xfrm>
          </p:contentPart>
        </mc:Choice>
        <mc:Fallback xmlns="">
          <p:pic>
            <p:nvPicPr>
              <p:cNvPr id="9" name="Ink 8">
                <a:extLst>
                  <a:ext uri="{FF2B5EF4-FFF2-40B4-BE49-F238E27FC236}">
                    <a16:creationId xmlns:a16="http://schemas.microsoft.com/office/drawing/2014/main" id="{054F44B2-CBE6-440D-8771-9A650ED169E9}"/>
                  </a:ext>
                </a:extLst>
              </p:cNvPr>
              <p:cNvPicPr/>
              <p:nvPr/>
            </p:nvPicPr>
            <p:blipFill>
              <a:blip r:embed="rId8"/>
              <a:stretch>
                <a:fillRect/>
              </a:stretch>
            </p:blipFill>
            <p:spPr>
              <a:xfrm>
                <a:off x="5465858" y="3567665"/>
                <a:ext cx="1350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9D98DB0C-00AC-41A1-8BCE-8B0D74B22045}"/>
                  </a:ext>
                </a:extLst>
              </p14:cNvPr>
              <p14:cNvContentPartPr/>
              <p14:nvPr/>
            </p14:nvContentPartPr>
            <p14:xfrm>
              <a:off x="6033938" y="3563345"/>
              <a:ext cx="156600" cy="118080"/>
            </p14:xfrm>
          </p:contentPart>
        </mc:Choice>
        <mc:Fallback xmlns="">
          <p:pic>
            <p:nvPicPr>
              <p:cNvPr id="10" name="Ink 9">
                <a:extLst>
                  <a:ext uri="{FF2B5EF4-FFF2-40B4-BE49-F238E27FC236}">
                    <a16:creationId xmlns:a16="http://schemas.microsoft.com/office/drawing/2014/main" id="{9D98DB0C-00AC-41A1-8BCE-8B0D74B22045}"/>
                  </a:ext>
                </a:extLst>
              </p:cNvPr>
              <p:cNvPicPr/>
              <p:nvPr/>
            </p:nvPicPr>
            <p:blipFill>
              <a:blip r:embed="rId10"/>
              <a:stretch>
                <a:fillRect/>
              </a:stretch>
            </p:blipFill>
            <p:spPr>
              <a:xfrm>
                <a:off x="6029618" y="3559025"/>
                <a:ext cx="165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D7CEC19-30FD-4F3C-A129-1CCDD189D348}"/>
                  </a:ext>
                </a:extLst>
              </p14:cNvPr>
              <p14:cNvContentPartPr/>
              <p14:nvPr/>
            </p14:nvContentPartPr>
            <p14:xfrm>
              <a:off x="4760618" y="5835665"/>
              <a:ext cx="201600" cy="146520"/>
            </p14:xfrm>
          </p:contentPart>
        </mc:Choice>
        <mc:Fallback xmlns="">
          <p:pic>
            <p:nvPicPr>
              <p:cNvPr id="11" name="Ink 10">
                <a:extLst>
                  <a:ext uri="{FF2B5EF4-FFF2-40B4-BE49-F238E27FC236}">
                    <a16:creationId xmlns:a16="http://schemas.microsoft.com/office/drawing/2014/main" id="{ED7CEC19-30FD-4F3C-A129-1CCDD189D348}"/>
                  </a:ext>
                </a:extLst>
              </p:cNvPr>
              <p:cNvPicPr/>
              <p:nvPr/>
            </p:nvPicPr>
            <p:blipFill>
              <a:blip r:embed="rId12"/>
              <a:stretch>
                <a:fillRect/>
              </a:stretch>
            </p:blipFill>
            <p:spPr>
              <a:xfrm>
                <a:off x="4756298" y="5831345"/>
                <a:ext cx="2102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D25A3624-98C2-4411-A309-633A32787850}"/>
                  </a:ext>
                </a:extLst>
              </p14:cNvPr>
              <p14:cNvContentPartPr/>
              <p14:nvPr/>
            </p14:nvContentPartPr>
            <p14:xfrm>
              <a:off x="4612298" y="2996345"/>
              <a:ext cx="34200" cy="101520"/>
            </p14:xfrm>
          </p:contentPart>
        </mc:Choice>
        <mc:Fallback xmlns="">
          <p:pic>
            <p:nvPicPr>
              <p:cNvPr id="12" name="Ink 11">
                <a:extLst>
                  <a:ext uri="{FF2B5EF4-FFF2-40B4-BE49-F238E27FC236}">
                    <a16:creationId xmlns:a16="http://schemas.microsoft.com/office/drawing/2014/main" id="{D25A3624-98C2-4411-A309-633A32787850}"/>
                  </a:ext>
                </a:extLst>
              </p:cNvPr>
              <p:cNvPicPr/>
              <p:nvPr/>
            </p:nvPicPr>
            <p:blipFill>
              <a:blip r:embed="rId14"/>
              <a:stretch>
                <a:fillRect/>
              </a:stretch>
            </p:blipFill>
            <p:spPr>
              <a:xfrm>
                <a:off x="4607978" y="2992025"/>
                <a:ext cx="42840" cy="110160"/>
              </a:xfrm>
              <a:prstGeom prst="rect">
                <a:avLst/>
              </a:prstGeom>
            </p:spPr>
          </p:pic>
        </mc:Fallback>
      </mc:AlternateContent>
      <p:grpSp>
        <p:nvGrpSpPr>
          <p:cNvPr id="15" name="Group 14">
            <a:extLst>
              <a:ext uri="{FF2B5EF4-FFF2-40B4-BE49-F238E27FC236}">
                <a16:creationId xmlns:a16="http://schemas.microsoft.com/office/drawing/2014/main" id="{FC25711F-C8B0-45C9-8A29-9381457EF002}"/>
              </a:ext>
            </a:extLst>
          </p:cNvPr>
          <p:cNvGrpSpPr/>
          <p:nvPr/>
        </p:nvGrpSpPr>
        <p:grpSpPr>
          <a:xfrm>
            <a:off x="4815698" y="5593385"/>
            <a:ext cx="270000" cy="177840"/>
            <a:chOff x="4815698" y="5593385"/>
            <a:chExt cx="270000" cy="17784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375FFD60-50B7-4E12-913F-BD87F767E497}"/>
                    </a:ext>
                  </a:extLst>
                </p14:cNvPr>
                <p14:cNvContentPartPr/>
                <p14:nvPr/>
              </p14:nvContentPartPr>
              <p14:xfrm>
                <a:off x="4899938" y="5639105"/>
                <a:ext cx="8280" cy="100800"/>
              </p14:xfrm>
            </p:contentPart>
          </mc:Choice>
          <mc:Fallback xmlns="">
            <p:pic>
              <p:nvPicPr>
                <p:cNvPr id="13" name="Ink 12">
                  <a:extLst>
                    <a:ext uri="{FF2B5EF4-FFF2-40B4-BE49-F238E27FC236}">
                      <a16:creationId xmlns:a16="http://schemas.microsoft.com/office/drawing/2014/main" id="{375FFD60-50B7-4E12-913F-BD87F767E497}"/>
                    </a:ext>
                  </a:extLst>
                </p:cNvPr>
                <p:cNvPicPr/>
                <p:nvPr/>
              </p:nvPicPr>
              <p:blipFill>
                <a:blip r:embed="rId16"/>
                <a:stretch>
                  <a:fillRect/>
                </a:stretch>
              </p:blipFill>
              <p:spPr>
                <a:xfrm>
                  <a:off x="4895618" y="5634785"/>
                  <a:ext cx="169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C66612EE-5956-4759-B5D8-B0444F76EA63}"/>
                    </a:ext>
                  </a:extLst>
                </p14:cNvPr>
                <p14:cNvContentPartPr/>
                <p14:nvPr/>
              </p14:nvContentPartPr>
              <p14:xfrm>
                <a:off x="4815698" y="5593385"/>
                <a:ext cx="270000" cy="177840"/>
              </p14:xfrm>
            </p:contentPart>
          </mc:Choice>
          <mc:Fallback xmlns="">
            <p:pic>
              <p:nvPicPr>
                <p:cNvPr id="14" name="Ink 13">
                  <a:extLst>
                    <a:ext uri="{FF2B5EF4-FFF2-40B4-BE49-F238E27FC236}">
                      <a16:creationId xmlns:a16="http://schemas.microsoft.com/office/drawing/2014/main" id="{C66612EE-5956-4759-B5D8-B0444F76EA63}"/>
                    </a:ext>
                  </a:extLst>
                </p:cNvPr>
                <p:cNvPicPr/>
                <p:nvPr/>
              </p:nvPicPr>
              <p:blipFill>
                <a:blip r:embed="rId18"/>
                <a:stretch>
                  <a:fillRect/>
                </a:stretch>
              </p:blipFill>
              <p:spPr>
                <a:xfrm>
                  <a:off x="4811378" y="5589065"/>
                  <a:ext cx="278640" cy="18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8929569E-5BBE-46B9-8ED2-757A9A66C450}"/>
                  </a:ext>
                </a:extLst>
              </p14:cNvPr>
              <p14:cNvContentPartPr/>
              <p14:nvPr/>
            </p14:nvContentPartPr>
            <p14:xfrm>
              <a:off x="5181458" y="3794465"/>
              <a:ext cx="149760" cy="114840"/>
            </p14:xfrm>
          </p:contentPart>
        </mc:Choice>
        <mc:Fallback xmlns="">
          <p:pic>
            <p:nvPicPr>
              <p:cNvPr id="16" name="Ink 15">
                <a:extLst>
                  <a:ext uri="{FF2B5EF4-FFF2-40B4-BE49-F238E27FC236}">
                    <a16:creationId xmlns:a16="http://schemas.microsoft.com/office/drawing/2014/main" id="{8929569E-5BBE-46B9-8ED2-757A9A66C450}"/>
                  </a:ext>
                </a:extLst>
              </p:cNvPr>
              <p:cNvPicPr/>
              <p:nvPr/>
            </p:nvPicPr>
            <p:blipFill>
              <a:blip r:embed="rId20"/>
              <a:stretch>
                <a:fillRect/>
              </a:stretch>
            </p:blipFill>
            <p:spPr>
              <a:xfrm>
                <a:off x="5177138" y="3790145"/>
                <a:ext cx="1584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7C900134-FDB6-4149-977C-2A9A663EB955}"/>
                  </a:ext>
                </a:extLst>
              </p14:cNvPr>
              <p14:cNvContentPartPr/>
              <p14:nvPr/>
            </p14:nvContentPartPr>
            <p14:xfrm>
              <a:off x="3692498" y="4206305"/>
              <a:ext cx="119880" cy="106920"/>
            </p14:xfrm>
          </p:contentPart>
        </mc:Choice>
        <mc:Fallback xmlns="">
          <p:pic>
            <p:nvPicPr>
              <p:cNvPr id="17" name="Ink 16">
                <a:extLst>
                  <a:ext uri="{FF2B5EF4-FFF2-40B4-BE49-F238E27FC236}">
                    <a16:creationId xmlns:a16="http://schemas.microsoft.com/office/drawing/2014/main" id="{7C900134-FDB6-4149-977C-2A9A663EB955}"/>
                  </a:ext>
                </a:extLst>
              </p:cNvPr>
              <p:cNvPicPr/>
              <p:nvPr/>
            </p:nvPicPr>
            <p:blipFill>
              <a:blip r:embed="rId22"/>
              <a:stretch>
                <a:fillRect/>
              </a:stretch>
            </p:blipFill>
            <p:spPr>
              <a:xfrm>
                <a:off x="3688178" y="4201985"/>
                <a:ext cx="128520" cy="115560"/>
              </a:xfrm>
              <a:prstGeom prst="rect">
                <a:avLst/>
              </a:prstGeom>
            </p:spPr>
          </p:pic>
        </mc:Fallback>
      </mc:AlternateContent>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grpSp>
        <p:nvGrpSpPr>
          <p:cNvPr id="24" name="Group 23">
            <a:extLst>
              <a:ext uri="{FF2B5EF4-FFF2-40B4-BE49-F238E27FC236}">
                <a16:creationId xmlns:a16="http://schemas.microsoft.com/office/drawing/2014/main" id="{9E0BC241-502A-465F-918F-F0C56982BDC9}"/>
              </a:ext>
            </a:extLst>
          </p:cNvPr>
          <p:cNvGrpSpPr/>
          <p:nvPr/>
        </p:nvGrpSpPr>
        <p:grpSpPr>
          <a:xfrm>
            <a:off x="3373538" y="297425"/>
            <a:ext cx="1191600" cy="475200"/>
            <a:chOff x="3373538" y="297425"/>
            <a:chExt cx="1191600" cy="4752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BA0B8C6-E055-409A-8A54-F9AF024B98BB}"/>
                    </a:ext>
                  </a:extLst>
                </p14:cNvPr>
                <p14:cNvContentPartPr/>
                <p14:nvPr/>
              </p14:nvContentPartPr>
              <p14:xfrm>
                <a:off x="3373538" y="336305"/>
                <a:ext cx="194040" cy="193680"/>
              </p14:xfrm>
            </p:contentPart>
          </mc:Choice>
          <mc:Fallback xmlns="">
            <p:pic>
              <p:nvPicPr>
                <p:cNvPr id="3" name="Ink 2">
                  <a:extLst>
                    <a:ext uri="{FF2B5EF4-FFF2-40B4-BE49-F238E27FC236}">
                      <a16:creationId xmlns:a16="http://schemas.microsoft.com/office/drawing/2014/main" id="{FBA0B8C6-E055-409A-8A54-F9AF024B98BB}"/>
                    </a:ext>
                  </a:extLst>
                </p:cNvPr>
                <p:cNvPicPr/>
                <p:nvPr/>
              </p:nvPicPr>
              <p:blipFill>
                <a:blip r:embed="rId4"/>
                <a:stretch>
                  <a:fillRect/>
                </a:stretch>
              </p:blipFill>
              <p:spPr>
                <a:xfrm>
                  <a:off x="3369218" y="331985"/>
                  <a:ext cx="202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B7329A5-4329-4DAD-AF2C-23349FA80906}"/>
                    </a:ext>
                  </a:extLst>
                </p14:cNvPr>
                <p14:cNvContentPartPr/>
                <p14:nvPr/>
              </p14:nvContentPartPr>
              <p14:xfrm>
                <a:off x="3553538" y="433145"/>
                <a:ext cx="17280" cy="77040"/>
              </p14:xfrm>
            </p:contentPart>
          </mc:Choice>
          <mc:Fallback xmlns="">
            <p:pic>
              <p:nvPicPr>
                <p:cNvPr id="7" name="Ink 6">
                  <a:extLst>
                    <a:ext uri="{FF2B5EF4-FFF2-40B4-BE49-F238E27FC236}">
                      <a16:creationId xmlns:a16="http://schemas.microsoft.com/office/drawing/2014/main" id="{4B7329A5-4329-4DAD-AF2C-23349FA80906}"/>
                    </a:ext>
                  </a:extLst>
                </p:cNvPr>
                <p:cNvPicPr/>
                <p:nvPr/>
              </p:nvPicPr>
              <p:blipFill>
                <a:blip r:embed="rId6"/>
                <a:stretch>
                  <a:fillRect/>
                </a:stretch>
              </p:blipFill>
              <p:spPr>
                <a:xfrm>
                  <a:off x="3549218" y="428825"/>
                  <a:ext cx="259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342AC00-4CAD-4BD5-848E-9042F3E5EA1D}"/>
                    </a:ext>
                  </a:extLst>
                </p14:cNvPr>
                <p14:cNvContentPartPr/>
                <p14:nvPr/>
              </p14:nvContentPartPr>
              <p14:xfrm>
                <a:off x="3560378" y="297425"/>
                <a:ext cx="10440" cy="1800"/>
              </p14:xfrm>
            </p:contentPart>
          </mc:Choice>
          <mc:Fallback xmlns="">
            <p:pic>
              <p:nvPicPr>
                <p:cNvPr id="8" name="Ink 7">
                  <a:extLst>
                    <a:ext uri="{FF2B5EF4-FFF2-40B4-BE49-F238E27FC236}">
                      <a16:creationId xmlns:a16="http://schemas.microsoft.com/office/drawing/2014/main" id="{F342AC00-4CAD-4BD5-848E-9042F3E5EA1D}"/>
                    </a:ext>
                  </a:extLst>
                </p:cNvPr>
                <p:cNvPicPr/>
                <p:nvPr/>
              </p:nvPicPr>
              <p:blipFill>
                <a:blip r:embed="rId8"/>
                <a:stretch>
                  <a:fillRect/>
                </a:stretch>
              </p:blipFill>
              <p:spPr>
                <a:xfrm>
                  <a:off x="3556058" y="293105"/>
                  <a:ext cx="1908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F244244C-1935-4AB6-B6EF-A97DAF141EDE}"/>
                    </a:ext>
                  </a:extLst>
                </p14:cNvPr>
                <p14:cNvContentPartPr/>
                <p14:nvPr/>
              </p14:nvContentPartPr>
              <p14:xfrm>
                <a:off x="3569378" y="415505"/>
                <a:ext cx="113400" cy="114120"/>
              </p14:xfrm>
            </p:contentPart>
          </mc:Choice>
          <mc:Fallback xmlns="">
            <p:pic>
              <p:nvPicPr>
                <p:cNvPr id="17" name="Ink 16">
                  <a:extLst>
                    <a:ext uri="{FF2B5EF4-FFF2-40B4-BE49-F238E27FC236}">
                      <a16:creationId xmlns:a16="http://schemas.microsoft.com/office/drawing/2014/main" id="{F244244C-1935-4AB6-B6EF-A97DAF141EDE}"/>
                    </a:ext>
                  </a:extLst>
                </p:cNvPr>
                <p:cNvPicPr/>
                <p:nvPr/>
              </p:nvPicPr>
              <p:blipFill>
                <a:blip r:embed="rId10"/>
                <a:stretch>
                  <a:fillRect/>
                </a:stretch>
              </p:blipFill>
              <p:spPr>
                <a:xfrm>
                  <a:off x="3565058" y="411185"/>
                  <a:ext cx="1220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DE702ACF-9485-4612-AC74-0108508421EB}"/>
                    </a:ext>
                  </a:extLst>
                </p14:cNvPr>
                <p14:cNvContentPartPr/>
                <p14:nvPr/>
              </p14:nvContentPartPr>
              <p14:xfrm>
                <a:off x="3692498" y="445025"/>
                <a:ext cx="112320" cy="106920"/>
              </p14:xfrm>
            </p:contentPart>
          </mc:Choice>
          <mc:Fallback xmlns="">
            <p:pic>
              <p:nvPicPr>
                <p:cNvPr id="18" name="Ink 17">
                  <a:extLst>
                    <a:ext uri="{FF2B5EF4-FFF2-40B4-BE49-F238E27FC236}">
                      <a16:creationId xmlns:a16="http://schemas.microsoft.com/office/drawing/2014/main" id="{DE702ACF-9485-4612-AC74-0108508421EB}"/>
                    </a:ext>
                  </a:extLst>
                </p:cNvPr>
                <p:cNvPicPr/>
                <p:nvPr/>
              </p:nvPicPr>
              <p:blipFill>
                <a:blip r:embed="rId12"/>
                <a:stretch>
                  <a:fillRect/>
                </a:stretch>
              </p:blipFill>
              <p:spPr>
                <a:xfrm>
                  <a:off x="3688178" y="440705"/>
                  <a:ext cx="1209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C4E52A96-2ED0-46DC-8727-91F5E61421A3}"/>
                    </a:ext>
                  </a:extLst>
                </p14:cNvPr>
                <p14:cNvContentPartPr/>
                <p14:nvPr/>
              </p14:nvContentPartPr>
              <p14:xfrm>
                <a:off x="3810938" y="436025"/>
                <a:ext cx="123120" cy="90360"/>
              </p14:xfrm>
            </p:contentPart>
          </mc:Choice>
          <mc:Fallback xmlns="">
            <p:pic>
              <p:nvPicPr>
                <p:cNvPr id="19" name="Ink 18">
                  <a:extLst>
                    <a:ext uri="{FF2B5EF4-FFF2-40B4-BE49-F238E27FC236}">
                      <a16:creationId xmlns:a16="http://schemas.microsoft.com/office/drawing/2014/main" id="{C4E52A96-2ED0-46DC-8727-91F5E61421A3}"/>
                    </a:ext>
                  </a:extLst>
                </p:cNvPr>
                <p:cNvPicPr/>
                <p:nvPr/>
              </p:nvPicPr>
              <p:blipFill>
                <a:blip r:embed="rId14"/>
                <a:stretch>
                  <a:fillRect/>
                </a:stretch>
              </p:blipFill>
              <p:spPr>
                <a:xfrm>
                  <a:off x="3806618" y="431705"/>
                  <a:ext cx="131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06DB4EF-94B0-444E-A92D-C7150C65185D}"/>
                    </a:ext>
                  </a:extLst>
                </p14:cNvPr>
                <p14:cNvContentPartPr/>
                <p14:nvPr/>
              </p14:nvContentPartPr>
              <p14:xfrm>
                <a:off x="3964298" y="411185"/>
                <a:ext cx="75240" cy="106920"/>
              </p14:xfrm>
            </p:contentPart>
          </mc:Choice>
          <mc:Fallback xmlns="">
            <p:pic>
              <p:nvPicPr>
                <p:cNvPr id="20" name="Ink 19">
                  <a:extLst>
                    <a:ext uri="{FF2B5EF4-FFF2-40B4-BE49-F238E27FC236}">
                      <a16:creationId xmlns:a16="http://schemas.microsoft.com/office/drawing/2014/main" id="{106DB4EF-94B0-444E-A92D-C7150C65185D}"/>
                    </a:ext>
                  </a:extLst>
                </p:cNvPr>
                <p:cNvPicPr/>
                <p:nvPr/>
              </p:nvPicPr>
              <p:blipFill>
                <a:blip r:embed="rId16"/>
                <a:stretch>
                  <a:fillRect/>
                </a:stretch>
              </p:blipFill>
              <p:spPr>
                <a:xfrm>
                  <a:off x="3959978" y="406865"/>
                  <a:ext cx="83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178160D1-7615-4953-9E44-338DEF81E90E}"/>
                    </a:ext>
                  </a:extLst>
                </p14:cNvPr>
                <p14:cNvContentPartPr/>
                <p14:nvPr/>
              </p14:nvContentPartPr>
              <p14:xfrm>
                <a:off x="4064738" y="408305"/>
                <a:ext cx="120600" cy="95040"/>
              </p14:xfrm>
            </p:contentPart>
          </mc:Choice>
          <mc:Fallback xmlns="">
            <p:pic>
              <p:nvPicPr>
                <p:cNvPr id="21" name="Ink 20">
                  <a:extLst>
                    <a:ext uri="{FF2B5EF4-FFF2-40B4-BE49-F238E27FC236}">
                      <a16:creationId xmlns:a16="http://schemas.microsoft.com/office/drawing/2014/main" id="{178160D1-7615-4953-9E44-338DEF81E90E}"/>
                    </a:ext>
                  </a:extLst>
                </p:cNvPr>
                <p:cNvPicPr/>
                <p:nvPr/>
              </p:nvPicPr>
              <p:blipFill>
                <a:blip r:embed="rId18"/>
                <a:stretch>
                  <a:fillRect/>
                </a:stretch>
              </p:blipFill>
              <p:spPr>
                <a:xfrm>
                  <a:off x="4060418" y="403985"/>
                  <a:ext cx="1292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87593185-248B-411D-8642-B242FC456192}"/>
                    </a:ext>
                  </a:extLst>
                </p14:cNvPr>
                <p14:cNvContentPartPr/>
                <p14:nvPr/>
              </p14:nvContentPartPr>
              <p14:xfrm>
                <a:off x="4191458" y="415145"/>
                <a:ext cx="105840" cy="78840"/>
              </p14:xfrm>
            </p:contentPart>
          </mc:Choice>
          <mc:Fallback xmlns="">
            <p:pic>
              <p:nvPicPr>
                <p:cNvPr id="22" name="Ink 21">
                  <a:extLst>
                    <a:ext uri="{FF2B5EF4-FFF2-40B4-BE49-F238E27FC236}">
                      <a16:creationId xmlns:a16="http://schemas.microsoft.com/office/drawing/2014/main" id="{87593185-248B-411D-8642-B242FC456192}"/>
                    </a:ext>
                  </a:extLst>
                </p:cNvPr>
                <p:cNvPicPr/>
                <p:nvPr/>
              </p:nvPicPr>
              <p:blipFill>
                <a:blip r:embed="rId20"/>
                <a:stretch>
                  <a:fillRect/>
                </a:stretch>
              </p:blipFill>
              <p:spPr>
                <a:xfrm>
                  <a:off x="4187138" y="410825"/>
                  <a:ext cx="114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0C2A3940-17B8-4FED-83EC-71FFCAD689CC}"/>
                    </a:ext>
                  </a:extLst>
                </p14:cNvPr>
                <p14:cNvContentPartPr/>
                <p14:nvPr/>
              </p14:nvContentPartPr>
              <p14:xfrm>
                <a:off x="4296578" y="416585"/>
                <a:ext cx="268560" cy="356040"/>
              </p14:xfrm>
            </p:contentPart>
          </mc:Choice>
          <mc:Fallback xmlns="">
            <p:pic>
              <p:nvPicPr>
                <p:cNvPr id="23" name="Ink 22">
                  <a:extLst>
                    <a:ext uri="{FF2B5EF4-FFF2-40B4-BE49-F238E27FC236}">
                      <a16:creationId xmlns:a16="http://schemas.microsoft.com/office/drawing/2014/main" id="{0C2A3940-17B8-4FED-83EC-71FFCAD689CC}"/>
                    </a:ext>
                  </a:extLst>
                </p:cNvPr>
                <p:cNvPicPr/>
                <p:nvPr/>
              </p:nvPicPr>
              <p:blipFill>
                <a:blip r:embed="rId22"/>
                <a:stretch>
                  <a:fillRect/>
                </a:stretch>
              </p:blipFill>
              <p:spPr>
                <a:xfrm>
                  <a:off x="4292258" y="412265"/>
                  <a:ext cx="277200" cy="36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937E1A05-8068-4154-AC5A-6D84FCF17729}"/>
                  </a:ext>
                </a:extLst>
              </p14:cNvPr>
              <p14:cNvContentPartPr/>
              <p14:nvPr/>
            </p14:nvContentPartPr>
            <p14:xfrm>
              <a:off x="5216378" y="2006705"/>
              <a:ext cx="623520" cy="217800"/>
            </p14:xfrm>
          </p:contentPart>
        </mc:Choice>
        <mc:Fallback xmlns="">
          <p:pic>
            <p:nvPicPr>
              <p:cNvPr id="25" name="Ink 24">
                <a:extLst>
                  <a:ext uri="{FF2B5EF4-FFF2-40B4-BE49-F238E27FC236}">
                    <a16:creationId xmlns:a16="http://schemas.microsoft.com/office/drawing/2014/main" id="{937E1A05-8068-4154-AC5A-6D84FCF17729}"/>
                  </a:ext>
                </a:extLst>
              </p:cNvPr>
              <p:cNvPicPr/>
              <p:nvPr/>
            </p:nvPicPr>
            <p:blipFill>
              <a:blip r:embed="rId24"/>
              <a:stretch>
                <a:fillRect/>
              </a:stretch>
            </p:blipFill>
            <p:spPr>
              <a:xfrm>
                <a:off x="5212058" y="2002385"/>
                <a:ext cx="632160" cy="226440"/>
              </a:xfrm>
              <a:prstGeom prst="rect">
                <a:avLst/>
              </a:prstGeom>
            </p:spPr>
          </p:pic>
        </mc:Fallback>
      </mc:AlternateContent>
      <p:grpSp>
        <p:nvGrpSpPr>
          <p:cNvPr id="30728" name="Group 30727">
            <a:extLst>
              <a:ext uri="{FF2B5EF4-FFF2-40B4-BE49-F238E27FC236}">
                <a16:creationId xmlns:a16="http://schemas.microsoft.com/office/drawing/2014/main" id="{BBA4A862-7885-48E5-8C61-4BC831362DCE}"/>
              </a:ext>
            </a:extLst>
          </p:cNvPr>
          <p:cNvGrpSpPr/>
          <p:nvPr/>
        </p:nvGrpSpPr>
        <p:grpSpPr>
          <a:xfrm>
            <a:off x="5287658" y="1545185"/>
            <a:ext cx="2291040" cy="889560"/>
            <a:chOff x="5287658" y="1545185"/>
            <a:chExt cx="2291040" cy="889560"/>
          </a:xfrm>
        </p:grpSpPr>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F0A7D0BA-A07E-4170-BF3C-5560E4DBD55B}"/>
                    </a:ext>
                  </a:extLst>
                </p14:cNvPr>
                <p14:cNvContentPartPr/>
                <p14:nvPr/>
              </p14:nvContentPartPr>
              <p14:xfrm>
                <a:off x="6084338" y="1953785"/>
                <a:ext cx="55080" cy="62280"/>
              </p14:xfrm>
            </p:contentPart>
          </mc:Choice>
          <mc:Fallback xmlns="">
            <p:pic>
              <p:nvPicPr>
                <p:cNvPr id="26" name="Ink 25">
                  <a:extLst>
                    <a:ext uri="{FF2B5EF4-FFF2-40B4-BE49-F238E27FC236}">
                      <a16:creationId xmlns:a16="http://schemas.microsoft.com/office/drawing/2014/main" id="{F0A7D0BA-A07E-4170-BF3C-5560E4DBD55B}"/>
                    </a:ext>
                  </a:extLst>
                </p:cNvPr>
                <p:cNvPicPr/>
                <p:nvPr/>
              </p:nvPicPr>
              <p:blipFill>
                <a:blip r:embed="rId26"/>
                <a:stretch>
                  <a:fillRect/>
                </a:stretch>
              </p:blipFill>
              <p:spPr>
                <a:xfrm>
                  <a:off x="6080018" y="1949465"/>
                  <a:ext cx="637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8434F648-A397-4F2F-AA8A-F98638E9CED9}"/>
                    </a:ext>
                  </a:extLst>
                </p14:cNvPr>
                <p14:cNvContentPartPr/>
                <p14:nvPr/>
              </p14:nvContentPartPr>
              <p14:xfrm>
                <a:off x="6190178" y="1924985"/>
                <a:ext cx="54720" cy="156240"/>
              </p14:xfrm>
            </p:contentPart>
          </mc:Choice>
          <mc:Fallback xmlns="">
            <p:pic>
              <p:nvPicPr>
                <p:cNvPr id="27" name="Ink 26">
                  <a:extLst>
                    <a:ext uri="{FF2B5EF4-FFF2-40B4-BE49-F238E27FC236}">
                      <a16:creationId xmlns:a16="http://schemas.microsoft.com/office/drawing/2014/main" id="{8434F648-A397-4F2F-AA8A-F98638E9CED9}"/>
                    </a:ext>
                  </a:extLst>
                </p:cNvPr>
                <p:cNvPicPr/>
                <p:nvPr/>
              </p:nvPicPr>
              <p:blipFill>
                <a:blip r:embed="rId28"/>
                <a:stretch>
                  <a:fillRect/>
                </a:stretch>
              </p:blipFill>
              <p:spPr>
                <a:xfrm>
                  <a:off x="6185858" y="1920665"/>
                  <a:ext cx="633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795464CB-9F31-49CC-8F92-F3A00E7C47BD}"/>
                    </a:ext>
                  </a:extLst>
                </p14:cNvPr>
                <p14:cNvContentPartPr/>
                <p14:nvPr/>
              </p14:nvContentPartPr>
              <p14:xfrm>
                <a:off x="6281618" y="1919945"/>
                <a:ext cx="65880" cy="140400"/>
              </p14:xfrm>
            </p:contentPart>
          </mc:Choice>
          <mc:Fallback xmlns="">
            <p:pic>
              <p:nvPicPr>
                <p:cNvPr id="28" name="Ink 27">
                  <a:extLst>
                    <a:ext uri="{FF2B5EF4-FFF2-40B4-BE49-F238E27FC236}">
                      <a16:creationId xmlns:a16="http://schemas.microsoft.com/office/drawing/2014/main" id="{795464CB-9F31-49CC-8F92-F3A00E7C47BD}"/>
                    </a:ext>
                  </a:extLst>
                </p:cNvPr>
                <p:cNvPicPr/>
                <p:nvPr/>
              </p:nvPicPr>
              <p:blipFill>
                <a:blip r:embed="rId30"/>
                <a:stretch>
                  <a:fillRect/>
                </a:stretch>
              </p:blipFill>
              <p:spPr>
                <a:xfrm>
                  <a:off x="6277298" y="1915625"/>
                  <a:ext cx="745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0717E9CA-77C9-45D5-A602-5230FA12245A}"/>
                    </a:ext>
                  </a:extLst>
                </p14:cNvPr>
                <p14:cNvContentPartPr/>
                <p14:nvPr/>
              </p14:nvContentPartPr>
              <p14:xfrm>
                <a:off x="6352898" y="1862345"/>
                <a:ext cx="20880" cy="133200"/>
              </p14:xfrm>
            </p:contentPart>
          </mc:Choice>
          <mc:Fallback xmlns="">
            <p:pic>
              <p:nvPicPr>
                <p:cNvPr id="29" name="Ink 28">
                  <a:extLst>
                    <a:ext uri="{FF2B5EF4-FFF2-40B4-BE49-F238E27FC236}">
                      <a16:creationId xmlns:a16="http://schemas.microsoft.com/office/drawing/2014/main" id="{0717E9CA-77C9-45D5-A602-5230FA12245A}"/>
                    </a:ext>
                  </a:extLst>
                </p:cNvPr>
                <p:cNvPicPr/>
                <p:nvPr/>
              </p:nvPicPr>
              <p:blipFill>
                <a:blip r:embed="rId32"/>
                <a:stretch>
                  <a:fillRect/>
                </a:stretch>
              </p:blipFill>
              <p:spPr>
                <a:xfrm>
                  <a:off x="6348578" y="1858025"/>
                  <a:ext cx="29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5B95ACC7-F147-4985-BCEC-F142A99A0D1B}"/>
                    </a:ext>
                  </a:extLst>
                </p14:cNvPr>
                <p14:cNvContentPartPr/>
                <p14:nvPr/>
              </p14:nvContentPartPr>
              <p14:xfrm>
                <a:off x="6441098" y="1953785"/>
                <a:ext cx="10440" cy="12240"/>
              </p14:xfrm>
            </p:contentPart>
          </mc:Choice>
          <mc:Fallback xmlns="">
            <p:pic>
              <p:nvPicPr>
                <p:cNvPr id="30" name="Ink 29">
                  <a:extLst>
                    <a:ext uri="{FF2B5EF4-FFF2-40B4-BE49-F238E27FC236}">
                      <a16:creationId xmlns:a16="http://schemas.microsoft.com/office/drawing/2014/main" id="{5B95ACC7-F147-4985-BCEC-F142A99A0D1B}"/>
                    </a:ext>
                  </a:extLst>
                </p:cNvPr>
                <p:cNvPicPr/>
                <p:nvPr/>
              </p:nvPicPr>
              <p:blipFill>
                <a:blip r:embed="rId34"/>
                <a:stretch>
                  <a:fillRect/>
                </a:stretch>
              </p:blipFill>
              <p:spPr>
                <a:xfrm>
                  <a:off x="6436778" y="1949465"/>
                  <a:ext cx="190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32C9D0AE-EBFA-4246-9BCB-FD9553488EA6}"/>
                    </a:ext>
                  </a:extLst>
                </p14:cNvPr>
                <p14:cNvContentPartPr/>
                <p14:nvPr/>
              </p14:nvContentPartPr>
              <p14:xfrm>
                <a:off x="6444698" y="1965665"/>
                <a:ext cx="360" cy="360"/>
              </p14:xfrm>
            </p:contentPart>
          </mc:Choice>
          <mc:Fallback xmlns="">
            <p:pic>
              <p:nvPicPr>
                <p:cNvPr id="31" name="Ink 30">
                  <a:extLst>
                    <a:ext uri="{FF2B5EF4-FFF2-40B4-BE49-F238E27FC236}">
                      <a16:creationId xmlns:a16="http://schemas.microsoft.com/office/drawing/2014/main" id="{32C9D0AE-EBFA-4246-9BCB-FD9553488EA6}"/>
                    </a:ext>
                  </a:extLst>
                </p:cNvPr>
                <p:cNvPicPr/>
                <p:nvPr/>
              </p:nvPicPr>
              <p:blipFill>
                <a:blip r:embed="rId36"/>
                <a:stretch>
                  <a:fillRect/>
                </a:stretch>
              </p:blipFill>
              <p:spPr>
                <a:xfrm>
                  <a:off x="6440378" y="196134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B0CCFB28-9744-4BAE-B5D8-B47376AD0958}"/>
                    </a:ext>
                  </a:extLst>
                </p14:cNvPr>
                <p14:cNvContentPartPr/>
                <p14:nvPr/>
              </p14:nvContentPartPr>
              <p14:xfrm>
                <a:off x="6444698" y="1829585"/>
                <a:ext cx="214200" cy="174960"/>
              </p14:xfrm>
            </p:contentPart>
          </mc:Choice>
          <mc:Fallback xmlns="">
            <p:pic>
              <p:nvPicPr>
                <p:cNvPr id="32" name="Ink 31">
                  <a:extLst>
                    <a:ext uri="{FF2B5EF4-FFF2-40B4-BE49-F238E27FC236}">
                      <a16:creationId xmlns:a16="http://schemas.microsoft.com/office/drawing/2014/main" id="{B0CCFB28-9744-4BAE-B5D8-B47376AD0958}"/>
                    </a:ext>
                  </a:extLst>
                </p:cNvPr>
                <p:cNvPicPr/>
                <p:nvPr/>
              </p:nvPicPr>
              <p:blipFill>
                <a:blip r:embed="rId38"/>
                <a:stretch>
                  <a:fillRect/>
                </a:stretch>
              </p:blipFill>
              <p:spPr>
                <a:xfrm>
                  <a:off x="6440378" y="1825265"/>
                  <a:ext cx="2228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050AA475-305D-44CD-9093-1266C882467E}"/>
                    </a:ext>
                  </a:extLst>
                </p14:cNvPr>
                <p14:cNvContentPartPr/>
                <p14:nvPr/>
              </p14:nvContentPartPr>
              <p14:xfrm>
                <a:off x="6689138" y="1942625"/>
                <a:ext cx="74880" cy="82800"/>
              </p14:xfrm>
            </p:contentPart>
          </mc:Choice>
          <mc:Fallback xmlns="">
            <p:pic>
              <p:nvPicPr>
                <p:cNvPr id="33" name="Ink 32">
                  <a:extLst>
                    <a:ext uri="{FF2B5EF4-FFF2-40B4-BE49-F238E27FC236}">
                      <a16:creationId xmlns:a16="http://schemas.microsoft.com/office/drawing/2014/main" id="{050AA475-305D-44CD-9093-1266C882467E}"/>
                    </a:ext>
                  </a:extLst>
                </p:cNvPr>
                <p:cNvPicPr/>
                <p:nvPr/>
              </p:nvPicPr>
              <p:blipFill>
                <a:blip r:embed="rId40"/>
                <a:stretch>
                  <a:fillRect/>
                </a:stretch>
              </p:blipFill>
              <p:spPr>
                <a:xfrm>
                  <a:off x="6684818" y="193830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94867FD9-22EE-49C3-BADA-527FF09DD7F5}"/>
                    </a:ext>
                  </a:extLst>
                </p14:cNvPr>
                <p14:cNvContentPartPr/>
                <p14:nvPr/>
              </p14:nvContentPartPr>
              <p14:xfrm>
                <a:off x="6719378" y="1945145"/>
                <a:ext cx="360" cy="360"/>
              </p14:xfrm>
            </p:contentPart>
          </mc:Choice>
          <mc:Fallback xmlns="">
            <p:pic>
              <p:nvPicPr>
                <p:cNvPr id="34" name="Ink 33">
                  <a:extLst>
                    <a:ext uri="{FF2B5EF4-FFF2-40B4-BE49-F238E27FC236}">
                      <a16:creationId xmlns:a16="http://schemas.microsoft.com/office/drawing/2014/main" id="{94867FD9-22EE-49C3-BADA-527FF09DD7F5}"/>
                    </a:ext>
                  </a:extLst>
                </p:cNvPr>
                <p:cNvPicPr/>
                <p:nvPr/>
              </p:nvPicPr>
              <p:blipFill>
                <a:blip r:embed="rId36"/>
                <a:stretch>
                  <a:fillRect/>
                </a:stretch>
              </p:blipFill>
              <p:spPr>
                <a:xfrm>
                  <a:off x="6715058" y="19408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081F1542-0F6C-4973-B3E2-1DDA0A584482}"/>
                    </a:ext>
                  </a:extLst>
                </p14:cNvPr>
                <p14:cNvContentPartPr/>
                <p14:nvPr/>
              </p14:nvContentPartPr>
              <p14:xfrm>
                <a:off x="6719378" y="1901225"/>
                <a:ext cx="275760" cy="79560"/>
              </p14:xfrm>
            </p:contentPart>
          </mc:Choice>
          <mc:Fallback xmlns="">
            <p:pic>
              <p:nvPicPr>
                <p:cNvPr id="35" name="Ink 34">
                  <a:extLst>
                    <a:ext uri="{FF2B5EF4-FFF2-40B4-BE49-F238E27FC236}">
                      <a16:creationId xmlns:a16="http://schemas.microsoft.com/office/drawing/2014/main" id="{081F1542-0F6C-4973-B3E2-1DDA0A584482}"/>
                    </a:ext>
                  </a:extLst>
                </p:cNvPr>
                <p:cNvPicPr/>
                <p:nvPr/>
              </p:nvPicPr>
              <p:blipFill>
                <a:blip r:embed="rId43"/>
                <a:stretch>
                  <a:fillRect/>
                </a:stretch>
              </p:blipFill>
              <p:spPr>
                <a:xfrm>
                  <a:off x="6715058" y="1896905"/>
                  <a:ext cx="2844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6D0C5A87-19E8-471C-9A80-8952F003853B}"/>
                    </a:ext>
                  </a:extLst>
                </p14:cNvPr>
                <p14:cNvContentPartPr/>
                <p14:nvPr/>
              </p14:nvContentPartPr>
              <p14:xfrm>
                <a:off x="7000898" y="1905185"/>
                <a:ext cx="92160" cy="57960"/>
              </p14:xfrm>
            </p:contentPart>
          </mc:Choice>
          <mc:Fallback xmlns="">
            <p:pic>
              <p:nvPicPr>
                <p:cNvPr id="36" name="Ink 35">
                  <a:extLst>
                    <a:ext uri="{FF2B5EF4-FFF2-40B4-BE49-F238E27FC236}">
                      <a16:creationId xmlns:a16="http://schemas.microsoft.com/office/drawing/2014/main" id="{6D0C5A87-19E8-471C-9A80-8952F003853B}"/>
                    </a:ext>
                  </a:extLst>
                </p:cNvPr>
                <p:cNvPicPr/>
                <p:nvPr/>
              </p:nvPicPr>
              <p:blipFill>
                <a:blip r:embed="rId45"/>
                <a:stretch>
                  <a:fillRect/>
                </a:stretch>
              </p:blipFill>
              <p:spPr>
                <a:xfrm>
                  <a:off x="6996578" y="1900865"/>
                  <a:ext cx="1008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Ink 36">
                  <a:extLst>
                    <a:ext uri="{FF2B5EF4-FFF2-40B4-BE49-F238E27FC236}">
                      <a16:creationId xmlns:a16="http://schemas.microsoft.com/office/drawing/2014/main" id="{9EFDBE91-25F8-4FBB-8CD8-141AE3BC0738}"/>
                    </a:ext>
                  </a:extLst>
                </p14:cNvPr>
                <p14:cNvContentPartPr/>
                <p14:nvPr/>
              </p14:nvContentPartPr>
              <p14:xfrm>
                <a:off x="7130138" y="1918505"/>
                <a:ext cx="17280" cy="32760"/>
              </p14:xfrm>
            </p:contentPart>
          </mc:Choice>
          <mc:Fallback xmlns="">
            <p:pic>
              <p:nvPicPr>
                <p:cNvPr id="37" name="Ink 36">
                  <a:extLst>
                    <a:ext uri="{FF2B5EF4-FFF2-40B4-BE49-F238E27FC236}">
                      <a16:creationId xmlns:a16="http://schemas.microsoft.com/office/drawing/2014/main" id="{9EFDBE91-25F8-4FBB-8CD8-141AE3BC0738}"/>
                    </a:ext>
                  </a:extLst>
                </p:cNvPr>
                <p:cNvPicPr/>
                <p:nvPr/>
              </p:nvPicPr>
              <p:blipFill>
                <a:blip r:embed="rId47"/>
                <a:stretch>
                  <a:fillRect/>
                </a:stretch>
              </p:blipFill>
              <p:spPr>
                <a:xfrm>
                  <a:off x="7125818" y="1914185"/>
                  <a:ext cx="259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EBA1906B-E438-4929-9842-293F6BB921FD}"/>
                    </a:ext>
                  </a:extLst>
                </p14:cNvPr>
                <p14:cNvContentPartPr/>
                <p14:nvPr/>
              </p14:nvContentPartPr>
              <p14:xfrm>
                <a:off x="7120058" y="1822385"/>
                <a:ext cx="10440" cy="96480"/>
              </p14:xfrm>
            </p:contentPart>
          </mc:Choice>
          <mc:Fallback xmlns="">
            <p:pic>
              <p:nvPicPr>
                <p:cNvPr id="38" name="Ink 37">
                  <a:extLst>
                    <a:ext uri="{FF2B5EF4-FFF2-40B4-BE49-F238E27FC236}">
                      <a16:creationId xmlns:a16="http://schemas.microsoft.com/office/drawing/2014/main" id="{EBA1906B-E438-4929-9842-293F6BB921FD}"/>
                    </a:ext>
                  </a:extLst>
                </p:cNvPr>
                <p:cNvPicPr/>
                <p:nvPr/>
              </p:nvPicPr>
              <p:blipFill>
                <a:blip r:embed="rId49"/>
                <a:stretch>
                  <a:fillRect/>
                </a:stretch>
              </p:blipFill>
              <p:spPr>
                <a:xfrm>
                  <a:off x="7115738" y="1818065"/>
                  <a:ext cx="190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F8C9A16F-97DF-41DB-A576-33870226682F}"/>
                    </a:ext>
                  </a:extLst>
                </p14:cNvPr>
                <p14:cNvContentPartPr/>
                <p14:nvPr/>
              </p14:nvContentPartPr>
              <p14:xfrm>
                <a:off x="7194578" y="1859465"/>
                <a:ext cx="139320" cy="81720"/>
              </p14:xfrm>
            </p:contentPart>
          </mc:Choice>
          <mc:Fallback xmlns="">
            <p:pic>
              <p:nvPicPr>
                <p:cNvPr id="39" name="Ink 38">
                  <a:extLst>
                    <a:ext uri="{FF2B5EF4-FFF2-40B4-BE49-F238E27FC236}">
                      <a16:creationId xmlns:a16="http://schemas.microsoft.com/office/drawing/2014/main" id="{F8C9A16F-97DF-41DB-A576-33870226682F}"/>
                    </a:ext>
                  </a:extLst>
                </p:cNvPr>
                <p:cNvPicPr/>
                <p:nvPr/>
              </p:nvPicPr>
              <p:blipFill>
                <a:blip r:embed="rId51"/>
                <a:stretch>
                  <a:fillRect/>
                </a:stretch>
              </p:blipFill>
              <p:spPr>
                <a:xfrm>
                  <a:off x="7190258" y="1855145"/>
                  <a:ext cx="1479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B216217B-6AB4-4D8D-98CB-2F5C1B17DD79}"/>
                    </a:ext>
                  </a:extLst>
                </p14:cNvPr>
                <p14:cNvContentPartPr/>
                <p14:nvPr/>
              </p14:nvContentPartPr>
              <p14:xfrm>
                <a:off x="5314658" y="2188865"/>
                <a:ext cx="675720" cy="72720"/>
              </p14:xfrm>
            </p:contentPart>
          </mc:Choice>
          <mc:Fallback xmlns="">
            <p:pic>
              <p:nvPicPr>
                <p:cNvPr id="41" name="Ink 40">
                  <a:extLst>
                    <a:ext uri="{FF2B5EF4-FFF2-40B4-BE49-F238E27FC236}">
                      <a16:creationId xmlns:a16="http://schemas.microsoft.com/office/drawing/2014/main" id="{B216217B-6AB4-4D8D-98CB-2F5C1B17DD79}"/>
                    </a:ext>
                  </a:extLst>
                </p:cNvPr>
                <p:cNvPicPr/>
                <p:nvPr/>
              </p:nvPicPr>
              <p:blipFill>
                <a:blip r:embed="rId53"/>
                <a:stretch>
                  <a:fillRect/>
                </a:stretch>
              </p:blipFill>
              <p:spPr>
                <a:xfrm>
                  <a:off x="5310338" y="2184545"/>
                  <a:ext cx="6843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DCF00411-1643-430C-B433-65AAFFFF35A1}"/>
                    </a:ext>
                  </a:extLst>
                </p14:cNvPr>
                <p14:cNvContentPartPr/>
                <p14:nvPr/>
              </p14:nvContentPartPr>
              <p14:xfrm>
                <a:off x="6061298" y="2236025"/>
                <a:ext cx="99360" cy="66960"/>
              </p14:xfrm>
            </p:contentPart>
          </mc:Choice>
          <mc:Fallback xmlns="">
            <p:pic>
              <p:nvPicPr>
                <p:cNvPr id="42" name="Ink 41">
                  <a:extLst>
                    <a:ext uri="{FF2B5EF4-FFF2-40B4-BE49-F238E27FC236}">
                      <a16:creationId xmlns:a16="http://schemas.microsoft.com/office/drawing/2014/main" id="{DCF00411-1643-430C-B433-65AAFFFF35A1}"/>
                    </a:ext>
                  </a:extLst>
                </p:cNvPr>
                <p:cNvPicPr/>
                <p:nvPr/>
              </p:nvPicPr>
              <p:blipFill>
                <a:blip r:embed="rId55"/>
                <a:stretch>
                  <a:fillRect/>
                </a:stretch>
              </p:blipFill>
              <p:spPr>
                <a:xfrm>
                  <a:off x="6056978" y="2231705"/>
                  <a:ext cx="10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BC797688-D0E2-49E1-88FF-3001FE764C33}"/>
                    </a:ext>
                  </a:extLst>
                </p14:cNvPr>
                <p14:cNvContentPartPr/>
                <p14:nvPr/>
              </p14:nvContentPartPr>
              <p14:xfrm>
                <a:off x="6189098" y="2169425"/>
                <a:ext cx="69480" cy="126000"/>
              </p14:xfrm>
            </p:contentPart>
          </mc:Choice>
          <mc:Fallback xmlns="">
            <p:pic>
              <p:nvPicPr>
                <p:cNvPr id="43" name="Ink 42">
                  <a:extLst>
                    <a:ext uri="{FF2B5EF4-FFF2-40B4-BE49-F238E27FC236}">
                      <a16:creationId xmlns:a16="http://schemas.microsoft.com/office/drawing/2014/main" id="{BC797688-D0E2-49E1-88FF-3001FE764C33}"/>
                    </a:ext>
                  </a:extLst>
                </p:cNvPr>
                <p:cNvPicPr/>
                <p:nvPr/>
              </p:nvPicPr>
              <p:blipFill>
                <a:blip r:embed="rId57"/>
                <a:stretch>
                  <a:fillRect/>
                </a:stretch>
              </p:blipFill>
              <p:spPr>
                <a:xfrm>
                  <a:off x="6184778" y="2165105"/>
                  <a:ext cx="781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D6185143-5D9B-435C-A9BC-33BB4C156CE5}"/>
                    </a:ext>
                  </a:extLst>
                </p14:cNvPr>
                <p14:cNvContentPartPr/>
                <p14:nvPr/>
              </p14:nvContentPartPr>
              <p14:xfrm>
                <a:off x="6108818" y="2202185"/>
                <a:ext cx="132840" cy="10800"/>
              </p14:xfrm>
            </p:contentPart>
          </mc:Choice>
          <mc:Fallback xmlns="">
            <p:pic>
              <p:nvPicPr>
                <p:cNvPr id="44" name="Ink 43">
                  <a:extLst>
                    <a:ext uri="{FF2B5EF4-FFF2-40B4-BE49-F238E27FC236}">
                      <a16:creationId xmlns:a16="http://schemas.microsoft.com/office/drawing/2014/main" id="{D6185143-5D9B-435C-A9BC-33BB4C156CE5}"/>
                    </a:ext>
                  </a:extLst>
                </p:cNvPr>
                <p:cNvPicPr/>
                <p:nvPr/>
              </p:nvPicPr>
              <p:blipFill>
                <a:blip r:embed="rId59"/>
                <a:stretch>
                  <a:fillRect/>
                </a:stretch>
              </p:blipFill>
              <p:spPr>
                <a:xfrm>
                  <a:off x="6104498" y="2197865"/>
                  <a:ext cx="1414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27080F38-0666-4200-AFF6-83B260D1FDDD}"/>
                    </a:ext>
                  </a:extLst>
                </p14:cNvPr>
                <p14:cNvContentPartPr/>
                <p14:nvPr/>
              </p14:nvContentPartPr>
              <p14:xfrm>
                <a:off x="6108818" y="2212625"/>
                <a:ext cx="360" cy="360"/>
              </p14:xfrm>
            </p:contentPart>
          </mc:Choice>
          <mc:Fallback xmlns="">
            <p:pic>
              <p:nvPicPr>
                <p:cNvPr id="45" name="Ink 44">
                  <a:extLst>
                    <a:ext uri="{FF2B5EF4-FFF2-40B4-BE49-F238E27FC236}">
                      <a16:creationId xmlns:a16="http://schemas.microsoft.com/office/drawing/2014/main" id="{27080F38-0666-4200-AFF6-83B260D1FDDD}"/>
                    </a:ext>
                  </a:extLst>
                </p:cNvPr>
                <p:cNvPicPr/>
                <p:nvPr/>
              </p:nvPicPr>
              <p:blipFill>
                <a:blip r:embed="rId36"/>
                <a:stretch>
                  <a:fillRect/>
                </a:stretch>
              </p:blipFill>
              <p:spPr>
                <a:xfrm>
                  <a:off x="6104498" y="220830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Ink 45">
                  <a:extLst>
                    <a:ext uri="{FF2B5EF4-FFF2-40B4-BE49-F238E27FC236}">
                      <a16:creationId xmlns:a16="http://schemas.microsoft.com/office/drawing/2014/main" id="{672CBBCF-6F9F-4562-B5DD-9CDB4C27B865}"/>
                    </a:ext>
                  </a:extLst>
                </p14:cNvPr>
                <p14:cNvContentPartPr/>
                <p14:nvPr/>
              </p14:nvContentPartPr>
              <p14:xfrm>
                <a:off x="6108818" y="2130905"/>
                <a:ext cx="302400" cy="141120"/>
              </p14:xfrm>
            </p:contentPart>
          </mc:Choice>
          <mc:Fallback xmlns="">
            <p:pic>
              <p:nvPicPr>
                <p:cNvPr id="46" name="Ink 45">
                  <a:extLst>
                    <a:ext uri="{FF2B5EF4-FFF2-40B4-BE49-F238E27FC236}">
                      <a16:creationId xmlns:a16="http://schemas.microsoft.com/office/drawing/2014/main" id="{672CBBCF-6F9F-4562-B5DD-9CDB4C27B865}"/>
                    </a:ext>
                  </a:extLst>
                </p:cNvPr>
                <p:cNvPicPr/>
                <p:nvPr/>
              </p:nvPicPr>
              <p:blipFill>
                <a:blip r:embed="rId62"/>
                <a:stretch>
                  <a:fillRect/>
                </a:stretch>
              </p:blipFill>
              <p:spPr>
                <a:xfrm>
                  <a:off x="6104498" y="2126585"/>
                  <a:ext cx="3110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Ink 46">
                  <a:extLst>
                    <a:ext uri="{FF2B5EF4-FFF2-40B4-BE49-F238E27FC236}">
                      <a16:creationId xmlns:a16="http://schemas.microsoft.com/office/drawing/2014/main" id="{FFD78B82-1917-4213-AB00-CE22B05A31B9}"/>
                    </a:ext>
                  </a:extLst>
                </p14:cNvPr>
                <p14:cNvContentPartPr/>
                <p14:nvPr/>
              </p14:nvContentPartPr>
              <p14:xfrm>
                <a:off x="6424178" y="2188505"/>
                <a:ext cx="227880" cy="101160"/>
              </p14:xfrm>
            </p:contentPart>
          </mc:Choice>
          <mc:Fallback xmlns="">
            <p:pic>
              <p:nvPicPr>
                <p:cNvPr id="47" name="Ink 46">
                  <a:extLst>
                    <a:ext uri="{FF2B5EF4-FFF2-40B4-BE49-F238E27FC236}">
                      <a16:creationId xmlns:a16="http://schemas.microsoft.com/office/drawing/2014/main" id="{FFD78B82-1917-4213-AB00-CE22B05A31B9}"/>
                    </a:ext>
                  </a:extLst>
                </p:cNvPr>
                <p:cNvPicPr/>
                <p:nvPr/>
              </p:nvPicPr>
              <p:blipFill>
                <a:blip r:embed="rId64"/>
                <a:stretch>
                  <a:fillRect/>
                </a:stretch>
              </p:blipFill>
              <p:spPr>
                <a:xfrm>
                  <a:off x="6419858" y="2184185"/>
                  <a:ext cx="2365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8" name="Ink 47">
                  <a:extLst>
                    <a:ext uri="{FF2B5EF4-FFF2-40B4-BE49-F238E27FC236}">
                      <a16:creationId xmlns:a16="http://schemas.microsoft.com/office/drawing/2014/main" id="{EF68679D-BFBB-4DBE-9574-4913E3F74D3A}"/>
                    </a:ext>
                  </a:extLst>
                </p14:cNvPr>
                <p14:cNvContentPartPr/>
                <p14:nvPr/>
              </p14:nvContentPartPr>
              <p14:xfrm>
                <a:off x="6685178" y="2214065"/>
                <a:ext cx="133200" cy="73080"/>
              </p14:xfrm>
            </p:contentPart>
          </mc:Choice>
          <mc:Fallback xmlns="">
            <p:pic>
              <p:nvPicPr>
                <p:cNvPr id="48" name="Ink 47">
                  <a:extLst>
                    <a:ext uri="{FF2B5EF4-FFF2-40B4-BE49-F238E27FC236}">
                      <a16:creationId xmlns:a16="http://schemas.microsoft.com/office/drawing/2014/main" id="{EF68679D-BFBB-4DBE-9574-4913E3F74D3A}"/>
                    </a:ext>
                  </a:extLst>
                </p:cNvPr>
                <p:cNvPicPr/>
                <p:nvPr/>
              </p:nvPicPr>
              <p:blipFill>
                <a:blip r:embed="rId66"/>
                <a:stretch>
                  <a:fillRect/>
                </a:stretch>
              </p:blipFill>
              <p:spPr>
                <a:xfrm>
                  <a:off x="6680858" y="2209745"/>
                  <a:ext cx="1418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Ink 48">
                  <a:extLst>
                    <a:ext uri="{FF2B5EF4-FFF2-40B4-BE49-F238E27FC236}">
                      <a16:creationId xmlns:a16="http://schemas.microsoft.com/office/drawing/2014/main" id="{1792CA2E-B1BE-4380-8A50-7D0E443EAFC9}"/>
                    </a:ext>
                  </a:extLst>
                </p14:cNvPr>
                <p14:cNvContentPartPr/>
                <p14:nvPr/>
              </p14:nvContentPartPr>
              <p14:xfrm>
                <a:off x="6818018" y="2214065"/>
                <a:ext cx="360" cy="360"/>
              </p14:xfrm>
            </p:contentPart>
          </mc:Choice>
          <mc:Fallback xmlns="">
            <p:pic>
              <p:nvPicPr>
                <p:cNvPr id="49" name="Ink 48">
                  <a:extLst>
                    <a:ext uri="{FF2B5EF4-FFF2-40B4-BE49-F238E27FC236}">
                      <a16:creationId xmlns:a16="http://schemas.microsoft.com/office/drawing/2014/main" id="{1792CA2E-B1BE-4380-8A50-7D0E443EAFC9}"/>
                    </a:ext>
                  </a:extLst>
                </p:cNvPr>
                <p:cNvPicPr/>
                <p:nvPr/>
              </p:nvPicPr>
              <p:blipFill>
                <a:blip r:embed="rId36"/>
                <a:stretch>
                  <a:fillRect/>
                </a:stretch>
              </p:blipFill>
              <p:spPr>
                <a:xfrm>
                  <a:off x="6813698" y="220974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2C6F9FEF-BCDE-4929-A267-70A0D692E802}"/>
                    </a:ext>
                  </a:extLst>
                </p14:cNvPr>
                <p14:cNvContentPartPr/>
                <p14:nvPr/>
              </p14:nvContentPartPr>
              <p14:xfrm>
                <a:off x="6811178" y="2202185"/>
                <a:ext cx="139320" cy="232560"/>
              </p14:xfrm>
            </p:contentPart>
          </mc:Choice>
          <mc:Fallback xmlns="">
            <p:pic>
              <p:nvPicPr>
                <p:cNvPr id="50" name="Ink 49">
                  <a:extLst>
                    <a:ext uri="{FF2B5EF4-FFF2-40B4-BE49-F238E27FC236}">
                      <a16:creationId xmlns:a16="http://schemas.microsoft.com/office/drawing/2014/main" id="{2C6F9FEF-BCDE-4929-A267-70A0D692E802}"/>
                    </a:ext>
                  </a:extLst>
                </p:cNvPr>
                <p:cNvPicPr/>
                <p:nvPr/>
              </p:nvPicPr>
              <p:blipFill>
                <a:blip r:embed="rId69"/>
                <a:stretch>
                  <a:fillRect/>
                </a:stretch>
              </p:blipFill>
              <p:spPr>
                <a:xfrm>
                  <a:off x="6806858" y="2197865"/>
                  <a:ext cx="1479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7D4E639E-FB82-4578-BB15-96B150983A4B}"/>
                    </a:ext>
                  </a:extLst>
                </p14:cNvPr>
                <p14:cNvContentPartPr/>
                <p14:nvPr/>
              </p14:nvContentPartPr>
              <p14:xfrm>
                <a:off x="6953738" y="2202905"/>
                <a:ext cx="91080" cy="84600"/>
              </p14:xfrm>
            </p:contentPart>
          </mc:Choice>
          <mc:Fallback xmlns="">
            <p:pic>
              <p:nvPicPr>
                <p:cNvPr id="51" name="Ink 50">
                  <a:extLst>
                    <a:ext uri="{FF2B5EF4-FFF2-40B4-BE49-F238E27FC236}">
                      <a16:creationId xmlns:a16="http://schemas.microsoft.com/office/drawing/2014/main" id="{7D4E639E-FB82-4578-BB15-96B150983A4B}"/>
                    </a:ext>
                  </a:extLst>
                </p:cNvPr>
                <p:cNvPicPr/>
                <p:nvPr/>
              </p:nvPicPr>
              <p:blipFill>
                <a:blip r:embed="rId71"/>
                <a:stretch>
                  <a:fillRect/>
                </a:stretch>
              </p:blipFill>
              <p:spPr>
                <a:xfrm>
                  <a:off x="6949418" y="2198585"/>
                  <a:ext cx="997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274E3842-784E-4585-8A7D-1B22A36DDD11}"/>
                    </a:ext>
                  </a:extLst>
                </p14:cNvPr>
                <p14:cNvContentPartPr/>
                <p14:nvPr/>
              </p14:nvContentPartPr>
              <p14:xfrm>
                <a:off x="7058858" y="2156465"/>
                <a:ext cx="95400" cy="127440"/>
              </p14:xfrm>
            </p:contentPart>
          </mc:Choice>
          <mc:Fallback xmlns="">
            <p:pic>
              <p:nvPicPr>
                <p:cNvPr id="52" name="Ink 51">
                  <a:extLst>
                    <a:ext uri="{FF2B5EF4-FFF2-40B4-BE49-F238E27FC236}">
                      <a16:creationId xmlns:a16="http://schemas.microsoft.com/office/drawing/2014/main" id="{274E3842-784E-4585-8A7D-1B22A36DDD11}"/>
                    </a:ext>
                  </a:extLst>
                </p:cNvPr>
                <p:cNvPicPr/>
                <p:nvPr/>
              </p:nvPicPr>
              <p:blipFill>
                <a:blip r:embed="rId73"/>
                <a:stretch>
                  <a:fillRect/>
                </a:stretch>
              </p:blipFill>
              <p:spPr>
                <a:xfrm>
                  <a:off x="7054538" y="2152145"/>
                  <a:ext cx="1040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D1182F0F-7DC5-4445-88B9-5B3DFD836698}"/>
                    </a:ext>
                  </a:extLst>
                </p14:cNvPr>
                <p14:cNvContentPartPr/>
                <p14:nvPr/>
              </p14:nvContentPartPr>
              <p14:xfrm>
                <a:off x="6970658" y="2156465"/>
                <a:ext cx="142920" cy="83160"/>
              </p14:xfrm>
            </p:contentPart>
          </mc:Choice>
          <mc:Fallback xmlns="">
            <p:pic>
              <p:nvPicPr>
                <p:cNvPr id="53" name="Ink 52">
                  <a:extLst>
                    <a:ext uri="{FF2B5EF4-FFF2-40B4-BE49-F238E27FC236}">
                      <a16:creationId xmlns:a16="http://schemas.microsoft.com/office/drawing/2014/main" id="{D1182F0F-7DC5-4445-88B9-5B3DFD836698}"/>
                    </a:ext>
                  </a:extLst>
                </p:cNvPr>
                <p:cNvPicPr/>
                <p:nvPr/>
              </p:nvPicPr>
              <p:blipFill>
                <a:blip r:embed="rId75"/>
                <a:stretch>
                  <a:fillRect/>
                </a:stretch>
              </p:blipFill>
              <p:spPr>
                <a:xfrm>
                  <a:off x="6966338" y="2152145"/>
                  <a:ext cx="1515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00BBDC13-6096-490F-BA74-5F70459A91D2}"/>
                    </a:ext>
                  </a:extLst>
                </p14:cNvPr>
                <p14:cNvContentPartPr/>
                <p14:nvPr/>
              </p14:nvContentPartPr>
              <p14:xfrm>
                <a:off x="7143818" y="2139905"/>
                <a:ext cx="434880" cy="114120"/>
              </p14:xfrm>
            </p:contentPart>
          </mc:Choice>
          <mc:Fallback xmlns="">
            <p:pic>
              <p:nvPicPr>
                <p:cNvPr id="54" name="Ink 53">
                  <a:extLst>
                    <a:ext uri="{FF2B5EF4-FFF2-40B4-BE49-F238E27FC236}">
                      <a16:creationId xmlns:a16="http://schemas.microsoft.com/office/drawing/2014/main" id="{00BBDC13-6096-490F-BA74-5F70459A91D2}"/>
                    </a:ext>
                  </a:extLst>
                </p:cNvPr>
                <p:cNvPicPr/>
                <p:nvPr/>
              </p:nvPicPr>
              <p:blipFill>
                <a:blip r:embed="rId77"/>
                <a:stretch>
                  <a:fillRect/>
                </a:stretch>
              </p:blipFill>
              <p:spPr>
                <a:xfrm>
                  <a:off x="7139498" y="2135585"/>
                  <a:ext cx="4435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1D3886DF-240D-4EC6-A8C6-D52B2F741874}"/>
                    </a:ext>
                  </a:extLst>
                </p14:cNvPr>
                <p14:cNvContentPartPr/>
                <p14:nvPr/>
              </p14:nvContentPartPr>
              <p14:xfrm>
                <a:off x="5287658" y="1719065"/>
                <a:ext cx="520200" cy="397800"/>
              </p14:xfrm>
            </p:contentPart>
          </mc:Choice>
          <mc:Fallback xmlns="">
            <p:pic>
              <p:nvPicPr>
                <p:cNvPr id="56" name="Ink 55">
                  <a:extLst>
                    <a:ext uri="{FF2B5EF4-FFF2-40B4-BE49-F238E27FC236}">
                      <a16:creationId xmlns:a16="http://schemas.microsoft.com/office/drawing/2014/main" id="{1D3886DF-240D-4EC6-A8C6-D52B2F741874}"/>
                    </a:ext>
                  </a:extLst>
                </p:cNvPr>
                <p:cNvPicPr/>
                <p:nvPr/>
              </p:nvPicPr>
              <p:blipFill>
                <a:blip r:embed="rId79"/>
                <a:stretch>
                  <a:fillRect/>
                </a:stretch>
              </p:blipFill>
              <p:spPr>
                <a:xfrm>
                  <a:off x="5283338" y="1714745"/>
                  <a:ext cx="52884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083E6EC5-FBB6-4DC4-99ED-BF7D1BCF4460}"/>
                    </a:ext>
                  </a:extLst>
                </p14:cNvPr>
                <p14:cNvContentPartPr/>
                <p14:nvPr/>
              </p14:nvContentPartPr>
              <p14:xfrm>
                <a:off x="5847458" y="1672985"/>
                <a:ext cx="115560" cy="136080"/>
              </p14:xfrm>
            </p:contentPart>
          </mc:Choice>
          <mc:Fallback xmlns="">
            <p:pic>
              <p:nvPicPr>
                <p:cNvPr id="57" name="Ink 56">
                  <a:extLst>
                    <a:ext uri="{FF2B5EF4-FFF2-40B4-BE49-F238E27FC236}">
                      <a16:creationId xmlns:a16="http://schemas.microsoft.com/office/drawing/2014/main" id="{083E6EC5-FBB6-4DC4-99ED-BF7D1BCF4460}"/>
                    </a:ext>
                  </a:extLst>
                </p:cNvPr>
                <p:cNvPicPr/>
                <p:nvPr/>
              </p:nvPicPr>
              <p:blipFill>
                <a:blip r:embed="rId81"/>
                <a:stretch>
                  <a:fillRect/>
                </a:stretch>
              </p:blipFill>
              <p:spPr>
                <a:xfrm>
                  <a:off x="5843138" y="1668665"/>
                  <a:ext cx="1242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3A7683D4-A1EA-40C4-8B81-E76E3F7391A5}"/>
                    </a:ext>
                  </a:extLst>
                </p14:cNvPr>
                <p14:cNvContentPartPr/>
                <p14:nvPr/>
              </p14:nvContentPartPr>
              <p14:xfrm>
                <a:off x="5969498" y="1634825"/>
                <a:ext cx="41040" cy="152640"/>
              </p14:xfrm>
            </p:contentPart>
          </mc:Choice>
          <mc:Fallback xmlns="">
            <p:pic>
              <p:nvPicPr>
                <p:cNvPr id="58" name="Ink 57">
                  <a:extLst>
                    <a:ext uri="{FF2B5EF4-FFF2-40B4-BE49-F238E27FC236}">
                      <a16:creationId xmlns:a16="http://schemas.microsoft.com/office/drawing/2014/main" id="{3A7683D4-A1EA-40C4-8B81-E76E3F7391A5}"/>
                    </a:ext>
                  </a:extLst>
                </p:cNvPr>
                <p:cNvPicPr/>
                <p:nvPr/>
              </p:nvPicPr>
              <p:blipFill>
                <a:blip r:embed="rId83"/>
                <a:stretch>
                  <a:fillRect/>
                </a:stretch>
              </p:blipFill>
              <p:spPr>
                <a:xfrm>
                  <a:off x="5965178" y="1630505"/>
                  <a:ext cx="496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321A905C-F910-4074-80A8-0B950461E8FA}"/>
                    </a:ext>
                  </a:extLst>
                </p14:cNvPr>
                <p14:cNvContentPartPr/>
                <p14:nvPr/>
              </p14:nvContentPartPr>
              <p14:xfrm>
                <a:off x="5986418" y="1634825"/>
                <a:ext cx="360" cy="360"/>
              </p14:xfrm>
            </p:contentPart>
          </mc:Choice>
          <mc:Fallback xmlns="">
            <p:pic>
              <p:nvPicPr>
                <p:cNvPr id="59" name="Ink 58">
                  <a:extLst>
                    <a:ext uri="{FF2B5EF4-FFF2-40B4-BE49-F238E27FC236}">
                      <a16:creationId xmlns:a16="http://schemas.microsoft.com/office/drawing/2014/main" id="{321A905C-F910-4074-80A8-0B950461E8FA}"/>
                    </a:ext>
                  </a:extLst>
                </p:cNvPr>
                <p:cNvPicPr/>
                <p:nvPr/>
              </p:nvPicPr>
              <p:blipFill>
                <a:blip r:embed="rId36"/>
                <a:stretch>
                  <a:fillRect/>
                </a:stretch>
              </p:blipFill>
              <p:spPr>
                <a:xfrm>
                  <a:off x="5982098" y="163050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Ink 59">
                  <a:extLst>
                    <a:ext uri="{FF2B5EF4-FFF2-40B4-BE49-F238E27FC236}">
                      <a16:creationId xmlns:a16="http://schemas.microsoft.com/office/drawing/2014/main" id="{30F4116B-09C4-4ADC-A7C3-DBE02AC816EA}"/>
                    </a:ext>
                  </a:extLst>
                </p14:cNvPr>
                <p14:cNvContentPartPr/>
                <p14:nvPr/>
              </p14:nvContentPartPr>
              <p14:xfrm>
                <a:off x="5925578" y="1634825"/>
                <a:ext cx="217080" cy="136080"/>
              </p14:xfrm>
            </p:contentPart>
          </mc:Choice>
          <mc:Fallback xmlns="">
            <p:pic>
              <p:nvPicPr>
                <p:cNvPr id="60" name="Ink 59">
                  <a:extLst>
                    <a:ext uri="{FF2B5EF4-FFF2-40B4-BE49-F238E27FC236}">
                      <a16:creationId xmlns:a16="http://schemas.microsoft.com/office/drawing/2014/main" id="{30F4116B-09C4-4ADC-A7C3-DBE02AC816EA}"/>
                    </a:ext>
                  </a:extLst>
                </p:cNvPr>
                <p:cNvPicPr/>
                <p:nvPr/>
              </p:nvPicPr>
              <p:blipFill>
                <a:blip r:embed="rId86"/>
                <a:stretch>
                  <a:fillRect/>
                </a:stretch>
              </p:blipFill>
              <p:spPr>
                <a:xfrm>
                  <a:off x="5921258" y="1630505"/>
                  <a:ext cx="225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1" name="Ink 60">
                  <a:extLst>
                    <a:ext uri="{FF2B5EF4-FFF2-40B4-BE49-F238E27FC236}">
                      <a16:creationId xmlns:a16="http://schemas.microsoft.com/office/drawing/2014/main" id="{B0DDD3FE-5172-43C3-86A9-23E7E753966C}"/>
                    </a:ext>
                  </a:extLst>
                </p14:cNvPr>
                <p14:cNvContentPartPr/>
                <p14:nvPr/>
              </p14:nvContentPartPr>
              <p14:xfrm>
                <a:off x="6183338" y="1573985"/>
                <a:ext cx="3600" cy="192240"/>
              </p14:xfrm>
            </p:contentPart>
          </mc:Choice>
          <mc:Fallback xmlns="">
            <p:pic>
              <p:nvPicPr>
                <p:cNvPr id="61" name="Ink 60">
                  <a:extLst>
                    <a:ext uri="{FF2B5EF4-FFF2-40B4-BE49-F238E27FC236}">
                      <a16:creationId xmlns:a16="http://schemas.microsoft.com/office/drawing/2014/main" id="{B0DDD3FE-5172-43C3-86A9-23E7E753966C}"/>
                    </a:ext>
                  </a:extLst>
                </p:cNvPr>
                <p:cNvPicPr/>
                <p:nvPr/>
              </p:nvPicPr>
              <p:blipFill>
                <a:blip r:embed="rId88"/>
                <a:stretch>
                  <a:fillRect/>
                </a:stretch>
              </p:blipFill>
              <p:spPr>
                <a:xfrm>
                  <a:off x="6179018" y="1569665"/>
                  <a:ext cx="122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2" name="Ink 61">
                  <a:extLst>
                    <a:ext uri="{FF2B5EF4-FFF2-40B4-BE49-F238E27FC236}">
                      <a16:creationId xmlns:a16="http://schemas.microsoft.com/office/drawing/2014/main" id="{4D9EBBF6-1E27-4F8E-B32A-6B82E37A0342}"/>
                    </a:ext>
                  </a:extLst>
                </p14:cNvPr>
                <p14:cNvContentPartPr/>
                <p14:nvPr/>
              </p14:nvContentPartPr>
              <p14:xfrm>
                <a:off x="6180098" y="1655345"/>
                <a:ext cx="81720" cy="111240"/>
              </p14:xfrm>
            </p:contentPart>
          </mc:Choice>
          <mc:Fallback xmlns="">
            <p:pic>
              <p:nvPicPr>
                <p:cNvPr id="62" name="Ink 61">
                  <a:extLst>
                    <a:ext uri="{FF2B5EF4-FFF2-40B4-BE49-F238E27FC236}">
                      <a16:creationId xmlns:a16="http://schemas.microsoft.com/office/drawing/2014/main" id="{4D9EBBF6-1E27-4F8E-B32A-6B82E37A0342}"/>
                    </a:ext>
                  </a:extLst>
                </p:cNvPr>
                <p:cNvPicPr/>
                <p:nvPr/>
              </p:nvPicPr>
              <p:blipFill>
                <a:blip r:embed="rId90"/>
                <a:stretch>
                  <a:fillRect/>
                </a:stretch>
              </p:blipFill>
              <p:spPr>
                <a:xfrm>
                  <a:off x="6175778" y="1651025"/>
                  <a:ext cx="90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3" name="Ink 62">
                  <a:extLst>
                    <a:ext uri="{FF2B5EF4-FFF2-40B4-BE49-F238E27FC236}">
                      <a16:creationId xmlns:a16="http://schemas.microsoft.com/office/drawing/2014/main" id="{B7902827-1CDB-47A6-BD01-E2B04093FE38}"/>
                    </a:ext>
                  </a:extLst>
                </p14:cNvPr>
                <p14:cNvContentPartPr/>
                <p14:nvPr/>
              </p14:nvContentPartPr>
              <p14:xfrm>
                <a:off x="6261458" y="1655345"/>
                <a:ext cx="360" cy="360"/>
              </p14:xfrm>
            </p:contentPart>
          </mc:Choice>
          <mc:Fallback xmlns="">
            <p:pic>
              <p:nvPicPr>
                <p:cNvPr id="63" name="Ink 62">
                  <a:extLst>
                    <a:ext uri="{FF2B5EF4-FFF2-40B4-BE49-F238E27FC236}">
                      <a16:creationId xmlns:a16="http://schemas.microsoft.com/office/drawing/2014/main" id="{B7902827-1CDB-47A6-BD01-E2B04093FE38}"/>
                    </a:ext>
                  </a:extLst>
                </p:cNvPr>
                <p:cNvPicPr/>
                <p:nvPr/>
              </p:nvPicPr>
              <p:blipFill>
                <a:blip r:embed="rId36"/>
                <a:stretch>
                  <a:fillRect/>
                </a:stretch>
              </p:blipFill>
              <p:spPr>
                <a:xfrm>
                  <a:off x="6257138" y="16510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720" name="Ink 30719">
                  <a:extLst>
                    <a:ext uri="{FF2B5EF4-FFF2-40B4-BE49-F238E27FC236}">
                      <a16:creationId xmlns:a16="http://schemas.microsoft.com/office/drawing/2014/main" id="{C72B52FF-7DDB-4B27-8342-3885DE8728E2}"/>
                    </a:ext>
                  </a:extLst>
                </p14:cNvPr>
                <p14:cNvContentPartPr/>
                <p14:nvPr/>
              </p14:nvContentPartPr>
              <p14:xfrm>
                <a:off x="6260738" y="1655345"/>
                <a:ext cx="82800" cy="114480"/>
              </p14:xfrm>
            </p:contentPart>
          </mc:Choice>
          <mc:Fallback xmlns="">
            <p:pic>
              <p:nvPicPr>
                <p:cNvPr id="30720" name="Ink 30719">
                  <a:extLst>
                    <a:ext uri="{FF2B5EF4-FFF2-40B4-BE49-F238E27FC236}">
                      <a16:creationId xmlns:a16="http://schemas.microsoft.com/office/drawing/2014/main" id="{C72B52FF-7DDB-4B27-8342-3885DE8728E2}"/>
                    </a:ext>
                  </a:extLst>
                </p:cNvPr>
                <p:cNvPicPr/>
                <p:nvPr/>
              </p:nvPicPr>
              <p:blipFill>
                <a:blip r:embed="rId93"/>
                <a:stretch>
                  <a:fillRect/>
                </a:stretch>
              </p:blipFill>
              <p:spPr>
                <a:xfrm>
                  <a:off x="6256418" y="1651025"/>
                  <a:ext cx="914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721" name="Ink 30720">
                  <a:extLst>
                    <a:ext uri="{FF2B5EF4-FFF2-40B4-BE49-F238E27FC236}">
                      <a16:creationId xmlns:a16="http://schemas.microsoft.com/office/drawing/2014/main" id="{65D2EA58-EAD5-4A49-822A-5284761CFD9F}"/>
                    </a:ext>
                  </a:extLst>
                </p14:cNvPr>
                <p14:cNvContentPartPr/>
                <p14:nvPr/>
              </p14:nvContentPartPr>
              <p14:xfrm>
                <a:off x="6369818" y="1582985"/>
                <a:ext cx="85320" cy="163080"/>
              </p14:xfrm>
            </p:contentPart>
          </mc:Choice>
          <mc:Fallback xmlns="">
            <p:pic>
              <p:nvPicPr>
                <p:cNvPr id="30721" name="Ink 30720">
                  <a:extLst>
                    <a:ext uri="{FF2B5EF4-FFF2-40B4-BE49-F238E27FC236}">
                      <a16:creationId xmlns:a16="http://schemas.microsoft.com/office/drawing/2014/main" id="{65D2EA58-EAD5-4A49-822A-5284761CFD9F}"/>
                    </a:ext>
                  </a:extLst>
                </p:cNvPr>
                <p:cNvPicPr/>
                <p:nvPr/>
              </p:nvPicPr>
              <p:blipFill>
                <a:blip r:embed="rId95"/>
                <a:stretch>
                  <a:fillRect/>
                </a:stretch>
              </p:blipFill>
              <p:spPr>
                <a:xfrm>
                  <a:off x="6365498" y="1578665"/>
                  <a:ext cx="93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723" name="Ink 30722">
                  <a:extLst>
                    <a:ext uri="{FF2B5EF4-FFF2-40B4-BE49-F238E27FC236}">
                      <a16:creationId xmlns:a16="http://schemas.microsoft.com/office/drawing/2014/main" id="{F1A9F69C-BC35-409B-A059-00D94CFA6F9E}"/>
                    </a:ext>
                  </a:extLst>
                </p14:cNvPr>
                <p14:cNvContentPartPr/>
                <p14:nvPr/>
              </p14:nvContentPartPr>
              <p14:xfrm>
                <a:off x="6482138" y="1666865"/>
                <a:ext cx="83160" cy="92160"/>
              </p14:xfrm>
            </p:contentPart>
          </mc:Choice>
          <mc:Fallback xmlns="">
            <p:pic>
              <p:nvPicPr>
                <p:cNvPr id="30723" name="Ink 30722">
                  <a:extLst>
                    <a:ext uri="{FF2B5EF4-FFF2-40B4-BE49-F238E27FC236}">
                      <a16:creationId xmlns:a16="http://schemas.microsoft.com/office/drawing/2014/main" id="{F1A9F69C-BC35-409B-A059-00D94CFA6F9E}"/>
                    </a:ext>
                  </a:extLst>
                </p:cNvPr>
                <p:cNvPicPr/>
                <p:nvPr/>
              </p:nvPicPr>
              <p:blipFill>
                <a:blip r:embed="rId97"/>
                <a:stretch>
                  <a:fillRect/>
                </a:stretch>
              </p:blipFill>
              <p:spPr>
                <a:xfrm>
                  <a:off x="6477818" y="1662545"/>
                  <a:ext cx="91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724" name="Ink 30723">
                  <a:extLst>
                    <a:ext uri="{FF2B5EF4-FFF2-40B4-BE49-F238E27FC236}">
                      <a16:creationId xmlns:a16="http://schemas.microsoft.com/office/drawing/2014/main" id="{EC957987-0AB5-401C-A772-D8C859E3EE22}"/>
                    </a:ext>
                  </a:extLst>
                </p14:cNvPr>
                <p14:cNvContentPartPr/>
                <p14:nvPr/>
              </p14:nvContentPartPr>
              <p14:xfrm>
                <a:off x="6502298" y="1571105"/>
                <a:ext cx="112680" cy="168840"/>
              </p14:xfrm>
            </p:contentPart>
          </mc:Choice>
          <mc:Fallback xmlns="">
            <p:pic>
              <p:nvPicPr>
                <p:cNvPr id="30724" name="Ink 30723">
                  <a:extLst>
                    <a:ext uri="{FF2B5EF4-FFF2-40B4-BE49-F238E27FC236}">
                      <a16:creationId xmlns:a16="http://schemas.microsoft.com/office/drawing/2014/main" id="{EC957987-0AB5-401C-A772-D8C859E3EE22}"/>
                    </a:ext>
                  </a:extLst>
                </p:cNvPr>
                <p:cNvPicPr/>
                <p:nvPr/>
              </p:nvPicPr>
              <p:blipFill>
                <a:blip r:embed="rId99"/>
                <a:stretch>
                  <a:fillRect/>
                </a:stretch>
              </p:blipFill>
              <p:spPr>
                <a:xfrm>
                  <a:off x="6497978" y="1566785"/>
                  <a:ext cx="121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725" name="Ink 30724">
                  <a:extLst>
                    <a:ext uri="{FF2B5EF4-FFF2-40B4-BE49-F238E27FC236}">
                      <a16:creationId xmlns:a16="http://schemas.microsoft.com/office/drawing/2014/main" id="{5627113C-EA9B-4DC5-9110-3BAEBC6A04D3}"/>
                    </a:ext>
                  </a:extLst>
                </p14:cNvPr>
                <p14:cNvContentPartPr/>
                <p14:nvPr/>
              </p14:nvContentPartPr>
              <p14:xfrm>
                <a:off x="6648098" y="1545185"/>
                <a:ext cx="78480" cy="189360"/>
              </p14:xfrm>
            </p:contentPart>
          </mc:Choice>
          <mc:Fallback xmlns="">
            <p:pic>
              <p:nvPicPr>
                <p:cNvPr id="30725" name="Ink 30724">
                  <a:extLst>
                    <a:ext uri="{FF2B5EF4-FFF2-40B4-BE49-F238E27FC236}">
                      <a16:creationId xmlns:a16="http://schemas.microsoft.com/office/drawing/2014/main" id="{5627113C-EA9B-4DC5-9110-3BAEBC6A04D3}"/>
                    </a:ext>
                  </a:extLst>
                </p:cNvPr>
                <p:cNvPicPr/>
                <p:nvPr/>
              </p:nvPicPr>
              <p:blipFill>
                <a:blip r:embed="rId101"/>
                <a:stretch>
                  <a:fillRect/>
                </a:stretch>
              </p:blipFill>
              <p:spPr>
                <a:xfrm>
                  <a:off x="6643778" y="1540865"/>
                  <a:ext cx="871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727" name="Ink 30726">
                  <a:extLst>
                    <a:ext uri="{FF2B5EF4-FFF2-40B4-BE49-F238E27FC236}">
                      <a16:creationId xmlns:a16="http://schemas.microsoft.com/office/drawing/2014/main" id="{C9D988B8-13A1-4760-BF89-7BFA2DEB2E41}"/>
                    </a:ext>
                  </a:extLst>
                </p14:cNvPr>
                <p14:cNvContentPartPr/>
                <p14:nvPr/>
              </p14:nvContentPartPr>
              <p14:xfrm>
                <a:off x="6762578" y="1625465"/>
                <a:ext cx="240120" cy="105840"/>
              </p14:xfrm>
            </p:contentPart>
          </mc:Choice>
          <mc:Fallback xmlns="">
            <p:pic>
              <p:nvPicPr>
                <p:cNvPr id="30727" name="Ink 30726">
                  <a:extLst>
                    <a:ext uri="{FF2B5EF4-FFF2-40B4-BE49-F238E27FC236}">
                      <a16:creationId xmlns:a16="http://schemas.microsoft.com/office/drawing/2014/main" id="{C9D988B8-13A1-4760-BF89-7BFA2DEB2E41}"/>
                    </a:ext>
                  </a:extLst>
                </p:cNvPr>
                <p:cNvPicPr/>
                <p:nvPr/>
              </p:nvPicPr>
              <p:blipFill>
                <a:blip r:embed="rId103"/>
                <a:stretch>
                  <a:fillRect/>
                </a:stretch>
              </p:blipFill>
              <p:spPr>
                <a:xfrm>
                  <a:off x="6758258" y="1621145"/>
                  <a:ext cx="248760" cy="114480"/>
                </a:xfrm>
                <a:prstGeom prst="rect">
                  <a:avLst/>
                </a:prstGeom>
              </p:spPr>
            </p:pic>
          </mc:Fallback>
        </mc:AlternateContent>
      </p:gr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b="1" dirty="0">
                <a:solidFill>
                  <a:srgbClr val="92D050"/>
                </a:solidFill>
              </a:rPr>
              <a:t>Effective</a:t>
            </a:r>
            <a:r>
              <a:rPr lang="en-US" dirty="0"/>
              <a:t>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Problems</a:t>
            </a:r>
            <a:r>
              <a:rPr lang="en-US" dirty="0"/>
              <a:t> with interviews </a:t>
            </a:r>
            <a:r>
              <a:rPr lang="en-US" dirty="0">
                <a:solidFill>
                  <a:srgbClr val="FF0000"/>
                </a:solidFill>
              </a:rPr>
              <a:t>(self-study)</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xfrm>
            <a:off x="457200" y="2078181"/>
            <a:ext cx="8229600" cy="4525963"/>
          </a:xfrm>
          <a:noFill/>
          <a:ln/>
        </p:spPr>
        <p:txBody>
          <a:bodyPr lIns="90487" tIns="44450" rIns="90487" bIns="44450"/>
          <a:lstStyle/>
          <a:p>
            <a:r>
              <a:rPr lang="en-GB" dirty="0"/>
              <a:t>The process of establishing the services that a customer requires from a system </a:t>
            </a:r>
            <a:r>
              <a:rPr lang="en-GB" b="1" dirty="0">
                <a:solidFill>
                  <a:srgbClr val="FF0000"/>
                </a:solidFill>
              </a:rPr>
              <a:t>(WHAT the system must do)</a:t>
            </a:r>
            <a:r>
              <a:rPr lang="en-GB" dirty="0"/>
              <a:t> and the constraints under which it operates and is developed.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 </a:t>
            </a:r>
            <a:r>
              <a:rPr lang="en-US" dirty="0">
                <a:solidFill>
                  <a:srgbClr val="FF0000"/>
                </a:solidFill>
              </a:rPr>
              <a:t>(text, diagrams, screen shots, use cases)</a:t>
            </a:r>
          </a:p>
        </p:txBody>
      </p:sp>
      <p:sp>
        <p:nvSpPr>
          <p:cNvPr id="90115" name="Rectangle 3"/>
          <p:cNvSpPr>
            <a:spLocks noGrp="1" noChangeArrowheads="1"/>
          </p:cNvSpPr>
          <p:nvPr>
            <p:ph idx="1"/>
          </p:nvPr>
        </p:nvSpPr>
        <p:spPr/>
        <p:txBody>
          <a:bodyPr/>
          <a:lstStyle/>
          <a:p>
            <a:r>
              <a:rPr lang="en-US" dirty="0"/>
              <a:t>Scenarios and user stories </a:t>
            </a:r>
            <a:r>
              <a:rPr lang="en-US" dirty="0">
                <a:solidFill>
                  <a:srgbClr val="FF0000"/>
                </a:solidFill>
              </a:rPr>
              <a:t>are real-life examples of how a system can be used</a:t>
            </a:r>
            <a:r>
              <a:rPr lang="en-US" dirty="0"/>
              <a:t>.</a:t>
            </a:r>
          </a:p>
          <a:p>
            <a:r>
              <a:rPr lang="en-US" dirty="0"/>
              <a:t>Stories and scenarios are a description of how a system may be used for a particular task.</a:t>
            </a:r>
          </a:p>
          <a:p>
            <a:r>
              <a:rPr lang="en-US" dirty="0"/>
              <a:t>Because they are </a:t>
            </a:r>
            <a:r>
              <a:rPr lang="en-US" dirty="0">
                <a:solidFill>
                  <a:srgbClr val="FF0000"/>
                </a:solidFill>
              </a:rPr>
              <a:t>based on a practical situation</a:t>
            </a:r>
            <a:r>
              <a:rPr lang="en-US" dirty="0"/>
              <a:t>,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 </a:t>
            </a:r>
            <a:r>
              <a:rPr lang="en-GB" dirty="0">
                <a:solidFill>
                  <a:srgbClr val="FF0000"/>
                </a:solidFill>
              </a:rPr>
              <a:t>(observational technique used to understand operational processes) – SELF STUDY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grpSp>
        <p:nvGrpSpPr>
          <p:cNvPr id="18" name="Group 17">
            <a:extLst>
              <a:ext uri="{FF2B5EF4-FFF2-40B4-BE49-F238E27FC236}">
                <a16:creationId xmlns:a16="http://schemas.microsoft.com/office/drawing/2014/main" id="{502CB370-9305-4CEB-82A3-89FD486ED204}"/>
              </a:ext>
            </a:extLst>
          </p:cNvPr>
          <p:cNvGrpSpPr/>
          <p:nvPr/>
        </p:nvGrpSpPr>
        <p:grpSpPr>
          <a:xfrm>
            <a:off x="3858458" y="682985"/>
            <a:ext cx="1585440" cy="599760"/>
            <a:chOff x="3858458" y="682985"/>
            <a:chExt cx="1585440" cy="59976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EBAFE68-A79B-4F60-AA75-CC0817799F33}"/>
                    </a:ext>
                  </a:extLst>
                </p14:cNvPr>
                <p14:cNvContentPartPr/>
                <p14:nvPr/>
              </p14:nvContentPartPr>
              <p14:xfrm>
                <a:off x="3858458" y="682985"/>
                <a:ext cx="129600" cy="405360"/>
              </p14:xfrm>
            </p:contentPart>
          </mc:Choice>
          <mc:Fallback xmlns="">
            <p:pic>
              <p:nvPicPr>
                <p:cNvPr id="3" name="Ink 2">
                  <a:extLst>
                    <a:ext uri="{FF2B5EF4-FFF2-40B4-BE49-F238E27FC236}">
                      <a16:creationId xmlns:a16="http://schemas.microsoft.com/office/drawing/2014/main" id="{6EBAFE68-A79B-4F60-AA75-CC0817799F33}"/>
                    </a:ext>
                  </a:extLst>
                </p:cNvPr>
                <p:cNvPicPr/>
                <p:nvPr/>
              </p:nvPicPr>
              <p:blipFill>
                <a:blip r:embed="rId3"/>
                <a:stretch>
                  <a:fillRect/>
                </a:stretch>
              </p:blipFill>
              <p:spPr>
                <a:xfrm>
                  <a:off x="3854138" y="678665"/>
                  <a:ext cx="13824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E8CB9D6-8BD8-4999-99E2-AE713A21861A}"/>
                    </a:ext>
                  </a:extLst>
                </p14:cNvPr>
                <p14:cNvContentPartPr/>
                <p14:nvPr/>
              </p14:nvContentPartPr>
              <p14:xfrm>
                <a:off x="3994538" y="953345"/>
                <a:ext cx="92160" cy="132120"/>
              </p14:xfrm>
            </p:contentPart>
          </mc:Choice>
          <mc:Fallback xmlns="">
            <p:pic>
              <p:nvPicPr>
                <p:cNvPr id="6" name="Ink 5">
                  <a:extLst>
                    <a:ext uri="{FF2B5EF4-FFF2-40B4-BE49-F238E27FC236}">
                      <a16:creationId xmlns:a16="http://schemas.microsoft.com/office/drawing/2014/main" id="{5E8CB9D6-8BD8-4999-99E2-AE713A21861A}"/>
                    </a:ext>
                  </a:extLst>
                </p:cNvPr>
                <p:cNvPicPr/>
                <p:nvPr/>
              </p:nvPicPr>
              <p:blipFill>
                <a:blip r:embed="rId5"/>
                <a:stretch>
                  <a:fillRect/>
                </a:stretch>
              </p:blipFill>
              <p:spPr>
                <a:xfrm>
                  <a:off x="3990218" y="949025"/>
                  <a:ext cx="1008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BE699EF-A559-4F4B-9399-6BF0304ED500}"/>
                    </a:ext>
                  </a:extLst>
                </p14:cNvPr>
                <p14:cNvContentPartPr/>
                <p14:nvPr/>
              </p14:nvContentPartPr>
              <p14:xfrm>
                <a:off x="4098938" y="934265"/>
                <a:ext cx="127080" cy="116280"/>
              </p14:xfrm>
            </p:contentPart>
          </mc:Choice>
          <mc:Fallback xmlns="">
            <p:pic>
              <p:nvPicPr>
                <p:cNvPr id="7" name="Ink 6">
                  <a:extLst>
                    <a:ext uri="{FF2B5EF4-FFF2-40B4-BE49-F238E27FC236}">
                      <a16:creationId xmlns:a16="http://schemas.microsoft.com/office/drawing/2014/main" id="{7BE699EF-A559-4F4B-9399-6BF0304ED500}"/>
                    </a:ext>
                  </a:extLst>
                </p:cNvPr>
                <p:cNvPicPr/>
                <p:nvPr/>
              </p:nvPicPr>
              <p:blipFill>
                <a:blip r:embed="rId7"/>
                <a:stretch>
                  <a:fillRect/>
                </a:stretch>
              </p:blipFill>
              <p:spPr>
                <a:xfrm>
                  <a:off x="4094618" y="929945"/>
                  <a:ext cx="1357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B9C3D72-E3A9-4B0B-8978-141C727B04AA}"/>
                    </a:ext>
                  </a:extLst>
                </p14:cNvPr>
                <p14:cNvContentPartPr/>
                <p14:nvPr/>
              </p14:nvContentPartPr>
              <p14:xfrm>
                <a:off x="4232138" y="852905"/>
                <a:ext cx="44640" cy="223200"/>
              </p14:xfrm>
            </p:contentPart>
          </mc:Choice>
          <mc:Fallback xmlns="">
            <p:pic>
              <p:nvPicPr>
                <p:cNvPr id="8" name="Ink 7">
                  <a:extLst>
                    <a:ext uri="{FF2B5EF4-FFF2-40B4-BE49-F238E27FC236}">
                      <a16:creationId xmlns:a16="http://schemas.microsoft.com/office/drawing/2014/main" id="{3B9C3D72-E3A9-4B0B-8978-141C727B04AA}"/>
                    </a:ext>
                  </a:extLst>
                </p:cNvPr>
                <p:cNvPicPr/>
                <p:nvPr/>
              </p:nvPicPr>
              <p:blipFill>
                <a:blip r:embed="rId9"/>
                <a:stretch>
                  <a:fillRect/>
                </a:stretch>
              </p:blipFill>
              <p:spPr>
                <a:xfrm>
                  <a:off x="4227818" y="848585"/>
                  <a:ext cx="532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7C63ED4-BCF4-4A36-988D-D51C3F8AB5CC}"/>
                    </a:ext>
                  </a:extLst>
                </p14:cNvPr>
                <p14:cNvContentPartPr/>
                <p14:nvPr/>
              </p14:nvContentPartPr>
              <p14:xfrm>
                <a:off x="4296578" y="832025"/>
                <a:ext cx="126000" cy="229680"/>
              </p14:xfrm>
            </p:contentPart>
          </mc:Choice>
          <mc:Fallback xmlns="">
            <p:pic>
              <p:nvPicPr>
                <p:cNvPr id="9" name="Ink 8">
                  <a:extLst>
                    <a:ext uri="{FF2B5EF4-FFF2-40B4-BE49-F238E27FC236}">
                      <a16:creationId xmlns:a16="http://schemas.microsoft.com/office/drawing/2014/main" id="{C7C63ED4-BCF4-4A36-988D-D51C3F8AB5CC}"/>
                    </a:ext>
                  </a:extLst>
                </p:cNvPr>
                <p:cNvPicPr/>
                <p:nvPr/>
              </p:nvPicPr>
              <p:blipFill>
                <a:blip r:embed="rId11"/>
                <a:stretch>
                  <a:fillRect/>
                </a:stretch>
              </p:blipFill>
              <p:spPr>
                <a:xfrm>
                  <a:off x="4292258" y="827705"/>
                  <a:ext cx="1346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9856247-20EA-40A0-8638-2B427F9CC5FC}"/>
                    </a:ext>
                  </a:extLst>
                </p14:cNvPr>
                <p14:cNvContentPartPr/>
                <p14:nvPr/>
              </p14:nvContentPartPr>
              <p14:xfrm>
                <a:off x="4225298" y="946145"/>
                <a:ext cx="176760" cy="31320"/>
              </p14:xfrm>
            </p:contentPart>
          </mc:Choice>
          <mc:Fallback xmlns="">
            <p:pic>
              <p:nvPicPr>
                <p:cNvPr id="10" name="Ink 9">
                  <a:extLst>
                    <a:ext uri="{FF2B5EF4-FFF2-40B4-BE49-F238E27FC236}">
                      <a16:creationId xmlns:a16="http://schemas.microsoft.com/office/drawing/2014/main" id="{A9856247-20EA-40A0-8638-2B427F9CC5FC}"/>
                    </a:ext>
                  </a:extLst>
                </p:cNvPr>
                <p:cNvPicPr/>
                <p:nvPr/>
              </p:nvPicPr>
              <p:blipFill>
                <a:blip r:embed="rId13"/>
                <a:stretch>
                  <a:fillRect/>
                </a:stretch>
              </p:blipFill>
              <p:spPr>
                <a:xfrm>
                  <a:off x="4220978" y="941825"/>
                  <a:ext cx="185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B25675-93E5-4673-9971-9CD658099735}"/>
                    </a:ext>
                  </a:extLst>
                </p14:cNvPr>
                <p14:cNvContentPartPr/>
                <p14:nvPr/>
              </p14:nvContentPartPr>
              <p14:xfrm>
                <a:off x="4519418" y="926705"/>
                <a:ext cx="93240" cy="119880"/>
              </p14:xfrm>
            </p:contentPart>
          </mc:Choice>
          <mc:Fallback xmlns="">
            <p:pic>
              <p:nvPicPr>
                <p:cNvPr id="11" name="Ink 10">
                  <a:extLst>
                    <a:ext uri="{FF2B5EF4-FFF2-40B4-BE49-F238E27FC236}">
                      <a16:creationId xmlns:a16="http://schemas.microsoft.com/office/drawing/2014/main" id="{49B25675-93E5-4673-9971-9CD658099735}"/>
                    </a:ext>
                  </a:extLst>
                </p:cNvPr>
                <p:cNvPicPr/>
                <p:nvPr/>
              </p:nvPicPr>
              <p:blipFill>
                <a:blip r:embed="rId15"/>
                <a:stretch>
                  <a:fillRect/>
                </a:stretch>
              </p:blipFill>
              <p:spPr>
                <a:xfrm>
                  <a:off x="4515098" y="922385"/>
                  <a:ext cx="1018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75FB41B-4407-440D-AA4F-56CAA756A97A}"/>
                    </a:ext>
                  </a:extLst>
                </p14:cNvPr>
                <p14:cNvContentPartPr/>
                <p14:nvPr/>
              </p14:nvContentPartPr>
              <p14:xfrm>
                <a:off x="4642898" y="866225"/>
                <a:ext cx="89640" cy="190440"/>
              </p14:xfrm>
            </p:contentPart>
          </mc:Choice>
          <mc:Fallback xmlns="">
            <p:pic>
              <p:nvPicPr>
                <p:cNvPr id="12" name="Ink 11">
                  <a:extLst>
                    <a:ext uri="{FF2B5EF4-FFF2-40B4-BE49-F238E27FC236}">
                      <a16:creationId xmlns:a16="http://schemas.microsoft.com/office/drawing/2014/main" id="{075FB41B-4407-440D-AA4F-56CAA756A97A}"/>
                    </a:ext>
                  </a:extLst>
                </p:cNvPr>
                <p:cNvPicPr/>
                <p:nvPr/>
              </p:nvPicPr>
              <p:blipFill>
                <a:blip r:embed="rId17"/>
                <a:stretch>
                  <a:fillRect/>
                </a:stretch>
              </p:blipFill>
              <p:spPr>
                <a:xfrm>
                  <a:off x="4638578" y="861905"/>
                  <a:ext cx="98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932EC67-215F-4DFE-8B50-F62947DF3F78}"/>
                    </a:ext>
                  </a:extLst>
                </p14:cNvPr>
                <p14:cNvContentPartPr/>
                <p14:nvPr/>
              </p14:nvContentPartPr>
              <p14:xfrm>
                <a:off x="4642898" y="866225"/>
                <a:ext cx="360" cy="360"/>
              </p14:xfrm>
            </p:contentPart>
          </mc:Choice>
          <mc:Fallback xmlns="">
            <p:pic>
              <p:nvPicPr>
                <p:cNvPr id="13" name="Ink 12">
                  <a:extLst>
                    <a:ext uri="{FF2B5EF4-FFF2-40B4-BE49-F238E27FC236}">
                      <a16:creationId xmlns:a16="http://schemas.microsoft.com/office/drawing/2014/main" id="{1932EC67-215F-4DFE-8B50-F62947DF3F78}"/>
                    </a:ext>
                  </a:extLst>
                </p:cNvPr>
                <p:cNvPicPr/>
                <p:nvPr/>
              </p:nvPicPr>
              <p:blipFill>
                <a:blip r:embed="rId19"/>
                <a:stretch>
                  <a:fillRect/>
                </a:stretch>
              </p:blipFill>
              <p:spPr>
                <a:xfrm>
                  <a:off x="4638578" y="86190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FE57B0D-8CF3-456C-A9DC-5C8593C03F66}"/>
                    </a:ext>
                  </a:extLst>
                </p14:cNvPr>
                <p14:cNvContentPartPr/>
                <p14:nvPr/>
              </p14:nvContentPartPr>
              <p14:xfrm>
                <a:off x="4642898" y="866225"/>
                <a:ext cx="295560" cy="165240"/>
              </p14:xfrm>
            </p:contentPart>
          </mc:Choice>
          <mc:Fallback xmlns="">
            <p:pic>
              <p:nvPicPr>
                <p:cNvPr id="14" name="Ink 13">
                  <a:extLst>
                    <a:ext uri="{FF2B5EF4-FFF2-40B4-BE49-F238E27FC236}">
                      <a16:creationId xmlns:a16="http://schemas.microsoft.com/office/drawing/2014/main" id="{8FE57B0D-8CF3-456C-A9DC-5C8593C03F66}"/>
                    </a:ext>
                  </a:extLst>
                </p:cNvPr>
                <p:cNvPicPr/>
                <p:nvPr/>
              </p:nvPicPr>
              <p:blipFill>
                <a:blip r:embed="rId21"/>
                <a:stretch>
                  <a:fillRect/>
                </a:stretch>
              </p:blipFill>
              <p:spPr>
                <a:xfrm>
                  <a:off x="4638578" y="861905"/>
                  <a:ext cx="3042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486C2F0F-E628-42D8-BFD5-E21F7403AA6D}"/>
                    </a:ext>
                  </a:extLst>
                </p14:cNvPr>
                <p14:cNvContentPartPr/>
                <p14:nvPr/>
              </p14:nvContentPartPr>
              <p14:xfrm>
                <a:off x="4944938" y="817625"/>
                <a:ext cx="129240" cy="207360"/>
              </p14:xfrm>
            </p:contentPart>
          </mc:Choice>
          <mc:Fallback xmlns="">
            <p:pic>
              <p:nvPicPr>
                <p:cNvPr id="15" name="Ink 14">
                  <a:extLst>
                    <a:ext uri="{FF2B5EF4-FFF2-40B4-BE49-F238E27FC236}">
                      <a16:creationId xmlns:a16="http://schemas.microsoft.com/office/drawing/2014/main" id="{486C2F0F-E628-42D8-BFD5-E21F7403AA6D}"/>
                    </a:ext>
                  </a:extLst>
                </p:cNvPr>
                <p:cNvPicPr/>
                <p:nvPr/>
              </p:nvPicPr>
              <p:blipFill>
                <a:blip r:embed="rId23"/>
                <a:stretch>
                  <a:fillRect/>
                </a:stretch>
              </p:blipFill>
              <p:spPr>
                <a:xfrm>
                  <a:off x="4940618" y="813305"/>
                  <a:ext cx="137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5EAC828E-6728-4211-BA22-3F2F323DDE1F}"/>
                    </a:ext>
                  </a:extLst>
                </p14:cNvPr>
                <p14:cNvContentPartPr/>
                <p14:nvPr/>
              </p14:nvContentPartPr>
              <p14:xfrm>
                <a:off x="5033138" y="956585"/>
                <a:ext cx="222480" cy="326160"/>
              </p14:xfrm>
            </p:contentPart>
          </mc:Choice>
          <mc:Fallback xmlns="">
            <p:pic>
              <p:nvPicPr>
                <p:cNvPr id="16" name="Ink 15">
                  <a:extLst>
                    <a:ext uri="{FF2B5EF4-FFF2-40B4-BE49-F238E27FC236}">
                      <a16:creationId xmlns:a16="http://schemas.microsoft.com/office/drawing/2014/main" id="{5EAC828E-6728-4211-BA22-3F2F323DDE1F}"/>
                    </a:ext>
                  </a:extLst>
                </p:cNvPr>
                <p:cNvPicPr/>
                <p:nvPr/>
              </p:nvPicPr>
              <p:blipFill>
                <a:blip r:embed="rId25"/>
                <a:stretch>
                  <a:fillRect/>
                </a:stretch>
              </p:blipFill>
              <p:spPr>
                <a:xfrm>
                  <a:off x="5028818" y="952265"/>
                  <a:ext cx="2311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112F3B7F-1800-431C-B9C1-6FF4DC6C0E02}"/>
                    </a:ext>
                  </a:extLst>
                </p14:cNvPr>
                <p14:cNvContentPartPr/>
                <p14:nvPr/>
              </p14:nvContentPartPr>
              <p14:xfrm>
                <a:off x="5172098" y="691985"/>
                <a:ext cx="271800" cy="529200"/>
              </p14:xfrm>
            </p:contentPart>
          </mc:Choice>
          <mc:Fallback xmlns="">
            <p:pic>
              <p:nvPicPr>
                <p:cNvPr id="17" name="Ink 16">
                  <a:extLst>
                    <a:ext uri="{FF2B5EF4-FFF2-40B4-BE49-F238E27FC236}">
                      <a16:creationId xmlns:a16="http://schemas.microsoft.com/office/drawing/2014/main" id="{112F3B7F-1800-431C-B9C1-6FF4DC6C0E02}"/>
                    </a:ext>
                  </a:extLst>
                </p:cNvPr>
                <p:cNvPicPr/>
                <p:nvPr/>
              </p:nvPicPr>
              <p:blipFill>
                <a:blip r:embed="rId27"/>
                <a:stretch>
                  <a:fillRect/>
                </a:stretch>
              </p:blipFill>
              <p:spPr>
                <a:xfrm>
                  <a:off x="5167778" y="687665"/>
                  <a:ext cx="280440" cy="537840"/>
                </a:xfrm>
                <a:prstGeom prst="rect">
                  <a:avLst/>
                </a:prstGeom>
              </p:spPr>
            </p:pic>
          </mc:Fallback>
        </mc:AlternateContent>
      </p:grpSp>
    </p:spTree>
    <p:extLst>
      <p:ext uri="{BB962C8B-B14F-4D97-AF65-F5344CB8AC3E}">
        <p14:creationId xmlns:p14="http://schemas.microsoft.com/office/powerpoint/2010/main" val="210736960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grpSp>
        <p:nvGrpSpPr>
          <p:cNvPr id="18" name="Group 17">
            <a:extLst>
              <a:ext uri="{FF2B5EF4-FFF2-40B4-BE49-F238E27FC236}">
                <a16:creationId xmlns:a16="http://schemas.microsoft.com/office/drawing/2014/main" id="{DD284C71-4EA6-4BF8-8846-09AA645DA940}"/>
              </a:ext>
            </a:extLst>
          </p:cNvPr>
          <p:cNvGrpSpPr/>
          <p:nvPr/>
        </p:nvGrpSpPr>
        <p:grpSpPr>
          <a:xfrm>
            <a:off x="3933338" y="610625"/>
            <a:ext cx="1700640" cy="722880"/>
            <a:chOff x="3933338" y="610625"/>
            <a:chExt cx="1700640" cy="7228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0418A97-25A4-42EF-BA45-E19C28388FAD}"/>
                    </a:ext>
                  </a:extLst>
                </p14:cNvPr>
                <p14:cNvContentPartPr/>
                <p14:nvPr/>
              </p14:nvContentPartPr>
              <p14:xfrm>
                <a:off x="3933338" y="671105"/>
                <a:ext cx="146520" cy="397800"/>
              </p14:xfrm>
            </p:contentPart>
          </mc:Choice>
          <mc:Fallback xmlns="">
            <p:pic>
              <p:nvPicPr>
                <p:cNvPr id="3" name="Ink 2">
                  <a:extLst>
                    <a:ext uri="{FF2B5EF4-FFF2-40B4-BE49-F238E27FC236}">
                      <a16:creationId xmlns:a16="http://schemas.microsoft.com/office/drawing/2014/main" id="{10418A97-25A4-42EF-BA45-E19C28388FAD}"/>
                    </a:ext>
                  </a:extLst>
                </p:cNvPr>
                <p:cNvPicPr/>
                <p:nvPr/>
              </p:nvPicPr>
              <p:blipFill>
                <a:blip r:embed="rId3"/>
                <a:stretch>
                  <a:fillRect/>
                </a:stretch>
              </p:blipFill>
              <p:spPr>
                <a:xfrm>
                  <a:off x="3929018" y="666785"/>
                  <a:ext cx="15516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3D673B8-9B22-4B03-B949-8019062EFB84}"/>
                    </a:ext>
                  </a:extLst>
                </p14:cNvPr>
                <p14:cNvContentPartPr/>
                <p14:nvPr/>
              </p14:nvContentPartPr>
              <p14:xfrm>
                <a:off x="4001378" y="895025"/>
                <a:ext cx="104400" cy="142920"/>
              </p14:xfrm>
            </p:contentPart>
          </mc:Choice>
          <mc:Fallback xmlns="">
            <p:pic>
              <p:nvPicPr>
                <p:cNvPr id="6" name="Ink 5">
                  <a:extLst>
                    <a:ext uri="{FF2B5EF4-FFF2-40B4-BE49-F238E27FC236}">
                      <a16:creationId xmlns:a16="http://schemas.microsoft.com/office/drawing/2014/main" id="{13D673B8-9B22-4B03-B949-8019062EFB84}"/>
                    </a:ext>
                  </a:extLst>
                </p:cNvPr>
                <p:cNvPicPr/>
                <p:nvPr/>
              </p:nvPicPr>
              <p:blipFill>
                <a:blip r:embed="rId5"/>
                <a:stretch>
                  <a:fillRect/>
                </a:stretch>
              </p:blipFill>
              <p:spPr>
                <a:xfrm>
                  <a:off x="3997058" y="890705"/>
                  <a:ext cx="1130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30F326F-8645-44F2-BB84-DBC6DEE4D9DE}"/>
                    </a:ext>
                  </a:extLst>
                </p14:cNvPr>
                <p14:cNvContentPartPr/>
                <p14:nvPr/>
              </p14:nvContentPartPr>
              <p14:xfrm>
                <a:off x="4127018" y="880265"/>
                <a:ext cx="109440" cy="137160"/>
              </p14:xfrm>
            </p:contentPart>
          </mc:Choice>
          <mc:Fallback xmlns="">
            <p:pic>
              <p:nvPicPr>
                <p:cNvPr id="7" name="Ink 6">
                  <a:extLst>
                    <a:ext uri="{FF2B5EF4-FFF2-40B4-BE49-F238E27FC236}">
                      <a16:creationId xmlns:a16="http://schemas.microsoft.com/office/drawing/2014/main" id="{630F326F-8645-44F2-BB84-DBC6DEE4D9DE}"/>
                    </a:ext>
                  </a:extLst>
                </p:cNvPr>
                <p:cNvPicPr/>
                <p:nvPr/>
              </p:nvPicPr>
              <p:blipFill>
                <a:blip r:embed="rId7"/>
                <a:stretch>
                  <a:fillRect/>
                </a:stretch>
              </p:blipFill>
              <p:spPr>
                <a:xfrm>
                  <a:off x="4122698" y="875945"/>
                  <a:ext cx="1180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90C2D24-1884-42C2-87C6-7CA80409A4DB}"/>
                    </a:ext>
                  </a:extLst>
                </p14:cNvPr>
                <p14:cNvContentPartPr/>
                <p14:nvPr/>
              </p14:nvContentPartPr>
              <p14:xfrm>
                <a:off x="4272818" y="799625"/>
                <a:ext cx="17280" cy="229320"/>
              </p14:xfrm>
            </p:contentPart>
          </mc:Choice>
          <mc:Fallback xmlns="">
            <p:pic>
              <p:nvPicPr>
                <p:cNvPr id="8" name="Ink 7">
                  <a:extLst>
                    <a:ext uri="{FF2B5EF4-FFF2-40B4-BE49-F238E27FC236}">
                      <a16:creationId xmlns:a16="http://schemas.microsoft.com/office/drawing/2014/main" id="{190C2D24-1884-42C2-87C6-7CA80409A4DB}"/>
                    </a:ext>
                  </a:extLst>
                </p:cNvPr>
                <p:cNvPicPr/>
                <p:nvPr/>
              </p:nvPicPr>
              <p:blipFill>
                <a:blip r:embed="rId9"/>
                <a:stretch>
                  <a:fillRect/>
                </a:stretch>
              </p:blipFill>
              <p:spPr>
                <a:xfrm>
                  <a:off x="4268498" y="795305"/>
                  <a:ext cx="259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1B8843A-9C41-4A00-96EA-DF1CB81A60AE}"/>
                    </a:ext>
                  </a:extLst>
                </p14:cNvPr>
                <p14:cNvContentPartPr/>
                <p14:nvPr/>
              </p14:nvContentPartPr>
              <p14:xfrm>
                <a:off x="4310258" y="795305"/>
                <a:ext cx="149760" cy="273960"/>
              </p14:xfrm>
            </p:contentPart>
          </mc:Choice>
          <mc:Fallback xmlns="">
            <p:pic>
              <p:nvPicPr>
                <p:cNvPr id="9" name="Ink 8">
                  <a:extLst>
                    <a:ext uri="{FF2B5EF4-FFF2-40B4-BE49-F238E27FC236}">
                      <a16:creationId xmlns:a16="http://schemas.microsoft.com/office/drawing/2014/main" id="{51B8843A-9C41-4A00-96EA-DF1CB81A60AE}"/>
                    </a:ext>
                  </a:extLst>
                </p:cNvPr>
                <p:cNvPicPr/>
                <p:nvPr/>
              </p:nvPicPr>
              <p:blipFill>
                <a:blip r:embed="rId11"/>
                <a:stretch>
                  <a:fillRect/>
                </a:stretch>
              </p:blipFill>
              <p:spPr>
                <a:xfrm>
                  <a:off x="4305938" y="790985"/>
                  <a:ext cx="1584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69330FE-6E9B-4D72-9490-F83606678222}"/>
                    </a:ext>
                  </a:extLst>
                </p14:cNvPr>
                <p14:cNvContentPartPr/>
                <p14:nvPr/>
              </p14:nvContentPartPr>
              <p14:xfrm>
                <a:off x="4235738" y="960905"/>
                <a:ext cx="186840" cy="18000"/>
              </p14:xfrm>
            </p:contentPart>
          </mc:Choice>
          <mc:Fallback xmlns="">
            <p:pic>
              <p:nvPicPr>
                <p:cNvPr id="10" name="Ink 9">
                  <a:extLst>
                    <a:ext uri="{FF2B5EF4-FFF2-40B4-BE49-F238E27FC236}">
                      <a16:creationId xmlns:a16="http://schemas.microsoft.com/office/drawing/2014/main" id="{E69330FE-6E9B-4D72-9490-F83606678222}"/>
                    </a:ext>
                  </a:extLst>
                </p:cNvPr>
                <p:cNvPicPr/>
                <p:nvPr/>
              </p:nvPicPr>
              <p:blipFill>
                <a:blip r:embed="rId13"/>
                <a:stretch>
                  <a:fillRect/>
                </a:stretch>
              </p:blipFill>
              <p:spPr>
                <a:xfrm>
                  <a:off x="4231418" y="956585"/>
                  <a:ext cx="195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CCD03A0-5E5F-4373-8822-43AF5B6422D6}"/>
                    </a:ext>
                  </a:extLst>
                </p14:cNvPr>
                <p14:cNvContentPartPr/>
                <p14:nvPr/>
              </p14:nvContentPartPr>
              <p14:xfrm>
                <a:off x="4235738" y="978545"/>
                <a:ext cx="343080" cy="10800"/>
              </p14:xfrm>
            </p:contentPart>
          </mc:Choice>
          <mc:Fallback xmlns="">
            <p:pic>
              <p:nvPicPr>
                <p:cNvPr id="11" name="Ink 10">
                  <a:extLst>
                    <a:ext uri="{FF2B5EF4-FFF2-40B4-BE49-F238E27FC236}">
                      <a16:creationId xmlns:a16="http://schemas.microsoft.com/office/drawing/2014/main" id="{4CCD03A0-5E5F-4373-8822-43AF5B6422D6}"/>
                    </a:ext>
                  </a:extLst>
                </p:cNvPr>
                <p:cNvPicPr/>
                <p:nvPr/>
              </p:nvPicPr>
              <p:blipFill>
                <a:blip r:embed="rId15"/>
                <a:stretch>
                  <a:fillRect/>
                </a:stretch>
              </p:blipFill>
              <p:spPr>
                <a:xfrm>
                  <a:off x="4231418" y="974225"/>
                  <a:ext cx="3517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6BE78D47-76A7-4791-986D-71958CFAF8C6}"/>
                    </a:ext>
                  </a:extLst>
                </p14:cNvPr>
                <p14:cNvContentPartPr/>
                <p14:nvPr/>
              </p14:nvContentPartPr>
              <p14:xfrm>
                <a:off x="4561178" y="921305"/>
                <a:ext cx="149760" cy="142920"/>
              </p14:xfrm>
            </p:contentPart>
          </mc:Choice>
          <mc:Fallback xmlns="">
            <p:pic>
              <p:nvPicPr>
                <p:cNvPr id="12" name="Ink 11">
                  <a:extLst>
                    <a:ext uri="{FF2B5EF4-FFF2-40B4-BE49-F238E27FC236}">
                      <a16:creationId xmlns:a16="http://schemas.microsoft.com/office/drawing/2014/main" id="{6BE78D47-76A7-4791-986D-71958CFAF8C6}"/>
                    </a:ext>
                  </a:extLst>
                </p:cNvPr>
                <p:cNvPicPr/>
                <p:nvPr/>
              </p:nvPicPr>
              <p:blipFill>
                <a:blip r:embed="rId17"/>
                <a:stretch>
                  <a:fillRect/>
                </a:stretch>
              </p:blipFill>
              <p:spPr>
                <a:xfrm>
                  <a:off x="4556858" y="916985"/>
                  <a:ext cx="158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C25BC5C-9A7D-4714-8198-0ECEF87760F9}"/>
                    </a:ext>
                  </a:extLst>
                </p14:cNvPr>
                <p14:cNvContentPartPr/>
                <p14:nvPr/>
              </p14:nvContentPartPr>
              <p14:xfrm>
                <a:off x="4724258" y="855785"/>
                <a:ext cx="92160" cy="190800"/>
              </p14:xfrm>
            </p:contentPart>
          </mc:Choice>
          <mc:Fallback xmlns="">
            <p:pic>
              <p:nvPicPr>
                <p:cNvPr id="13" name="Ink 12">
                  <a:extLst>
                    <a:ext uri="{FF2B5EF4-FFF2-40B4-BE49-F238E27FC236}">
                      <a16:creationId xmlns:a16="http://schemas.microsoft.com/office/drawing/2014/main" id="{1C25BC5C-9A7D-4714-8198-0ECEF87760F9}"/>
                    </a:ext>
                  </a:extLst>
                </p:cNvPr>
                <p:cNvPicPr/>
                <p:nvPr/>
              </p:nvPicPr>
              <p:blipFill>
                <a:blip r:embed="rId19"/>
                <a:stretch>
                  <a:fillRect/>
                </a:stretch>
              </p:blipFill>
              <p:spPr>
                <a:xfrm>
                  <a:off x="4719938" y="851465"/>
                  <a:ext cx="1008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AF430C5-8452-46DB-B9DE-9F97954E4A22}"/>
                    </a:ext>
                  </a:extLst>
                </p14:cNvPr>
                <p14:cNvContentPartPr/>
                <p14:nvPr/>
              </p14:nvContentPartPr>
              <p14:xfrm>
                <a:off x="4666658" y="955145"/>
                <a:ext cx="365760" cy="83160"/>
              </p14:xfrm>
            </p:contentPart>
          </mc:Choice>
          <mc:Fallback xmlns="">
            <p:pic>
              <p:nvPicPr>
                <p:cNvPr id="14" name="Ink 13">
                  <a:extLst>
                    <a:ext uri="{FF2B5EF4-FFF2-40B4-BE49-F238E27FC236}">
                      <a16:creationId xmlns:a16="http://schemas.microsoft.com/office/drawing/2014/main" id="{8AF430C5-8452-46DB-B9DE-9F97954E4A22}"/>
                    </a:ext>
                  </a:extLst>
                </p:cNvPr>
                <p:cNvPicPr/>
                <p:nvPr/>
              </p:nvPicPr>
              <p:blipFill>
                <a:blip r:embed="rId21"/>
                <a:stretch>
                  <a:fillRect/>
                </a:stretch>
              </p:blipFill>
              <p:spPr>
                <a:xfrm>
                  <a:off x="4662338" y="950825"/>
                  <a:ext cx="374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0677EFC-6F1C-48EE-A88D-B3C084ACC8A8}"/>
                    </a:ext>
                  </a:extLst>
                </p14:cNvPr>
                <p14:cNvContentPartPr/>
                <p14:nvPr/>
              </p14:nvContentPartPr>
              <p14:xfrm>
                <a:off x="5063378" y="804305"/>
                <a:ext cx="88920" cy="217440"/>
              </p14:xfrm>
            </p:contentPart>
          </mc:Choice>
          <mc:Fallback xmlns="">
            <p:pic>
              <p:nvPicPr>
                <p:cNvPr id="15" name="Ink 14">
                  <a:extLst>
                    <a:ext uri="{FF2B5EF4-FFF2-40B4-BE49-F238E27FC236}">
                      <a16:creationId xmlns:a16="http://schemas.microsoft.com/office/drawing/2014/main" id="{80677EFC-6F1C-48EE-A88D-B3C084ACC8A8}"/>
                    </a:ext>
                  </a:extLst>
                </p:cNvPr>
                <p:cNvPicPr/>
                <p:nvPr/>
              </p:nvPicPr>
              <p:blipFill>
                <a:blip r:embed="rId23"/>
                <a:stretch>
                  <a:fillRect/>
                </a:stretch>
              </p:blipFill>
              <p:spPr>
                <a:xfrm>
                  <a:off x="5059058" y="799985"/>
                  <a:ext cx="975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068E6F9-46C7-4CB6-B7BB-E918ACCBF2E1}"/>
                    </a:ext>
                  </a:extLst>
                </p14:cNvPr>
                <p14:cNvContentPartPr/>
                <p14:nvPr/>
              </p14:nvContentPartPr>
              <p14:xfrm>
                <a:off x="5033138" y="887105"/>
                <a:ext cx="340920" cy="293400"/>
              </p14:xfrm>
            </p:contentPart>
          </mc:Choice>
          <mc:Fallback xmlns="">
            <p:pic>
              <p:nvPicPr>
                <p:cNvPr id="16" name="Ink 15">
                  <a:extLst>
                    <a:ext uri="{FF2B5EF4-FFF2-40B4-BE49-F238E27FC236}">
                      <a16:creationId xmlns:a16="http://schemas.microsoft.com/office/drawing/2014/main" id="{1068E6F9-46C7-4CB6-B7BB-E918ACCBF2E1}"/>
                    </a:ext>
                  </a:extLst>
                </p:cNvPr>
                <p:cNvPicPr/>
                <p:nvPr/>
              </p:nvPicPr>
              <p:blipFill>
                <a:blip r:embed="rId25"/>
                <a:stretch>
                  <a:fillRect/>
                </a:stretch>
              </p:blipFill>
              <p:spPr>
                <a:xfrm>
                  <a:off x="5028818" y="882785"/>
                  <a:ext cx="3495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5FB884C-2D1C-4B05-956A-B0210AFB1D30}"/>
                    </a:ext>
                  </a:extLst>
                </p14:cNvPr>
                <p14:cNvContentPartPr/>
                <p14:nvPr/>
              </p14:nvContentPartPr>
              <p14:xfrm>
                <a:off x="5365418" y="610625"/>
                <a:ext cx="268560" cy="722880"/>
              </p14:xfrm>
            </p:contentPart>
          </mc:Choice>
          <mc:Fallback xmlns="">
            <p:pic>
              <p:nvPicPr>
                <p:cNvPr id="17" name="Ink 16">
                  <a:extLst>
                    <a:ext uri="{FF2B5EF4-FFF2-40B4-BE49-F238E27FC236}">
                      <a16:creationId xmlns:a16="http://schemas.microsoft.com/office/drawing/2014/main" id="{E5FB884C-2D1C-4B05-956A-B0210AFB1D30}"/>
                    </a:ext>
                  </a:extLst>
                </p:cNvPr>
                <p:cNvPicPr/>
                <p:nvPr/>
              </p:nvPicPr>
              <p:blipFill>
                <a:blip r:embed="rId27"/>
                <a:stretch>
                  <a:fillRect/>
                </a:stretch>
              </p:blipFill>
              <p:spPr>
                <a:xfrm>
                  <a:off x="5361098" y="606305"/>
                  <a:ext cx="277200" cy="731520"/>
                </a:xfrm>
                <a:prstGeom prst="rect">
                  <a:avLst/>
                </a:prstGeom>
              </p:spPr>
            </p:pic>
          </mc:Fallback>
        </mc:AlternateContent>
      </p:grpSp>
    </p:spTree>
    <p:extLst>
      <p:ext uri="{BB962C8B-B14F-4D97-AF65-F5344CB8AC3E}">
        <p14:creationId xmlns:p14="http://schemas.microsoft.com/office/powerpoint/2010/main" val="33711235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7C57D13-2E6B-4063-A085-980E47C98489}"/>
                  </a:ext>
                </a:extLst>
              </p14:cNvPr>
              <p14:cNvContentPartPr/>
              <p14:nvPr/>
            </p14:nvContentPartPr>
            <p14:xfrm>
              <a:off x="1890698" y="1087985"/>
              <a:ext cx="153000" cy="15120"/>
            </p14:xfrm>
          </p:contentPart>
        </mc:Choice>
        <mc:Fallback xmlns="">
          <p:pic>
            <p:nvPicPr>
              <p:cNvPr id="3" name="Ink 2">
                <a:extLst>
                  <a:ext uri="{FF2B5EF4-FFF2-40B4-BE49-F238E27FC236}">
                    <a16:creationId xmlns:a16="http://schemas.microsoft.com/office/drawing/2014/main" id="{57C57D13-2E6B-4063-A085-980E47C98489}"/>
                  </a:ext>
                </a:extLst>
              </p:cNvPr>
              <p:cNvPicPr/>
              <p:nvPr/>
            </p:nvPicPr>
            <p:blipFill>
              <a:blip r:embed="rId4"/>
              <a:stretch>
                <a:fillRect/>
              </a:stretch>
            </p:blipFill>
            <p:spPr>
              <a:xfrm>
                <a:off x="1886378" y="1083665"/>
                <a:ext cx="161640" cy="23760"/>
              </a:xfrm>
              <a:prstGeom prst="rect">
                <a:avLst/>
              </a:prstGeom>
            </p:spPr>
          </p:pic>
        </mc:Fallback>
      </mc:AlternateContent>
      <p:grpSp>
        <p:nvGrpSpPr>
          <p:cNvPr id="22" name="Group 21">
            <a:extLst>
              <a:ext uri="{FF2B5EF4-FFF2-40B4-BE49-F238E27FC236}">
                <a16:creationId xmlns:a16="http://schemas.microsoft.com/office/drawing/2014/main" id="{A2A91C86-8BDB-4C2E-AFE4-6887CFD21B0F}"/>
              </a:ext>
            </a:extLst>
          </p:cNvPr>
          <p:cNvGrpSpPr/>
          <p:nvPr/>
        </p:nvGrpSpPr>
        <p:grpSpPr>
          <a:xfrm>
            <a:off x="2216138" y="904745"/>
            <a:ext cx="1959480" cy="538200"/>
            <a:chOff x="2216138" y="904745"/>
            <a:chExt cx="1959480" cy="53820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FE16AF8-8449-4808-A31B-2787FA96D549}"/>
                    </a:ext>
                  </a:extLst>
                </p14:cNvPr>
                <p14:cNvContentPartPr/>
                <p14:nvPr/>
              </p14:nvContentPartPr>
              <p14:xfrm>
                <a:off x="2375978" y="1050545"/>
                <a:ext cx="129960" cy="111600"/>
              </p14:xfrm>
            </p:contentPart>
          </mc:Choice>
          <mc:Fallback xmlns="">
            <p:pic>
              <p:nvPicPr>
                <p:cNvPr id="7" name="Ink 6">
                  <a:extLst>
                    <a:ext uri="{FF2B5EF4-FFF2-40B4-BE49-F238E27FC236}">
                      <a16:creationId xmlns:a16="http://schemas.microsoft.com/office/drawing/2014/main" id="{0FE16AF8-8449-4808-A31B-2787FA96D549}"/>
                    </a:ext>
                  </a:extLst>
                </p:cNvPr>
                <p:cNvPicPr/>
                <p:nvPr/>
              </p:nvPicPr>
              <p:blipFill>
                <a:blip r:embed="rId6"/>
                <a:stretch>
                  <a:fillRect/>
                </a:stretch>
              </p:blipFill>
              <p:spPr>
                <a:xfrm>
                  <a:off x="2371658" y="1046225"/>
                  <a:ext cx="1386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DF3A8D5-A534-43EA-9A18-B58B62615FF3}"/>
                    </a:ext>
                  </a:extLst>
                </p14:cNvPr>
                <p14:cNvContentPartPr/>
                <p14:nvPr/>
              </p14:nvContentPartPr>
              <p14:xfrm>
                <a:off x="2531498" y="1040465"/>
                <a:ext cx="156960" cy="109800"/>
              </p14:xfrm>
            </p:contentPart>
          </mc:Choice>
          <mc:Fallback xmlns="">
            <p:pic>
              <p:nvPicPr>
                <p:cNvPr id="8" name="Ink 7">
                  <a:extLst>
                    <a:ext uri="{FF2B5EF4-FFF2-40B4-BE49-F238E27FC236}">
                      <a16:creationId xmlns:a16="http://schemas.microsoft.com/office/drawing/2014/main" id="{7DF3A8D5-A534-43EA-9A18-B58B62615FF3}"/>
                    </a:ext>
                  </a:extLst>
                </p:cNvPr>
                <p:cNvPicPr/>
                <p:nvPr/>
              </p:nvPicPr>
              <p:blipFill>
                <a:blip r:embed="rId8"/>
                <a:stretch>
                  <a:fillRect/>
                </a:stretch>
              </p:blipFill>
              <p:spPr>
                <a:xfrm>
                  <a:off x="2527178" y="1036145"/>
                  <a:ext cx="1656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79E81833-38DF-43D7-A416-6406FE291184}"/>
                    </a:ext>
                  </a:extLst>
                </p14:cNvPr>
                <p14:cNvContentPartPr/>
                <p14:nvPr/>
              </p14:nvContentPartPr>
              <p14:xfrm>
                <a:off x="2762258" y="991865"/>
                <a:ext cx="45000" cy="212040"/>
              </p14:xfrm>
            </p:contentPart>
          </mc:Choice>
          <mc:Fallback xmlns="">
            <p:pic>
              <p:nvPicPr>
                <p:cNvPr id="9" name="Ink 8">
                  <a:extLst>
                    <a:ext uri="{FF2B5EF4-FFF2-40B4-BE49-F238E27FC236}">
                      <a16:creationId xmlns:a16="http://schemas.microsoft.com/office/drawing/2014/main" id="{79E81833-38DF-43D7-A416-6406FE291184}"/>
                    </a:ext>
                  </a:extLst>
                </p:cNvPr>
                <p:cNvPicPr/>
                <p:nvPr/>
              </p:nvPicPr>
              <p:blipFill>
                <a:blip r:embed="rId10"/>
                <a:stretch>
                  <a:fillRect/>
                </a:stretch>
              </p:blipFill>
              <p:spPr>
                <a:xfrm>
                  <a:off x="2757938" y="987545"/>
                  <a:ext cx="536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B777376-C157-457C-989B-6689E581362C}"/>
                    </a:ext>
                  </a:extLst>
                </p14:cNvPr>
                <p14:cNvContentPartPr/>
                <p14:nvPr/>
              </p14:nvContentPartPr>
              <p14:xfrm>
                <a:off x="2813378" y="988985"/>
                <a:ext cx="139680" cy="214560"/>
              </p14:xfrm>
            </p:contentPart>
          </mc:Choice>
          <mc:Fallback xmlns="">
            <p:pic>
              <p:nvPicPr>
                <p:cNvPr id="10" name="Ink 9">
                  <a:extLst>
                    <a:ext uri="{FF2B5EF4-FFF2-40B4-BE49-F238E27FC236}">
                      <a16:creationId xmlns:a16="http://schemas.microsoft.com/office/drawing/2014/main" id="{DB777376-C157-457C-989B-6689E581362C}"/>
                    </a:ext>
                  </a:extLst>
                </p:cNvPr>
                <p:cNvPicPr/>
                <p:nvPr/>
              </p:nvPicPr>
              <p:blipFill>
                <a:blip r:embed="rId12"/>
                <a:stretch>
                  <a:fillRect/>
                </a:stretch>
              </p:blipFill>
              <p:spPr>
                <a:xfrm>
                  <a:off x="2809058" y="984665"/>
                  <a:ext cx="1483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0BA6B74E-198D-4DFE-A1E6-6E122C050F85}"/>
                    </a:ext>
                  </a:extLst>
                </p14:cNvPr>
                <p14:cNvContentPartPr/>
                <p14:nvPr/>
              </p14:nvContentPartPr>
              <p14:xfrm>
                <a:off x="2728778" y="1086545"/>
                <a:ext cx="207360" cy="25560"/>
              </p14:xfrm>
            </p:contentPart>
          </mc:Choice>
          <mc:Fallback xmlns="">
            <p:pic>
              <p:nvPicPr>
                <p:cNvPr id="11" name="Ink 10">
                  <a:extLst>
                    <a:ext uri="{FF2B5EF4-FFF2-40B4-BE49-F238E27FC236}">
                      <a16:creationId xmlns:a16="http://schemas.microsoft.com/office/drawing/2014/main" id="{0BA6B74E-198D-4DFE-A1E6-6E122C050F85}"/>
                    </a:ext>
                  </a:extLst>
                </p:cNvPr>
                <p:cNvPicPr/>
                <p:nvPr/>
              </p:nvPicPr>
              <p:blipFill>
                <a:blip r:embed="rId14"/>
                <a:stretch>
                  <a:fillRect/>
                </a:stretch>
              </p:blipFill>
              <p:spPr>
                <a:xfrm>
                  <a:off x="2724458" y="1082225"/>
                  <a:ext cx="216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C54E1D8-6F2C-4511-9AAA-CB7272DA94B3}"/>
                    </a:ext>
                  </a:extLst>
                </p14:cNvPr>
                <p14:cNvContentPartPr/>
                <p14:nvPr/>
              </p14:nvContentPartPr>
              <p14:xfrm>
                <a:off x="2993738" y="1089065"/>
                <a:ext cx="98280" cy="16920"/>
              </p14:xfrm>
            </p:contentPart>
          </mc:Choice>
          <mc:Fallback xmlns="">
            <p:pic>
              <p:nvPicPr>
                <p:cNvPr id="12" name="Ink 11">
                  <a:extLst>
                    <a:ext uri="{FF2B5EF4-FFF2-40B4-BE49-F238E27FC236}">
                      <a16:creationId xmlns:a16="http://schemas.microsoft.com/office/drawing/2014/main" id="{CC54E1D8-6F2C-4511-9AAA-CB7272DA94B3}"/>
                    </a:ext>
                  </a:extLst>
                </p:cNvPr>
                <p:cNvPicPr/>
                <p:nvPr/>
              </p:nvPicPr>
              <p:blipFill>
                <a:blip r:embed="rId16"/>
                <a:stretch>
                  <a:fillRect/>
                </a:stretch>
              </p:blipFill>
              <p:spPr>
                <a:xfrm>
                  <a:off x="2989418" y="1084745"/>
                  <a:ext cx="106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A546931-16E5-4749-848A-04E9A31D7993}"/>
                    </a:ext>
                  </a:extLst>
                </p14:cNvPr>
                <p14:cNvContentPartPr/>
                <p14:nvPr/>
              </p14:nvContentPartPr>
              <p14:xfrm>
                <a:off x="2993738" y="1056665"/>
                <a:ext cx="208080" cy="98640"/>
              </p14:xfrm>
            </p:contentPart>
          </mc:Choice>
          <mc:Fallback xmlns="">
            <p:pic>
              <p:nvPicPr>
                <p:cNvPr id="13" name="Ink 12">
                  <a:extLst>
                    <a:ext uri="{FF2B5EF4-FFF2-40B4-BE49-F238E27FC236}">
                      <a16:creationId xmlns:a16="http://schemas.microsoft.com/office/drawing/2014/main" id="{AA546931-16E5-4749-848A-04E9A31D7993}"/>
                    </a:ext>
                  </a:extLst>
                </p:cNvPr>
                <p:cNvPicPr/>
                <p:nvPr/>
              </p:nvPicPr>
              <p:blipFill>
                <a:blip r:embed="rId18"/>
                <a:stretch>
                  <a:fillRect/>
                </a:stretch>
              </p:blipFill>
              <p:spPr>
                <a:xfrm>
                  <a:off x="2989418" y="1052345"/>
                  <a:ext cx="2167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3320AA3C-21AC-4BA5-88C9-FEAC8A40C894}"/>
                    </a:ext>
                  </a:extLst>
                </p14:cNvPr>
                <p14:cNvContentPartPr/>
                <p14:nvPr/>
              </p14:nvContentPartPr>
              <p14:xfrm>
                <a:off x="3254738" y="1009505"/>
                <a:ext cx="92160" cy="179280"/>
              </p14:xfrm>
            </p:contentPart>
          </mc:Choice>
          <mc:Fallback xmlns="">
            <p:pic>
              <p:nvPicPr>
                <p:cNvPr id="14" name="Ink 13">
                  <a:extLst>
                    <a:ext uri="{FF2B5EF4-FFF2-40B4-BE49-F238E27FC236}">
                      <a16:creationId xmlns:a16="http://schemas.microsoft.com/office/drawing/2014/main" id="{3320AA3C-21AC-4BA5-88C9-FEAC8A40C894}"/>
                    </a:ext>
                  </a:extLst>
                </p:cNvPr>
                <p:cNvPicPr/>
                <p:nvPr/>
              </p:nvPicPr>
              <p:blipFill>
                <a:blip r:embed="rId20"/>
                <a:stretch>
                  <a:fillRect/>
                </a:stretch>
              </p:blipFill>
              <p:spPr>
                <a:xfrm>
                  <a:off x="3250418" y="1005185"/>
                  <a:ext cx="1008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B0C6E2BB-A738-4BB6-AF88-261F0B8ADFD5}"/>
                    </a:ext>
                  </a:extLst>
                </p14:cNvPr>
                <p14:cNvContentPartPr/>
                <p14:nvPr/>
              </p14:nvContentPartPr>
              <p14:xfrm>
                <a:off x="3254738" y="1009505"/>
                <a:ext cx="360" cy="360"/>
              </p14:xfrm>
            </p:contentPart>
          </mc:Choice>
          <mc:Fallback xmlns="">
            <p:pic>
              <p:nvPicPr>
                <p:cNvPr id="15" name="Ink 14">
                  <a:extLst>
                    <a:ext uri="{FF2B5EF4-FFF2-40B4-BE49-F238E27FC236}">
                      <a16:creationId xmlns:a16="http://schemas.microsoft.com/office/drawing/2014/main" id="{B0C6E2BB-A738-4BB6-AF88-261F0B8ADFD5}"/>
                    </a:ext>
                  </a:extLst>
                </p:cNvPr>
                <p:cNvPicPr/>
                <p:nvPr/>
              </p:nvPicPr>
              <p:blipFill>
                <a:blip r:embed="rId22"/>
                <a:stretch>
                  <a:fillRect/>
                </a:stretch>
              </p:blipFill>
              <p:spPr>
                <a:xfrm>
                  <a:off x="3250418" y="100518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441D5E8A-31E3-4667-ADBF-B73999B03CA2}"/>
                    </a:ext>
                  </a:extLst>
                </p14:cNvPr>
                <p14:cNvContentPartPr/>
                <p14:nvPr/>
              </p14:nvContentPartPr>
              <p14:xfrm>
                <a:off x="3227738" y="1009505"/>
                <a:ext cx="312480" cy="128880"/>
              </p14:xfrm>
            </p:contentPart>
          </mc:Choice>
          <mc:Fallback xmlns="">
            <p:pic>
              <p:nvPicPr>
                <p:cNvPr id="16" name="Ink 15">
                  <a:extLst>
                    <a:ext uri="{FF2B5EF4-FFF2-40B4-BE49-F238E27FC236}">
                      <a16:creationId xmlns:a16="http://schemas.microsoft.com/office/drawing/2014/main" id="{441D5E8A-31E3-4667-ADBF-B73999B03CA2}"/>
                    </a:ext>
                  </a:extLst>
                </p:cNvPr>
                <p:cNvPicPr/>
                <p:nvPr/>
              </p:nvPicPr>
              <p:blipFill>
                <a:blip r:embed="rId24"/>
                <a:stretch>
                  <a:fillRect/>
                </a:stretch>
              </p:blipFill>
              <p:spPr>
                <a:xfrm>
                  <a:off x="3223418" y="1005185"/>
                  <a:ext cx="3211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1B64FAAA-F771-4899-961B-91ED0C0EF7CE}"/>
                    </a:ext>
                  </a:extLst>
                </p14:cNvPr>
                <p14:cNvContentPartPr/>
                <p14:nvPr/>
              </p14:nvContentPartPr>
              <p14:xfrm>
                <a:off x="3574058" y="947945"/>
                <a:ext cx="105480" cy="194040"/>
              </p14:xfrm>
            </p:contentPart>
          </mc:Choice>
          <mc:Fallback xmlns="">
            <p:pic>
              <p:nvPicPr>
                <p:cNvPr id="17" name="Ink 16">
                  <a:extLst>
                    <a:ext uri="{FF2B5EF4-FFF2-40B4-BE49-F238E27FC236}">
                      <a16:creationId xmlns:a16="http://schemas.microsoft.com/office/drawing/2014/main" id="{1B64FAAA-F771-4899-961B-91ED0C0EF7CE}"/>
                    </a:ext>
                  </a:extLst>
                </p:cNvPr>
                <p:cNvPicPr/>
                <p:nvPr/>
              </p:nvPicPr>
              <p:blipFill>
                <a:blip r:embed="rId26"/>
                <a:stretch>
                  <a:fillRect/>
                </a:stretch>
              </p:blipFill>
              <p:spPr>
                <a:xfrm>
                  <a:off x="3569738" y="943625"/>
                  <a:ext cx="114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5BB44D73-392C-49BB-88C9-C97EB4F86BDF}"/>
                    </a:ext>
                  </a:extLst>
                </p14:cNvPr>
                <p14:cNvContentPartPr/>
                <p14:nvPr/>
              </p14:nvContentPartPr>
              <p14:xfrm>
                <a:off x="3641738" y="1068545"/>
                <a:ext cx="360" cy="360"/>
              </p14:xfrm>
            </p:contentPart>
          </mc:Choice>
          <mc:Fallback xmlns="">
            <p:pic>
              <p:nvPicPr>
                <p:cNvPr id="18" name="Ink 17">
                  <a:extLst>
                    <a:ext uri="{FF2B5EF4-FFF2-40B4-BE49-F238E27FC236}">
                      <a16:creationId xmlns:a16="http://schemas.microsoft.com/office/drawing/2014/main" id="{5BB44D73-392C-49BB-88C9-C97EB4F86BDF}"/>
                    </a:ext>
                  </a:extLst>
                </p:cNvPr>
                <p:cNvPicPr/>
                <p:nvPr/>
              </p:nvPicPr>
              <p:blipFill>
                <a:blip r:embed="rId22"/>
                <a:stretch>
                  <a:fillRect/>
                </a:stretch>
              </p:blipFill>
              <p:spPr>
                <a:xfrm>
                  <a:off x="3637418" y="10642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160ABCF-DF30-4FB9-9F8B-E7CA7183BF32}"/>
                    </a:ext>
                  </a:extLst>
                </p14:cNvPr>
                <p14:cNvContentPartPr/>
                <p14:nvPr/>
              </p14:nvContentPartPr>
              <p14:xfrm>
                <a:off x="3641738" y="1039025"/>
                <a:ext cx="221040" cy="257760"/>
              </p14:xfrm>
            </p:contentPart>
          </mc:Choice>
          <mc:Fallback xmlns="">
            <p:pic>
              <p:nvPicPr>
                <p:cNvPr id="19" name="Ink 18">
                  <a:extLst>
                    <a:ext uri="{FF2B5EF4-FFF2-40B4-BE49-F238E27FC236}">
                      <a16:creationId xmlns:a16="http://schemas.microsoft.com/office/drawing/2014/main" id="{F160ABCF-DF30-4FB9-9F8B-E7CA7183BF32}"/>
                    </a:ext>
                  </a:extLst>
                </p:cNvPr>
                <p:cNvPicPr/>
                <p:nvPr/>
              </p:nvPicPr>
              <p:blipFill>
                <a:blip r:embed="rId29"/>
                <a:stretch>
                  <a:fillRect/>
                </a:stretch>
              </p:blipFill>
              <p:spPr>
                <a:xfrm>
                  <a:off x="3637418" y="1034705"/>
                  <a:ext cx="2296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6EA6F7FC-8C2C-47EE-8D35-D1B47CDB142E}"/>
                    </a:ext>
                  </a:extLst>
                </p14:cNvPr>
                <p14:cNvContentPartPr/>
                <p14:nvPr/>
              </p14:nvContentPartPr>
              <p14:xfrm>
                <a:off x="2216138" y="918785"/>
                <a:ext cx="204480" cy="363240"/>
              </p14:xfrm>
            </p:contentPart>
          </mc:Choice>
          <mc:Fallback xmlns="">
            <p:pic>
              <p:nvPicPr>
                <p:cNvPr id="20" name="Ink 19">
                  <a:extLst>
                    <a:ext uri="{FF2B5EF4-FFF2-40B4-BE49-F238E27FC236}">
                      <a16:creationId xmlns:a16="http://schemas.microsoft.com/office/drawing/2014/main" id="{6EA6F7FC-8C2C-47EE-8D35-D1B47CDB142E}"/>
                    </a:ext>
                  </a:extLst>
                </p:cNvPr>
                <p:cNvPicPr/>
                <p:nvPr/>
              </p:nvPicPr>
              <p:blipFill>
                <a:blip r:embed="rId31"/>
                <a:stretch>
                  <a:fillRect/>
                </a:stretch>
              </p:blipFill>
              <p:spPr>
                <a:xfrm>
                  <a:off x="2211818" y="914465"/>
                  <a:ext cx="2131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A4811C10-2F2B-4EC7-BB54-1BDD583E6056}"/>
                    </a:ext>
                  </a:extLst>
                </p14:cNvPr>
                <p14:cNvContentPartPr/>
                <p14:nvPr/>
              </p14:nvContentPartPr>
              <p14:xfrm>
                <a:off x="3960698" y="904745"/>
                <a:ext cx="214920" cy="538200"/>
              </p14:xfrm>
            </p:contentPart>
          </mc:Choice>
          <mc:Fallback xmlns="">
            <p:pic>
              <p:nvPicPr>
                <p:cNvPr id="21" name="Ink 20">
                  <a:extLst>
                    <a:ext uri="{FF2B5EF4-FFF2-40B4-BE49-F238E27FC236}">
                      <a16:creationId xmlns:a16="http://schemas.microsoft.com/office/drawing/2014/main" id="{A4811C10-2F2B-4EC7-BB54-1BDD583E6056}"/>
                    </a:ext>
                  </a:extLst>
                </p:cNvPr>
                <p:cNvPicPr/>
                <p:nvPr/>
              </p:nvPicPr>
              <p:blipFill>
                <a:blip r:embed="rId33"/>
                <a:stretch>
                  <a:fillRect/>
                </a:stretch>
              </p:blipFill>
              <p:spPr>
                <a:xfrm>
                  <a:off x="3956378" y="900425"/>
                  <a:ext cx="223560" cy="546840"/>
                </a:xfrm>
                <a:prstGeom prst="rect">
                  <a:avLst/>
                </a:prstGeom>
              </p:spPr>
            </p:pic>
          </mc:Fallback>
        </mc:AlternateContent>
      </p:grpSp>
    </p:spTree>
    <p:extLst>
      <p:ext uri="{BB962C8B-B14F-4D97-AF65-F5344CB8AC3E}">
        <p14:creationId xmlns:p14="http://schemas.microsoft.com/office/powerpoint/2010/main" val="291164637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br>
              <a:rPr lang="en-US" dirty="0"/>
            </a:br>
            <a:r>
              <a:rPr lang="en-US" dirty="0">
                <a:solidFill>
                  <a:srgbClr val="FF0000"/>
                </a:solidFill>
              </a:rPr>
              <a:t>(IN-DEPTH: Self Study)</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highlight>
                  <a:srgbClr val="FFFF00"/>
                </a:highlight>
              </a:rPr>
              <a:t>User requirements</a:t>
            </a:r>
          </a:p>
          <a:p>
            <a:pPr lvl="1"/>
            <a:r>
              <a:rPr lang="en-GB" dirty="0"/>
              <a:t>Statements in natural language plus diagrams of the services the system provides and its operational constraints. Written for customers.</a:t>
            </a:r>
          </a:p>
          <a:p>
            <a:r>
              <a:rPr lang="en-GB" dirty="0">
                <a:highlight>
                  <a:srgbClr val="FFFF00"/>
                </a:highlight>
              </a:rPr>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br>
              <a:rPr lang="en-US" dirty="0"/>
            </a:br>
            <a:r>
              <a:rPr lang="en-US" dirty="0">
                <a:solidFill>
                  <a:srgbClr val="FF0000"/>
                </a:solidFill>
              </a:rPr>
              <a:t>(IN-DEPTH: Self Study)</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br>
              <a:rPr lang="en-US" dirty="0"/>
            </a:br>
            <a:r>
              <a:rPr lang="en-US" dirty="0">
                <a:solidFill>
                  <a:srgbClr val="FF0000"/>
                </a:solidFill>
              </a:rPr>
              <a:t>(IN-DEPTH: Self Study)</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TextBox 2">
            <a:extLst>
              <a:ext uri="{FF2B5EF4-FFF2-40B4-BE49-F238E27FC236}">
                <a16:creationId xmlns:a16="http://schemas.microsoft.com/office/drawing/2014/main" id="{0E89F799-B537-464B-B02C-199058EFA0A5}"/>
              </a:ext>
            </a:extLst>
          </p:cNvPr>
          <p:cNvSpPr txBox="1"/>
          <p:nvPr/>
        </p:nvSpPr>
        <p:spPr>
          <a:xfrm>
            <a:off x="1331640" y="5724874"/>
            <a:ext cx="5442452" cy="307777"/>
          </a:xfrm>
          <a:prstGeom prst="rect">
            <a:avLst/>
          </a:prstGeom>
          <a:noFill/>
        </p:spPr>
        <p:txBody>
          <a:bodyPr wrap="none" rtlCol="0">
            <a:spAutoFit/>
          </a:bodyPr>
          <a:lstStyle/>
          <a:p>
            <a:r>
              <a:rPr lang="af-ZA" sz="1400" dirty="0" err="1">
                <a:solidFill>
                  <a:srgbClr val="FF0000"/>
                </a:solidFill>
              </a:rPr>
              <a:t>Functional</a:t>
            </a:r>
            <a:r>
              <a:rPr lang="af-ZA" sz="1400" dirty="0">
                <a:solidFill>
                  <a:srgbClr val="FF0000"/>
                </a:solidFill>
              </a:rPr>
              <a:t> </a:t>
            </a:r>
            <a:r>
              <a:rPr lang="af-ZA" sz="1400" dirty="0" err="1">
                <a:solidFill>
                  <a:srgbClr val="FF0000"/>
                </a:solidFill>
              </a:rPr>
              <a:t>requirements</a:t>
            </a:r>
            <a:r>
              <a:rPr lang="af-ZA" sz="1400" dirty="0">
                <a:solidFill>
                  <a:srgbClr val="FF0000"/>
                </a:solidFill>
              </a:rPr>
              <a:t> </a:t>
            </a:r>
            <a:r>
              <a:rPr lang="af-ZA" sz="1400" dirty="0" err="1">
                <a:solidFill>
                  <a:srgbClr val="FF0000"/>
                </a:solidFill>
              </a:rPr>
              <a:t>may</a:t>
            </a:r>
            <a:r>
              <a:rPr lang="af-ZA" sz="1400" dirty="0">
                <a:solidFill>
                  <a:srgbClr val="FF0000"/>
                </a:solidFill>
              </a:rPr>
              <a:t> </a:t>
            </a:r>
            <a:r>
              <a:rPr lang="af-ZA" sz="1400" dirty="0" err="1">
                <a:solidFill>
                  <a:srgbClr val="FF0000"/>
                </a:solidFill>
              </a:rPr>
              <a:t>be</a:t>
            </a:r>
            <a:r>
              <a:rPr lang="af-ZA" sz="1400" dirty="0">
                <a:solidFill>
                  <a:srgbClr val="FF0000"/>
                </a:solidFill>
              </a:rPr>
              <a:t> </a:t>
            </a:r>
            <a:r>
              <a:rPr lang="af-ZA" sz="1400" dirty="0" err="1">
                <a:solidFill>
                  <a:srgbClr val="FF0000"/>
                </a:solidFill>
              </a:rPr>
              <a:t>written</a:t>
            </a:r>
            <a:r>
              <a:rPr lang="af-ZA" sz="1400" dirty="0">
                <a:solidFill>
                  <a:srgbClr val="FF0000"/>
                </a:solidFill>
              </a:rPr>
              <a:t> </a:t>
            </a:r>
            <a:r>
              <a:rPr lang="af-ZA" sz="1400" dirty="0" err="1">
                <a:solidFill>
                  <a:srgbClr val="FF0000"/>
                </a:solidFill>
              </a:rPr>
              <a:t>at</a:t>
            </a:r>
            <a:r>
              <a:rPr lang="af-ZA" sz="1400" dirty="0">
                <a:solidFill>
                  <a:srgbClr val="FF0000"/>
                </a:solidFill>
              </a:rPr>
              <a:t> different </a:t>
            </a:r>
            <a:r>
              <a:rPr lang="af-ZA" sz="1400" dirty="0" err="1">
                <a:solidFill>
                  <a:srgbClr val="FF0000"/>
                </a:solidFill>
              </a:rPr>
              <a:t>levels</a:t>
            </a:r>
            <a:r>
              <a:rPr lang="af-ZA" sz="1400" dirty="0">
                <a:solidFill>
                  <a:srgbClr val="FF0000"/>
                </a:solidFill>
              </a:rPr>
              <a:t> of detail.</a:t>
            </a:r>
            <a:endParaRPr lang="en-ZA" sz="1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000FFF4-4277-4532-83B0-567C5BC23ACD}"/>
                  </a:ext>
                </a:extLst>
              </p14:cNvPr>
              <p14:cNvContentPartPr/>
              <p14:nvPr/>
            </p14:nvContentPartPr>
            <p14:xfrm>
              <a:off x="1051898" y="3872225"/>
              <a:ext cx="883440" cy="864360"/>
            </p14:xfrm>
          </p:contentPart>
        </mc:Choice>
        <mc:Fallback xmlns="">
          <p:pic>
            <p:nvPicPr>
              <p:cNvPr id="7" name="Ink 6">
                <a:extLst>
                  <a:ext uri="{FF2B5EF4-FFF2-40B4-BE49-F238E27FC236}">
                    <a16:creationId xmlns:a16="http://schemas.microsoft.com/office/drawing/2014/main" id="{8000FFF4-4277-4532-83B0-567C5BC23ACD}"/>
                  </a:ext>
                </a:extLst>
              </p:cNvPr>
              <p:cNvPicPr/>
              <p:nvPr/>
            </p:nvPicPr>
            <p:blipFill>
              <a:blip r:embed="rId4"/>
              <a:stretch>
                <a:fillRect/>
              </a:stretch>
            </p:blipFill>
            <p:spPr>
              <a:xfrm>
                <a:off x="1047578" y="3867905"/>
                <a:ext cx="892080" cy="873000"/>
              </a:xfrm>
              <a:prstGeom prst="rect">
                <a:avLst/>
              </a:prstGeom>
            </p:spPr>
          </p:pic>
        </mc:Fallback>
      </mc:AlternateContent>
      <p:sp>
        <p:nvSpPr>
          <p:cNvPr id="11" name="TextBox 10">
            <a:extLst>
              <a:ext uri="{FF2B5EF4-FFF2-40B4-BE49-F238E27FC236}">
                <a16:creationId xmlns:a16="http://schemas.microsoft.com/office/drawing/2014/main" id="{E4551D00-B4A8-4BA7-B0F6-21D138184ED2}"/>
              </a:ext>
            </a:extLst>
          </p:cNvPr>
          <p:cNvSpPr txBox="1"/>
          <p:nvPr/>
        </p:nvSpPr>
        <p:spPr>
          <a:xfrm>
            <a:off x="1398807" y="3779167"/>
            <a:ext cx="2383986" cy="307777"/>
          </a:xfrm>
          <a:prstGeom prst="rect">
            <a:avLst/>
          </a:prstGeom>
          <a:noFill/>
        </p:spPr>
        <p:txBody>
          <a:bodyPr wrap="none" rtlCol="0">
            <a:spAutoFit/>
          </a:bodyPr>
          <a:lstStyle/>
          <a:p>
            <a:r>
              <a:rPr lang="af-ZA" sz="1400" dirty="0" err="1">
                <a:solidFill>
                  <a:srgbClr val="FF0000"/>
                </a:solidFill>
              </a:rPr>
              <a:t>Functional</a:t>
            </a:r>
            <a:r>
              <a:rPr lang="af-ZA" sz="1400" dirty="0">
                <a:solidFill>
                  <a:srgbClr val="FF0000"/>
                </a:solidFill>
              </a:rPr>
              <a:t> </a:t>
            </a:r>
            <a:r>
              <a:rPr lang="af-ZA" sz="1400" dirty="0" err="1">
                <a:solidFill>
                  <a:srgbClr val="FF0000"/>
                </a:solidFill>
              </a:rPr>
              <a:t>vs</a:t>
            </a:r>
            <a:r>
              <a:rPr lang="af-ZA" sz="1400" dirty="0">
                <a:solidFill>
                  <a:srgbClr val="FF0000"/>
                </a:solidFill>
              </a:rPr>
              <a:t> </a:t>
            </a:r>
            <a:r>
              <a:rPr lang="af-ZA" sz="1400" dirty="0" err="1">
                <a:solidFill>
                  <a:srgbClr val="FF0000"/>
                </a:solidFill>
              </a:rPr>
              <a:t>Nonfunctional</a:t>
            </a:r>
            <a:endParaRPr lang="en-ZA" sz="1400" dirty="0">
              <a:solidFill>
                <a:srgbClr val="FF0000"/>
              </a:solidFill>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 in the system</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a:t>
            </a:r>
            <a:r>
              <a:rPr lang="en-GB" sz="2000" dirty="0">
                <a:solidFill>
                  <a:srgbClr val="FF0000"/>
                </a:solidFill>
              </a:rPr>
              <a:t>how</a:t>
            </a:r>
            <a:r>
              <a:rPr lang="en-GB" sz="2000" dirty="0"/>
              <a:t> the system should react to particular inputs (</a:t>
            </a:r>
            <a:r>
              <a:rPr lang="en-GB" sz="2000" dirty="0">
                <a:solidFill>
                  <a:srgbClr val="FF0000"/>
                </a:solidFill>
              </a:rPr>
              <a:t>+ outputs</a:t>
            </a:r>
            <a:r>
              <a:rPr lang="en-GB" sz="2000" dirty="0"/>
              <a:t>) and </a:t>
            </a:r>
            <a:r>
              <a:rPr lang="en-GB" sz="2000" dirty="0">
                <a:solidFill>
                  <a:srgbClr val="FF0000"/>
                </a:solidFill>
              </a:rPr>
              <a:t>how</a:t>
            </a:r>
            <a:r>
              <a:rPr lang="en-GB" sz="2000" dirty="0"/>
              <a:t>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solidFill>
                  <a:srgbClr val="FF0000"/>
                </a:solidFill>
              </a:rPr>
              <a:t>C</a:t>
            </a:r>
            <a:r>
              <a:rPr lang="en-GB" sz="2000" dirty="0">
                <a:solidFill>
                  <a:srgbClr val="FF0000"/>
                </a:solidFill>
              </a:rPr>
              <a:t>onstraints</a:t>
            </a:r>
            <a:r>
              <a:rPr lang="en-GB" sz="2000" dirty="0"/>
              <a:t> on the services or functions offered by the system such as </a:t>
            </a:r>
            <a:r>
              <a:rPr lang="en-GB" sz="2000" dirty="0">
                <a:solidFill>
                  <a:srgbClr val="FF0000"/>
                </a:solidFill>
              </a:rPr>
              <a:t>timing constraints, constraints on the development process, standards</a:t>
            </a:r>
            <a:r>
              <a:rPr lang="en-GB" sz="2000" dirty="0"/>
              <a:t>,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4598</TotalTime>
  <Words>4352</Words>
  <Application>Microsoft Office PowerPoint</Application>
  <PresentationFormat>On-screen Show (4:3)</PresentationFormat>
  <Paragraphs>562</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Wingdings</vt:lpstr>
      <vt:lpstr>Zapf Dingbats</vt:lpstr>
      <vt:lpstr>SE10 slides</vt:lpstr>
      <vt:lpstr>Chapter 4 – Requirements Engineering</vt:lpstr>
      <vt:lpstr>Topics covered</vt:lpstr>
      <vt:lpstr>Requirements engineering</vt:lpstr>
      <vt:lpstr>Types of requirement</vt:lpstr>
      <vt:lpstr>User and system requirements </vt:lpstr>
      <vt:lpstr>Readers of different types of requirements specification </vt:lpstr>
      <vt:lpstr>System stakeholders</vt:lpstr>
      <vt:lpstr>Functional and non-functional requirements</vt:lpstr>
      <vt:lpstr>Functional and non-functional requirements</vt:lpstr>
      <vt:lpstr>Functional requirements (complete, consistent) </vt:lpstr>
      <vt:lpstr>Requirements completeness and consistency</vt:lpstr>
      <vt:lpstr>Non-functional requirements</vt:lpstr>
      <vt:lpstr>Types of nonfunctional requirement </vt:lpstr>
      <vt:lpstr>Non-functional classifications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 (self-study)</vt:lpstr>
      <vt:lpstr>Stories and scenarios (text, diagrams, screen shots, use cases)</vt:lpstr>
      <vt:lpstr>Scenarios</vt:lpstr>
      <vt:lpstr>Ethnography (observational technique used to understand operational processes) – SELF STUDY</vt:lpstr>
      <vt:lpstr>Scope of ethnography</vt:lpstr>
      <vt:lpstr>Focused ethnography</vt:lpstr>
      <vt:lpstr>Ethnography and prototyping for requirements analysis </vt:lpstr>
      <vt:lpstr>Requirements specification (IN-DEPTH: Self Study)</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Structured specifications</vt:lpstr>
      <vt:lpstr>Form-based specifications</vt:lpstr>
      <vt:lpstr>Tabular specification</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 (IN-DEPTH: Self Study)</vt:lpstr>
      <vt:lpstr>Requirements validation</vt:lpstr>
      <vt:lpstr>Requirements checking</vt:lpstr>
      <vt:lpstr>Requirements validation techniques</vt:lpstr>
      <vt:lpstr>Requirements reviews</vt:lpstr>
      <vt:lpstr>Review checks</vt:lpstr>
      <vt:lpstr>Requirements change (IN-DEPTH: Self Study)</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Venkata Vikranth Jannatha</cp:lastModifiedBy>
  <cp:revision>35</cp:revision>
  <cp:lastPrinted>2010-01-11T10:54:43Z</cp:lastPrinted>
  <dcterms:created xsi:type="dcterms:W3CDTF">2010-01-08T19:43:52Z</dcterms:created>
  <dcterms:modified xsi:type="dcterms:W3CDTF">2023-08-21T09:41:59Z</dcterms:modified>
</cp:coreProperties>
</file>