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1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4" name="Google Shape;544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12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0" name="Google Shape;550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6" name="Google Shape;556;p13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4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5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1" name="Google Shape;571;p15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0" name="Google Shape;580;p16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1" name="Google Shape;581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7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7" name="Google Shape;587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8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3" name="Google Shape;593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5" name="Google Shape;495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9" name="Google Shape;509;p6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0" name="Google Shape;510;p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7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6" name="Google Shape;516;p7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7" name="Google Shape;517;p7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8" name="Google Shape;518;p7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9" name="Google Shape;519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9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29" name="Google Shape;529;p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0" name="Google Shape;530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0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0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7" name="Google Shape;537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468" name="Google Shape;468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4" name="Google Shape;474;p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5" name="Google Shape;475;p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6" name="Google Shape;476;p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01" name="Google Shape;601;p19"/>
          <p:cNvSpPr txBox="1"/>
          <p:nvPr>
            <p:ph idx="1" type="body"/>
          </p:nvPr>
        </p:nvSpPr>
        <p:spPr>
          <a:xfrm>
            <a:off x="2017097" y="2505232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T. JANNATHUL FIRDOUS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2213371042016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(CS)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QUAID-E-MILLATH GOVERNMENT COLLEGE FOR WOMEN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55" name="Google Shape;655;p28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1. Data Collection</a:t>
            </a:r>
            <a:r>
              <a:rPr b="1" lang="en-US" sz="6000">
                <a:solidFill>
                  <a:srgbClr val="0C0C0C"/>
                </a:solidFill>
              </a:rPr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Data Organization</a:t>
            </a:r>
            <a:r>
              <a:rPr b="1" lang="en-US" sz="60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b="1" lang="en-US" sz="4500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indent="0" lvl="0" marL="0" rtl="0" algn="l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 3.Rating Scale Setup</a:t>
            </a:r>
            <a:r>
              <a:rPr b="1" lang="en-US" sz="74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indent="0" lvl="0" marL="0" rtl="0" algn="l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pivot table features: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indent="0" lvl="0" marL="0" rtl="0" algn="l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67" name="Google Shape;667;p30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668" name="Google Shape;668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674" name="Google Shape;674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80" name="Google Shape;680;p32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607" name="Google Shape;607;p20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13" name="Google Shape;613;p21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19" name="Google Shape;619;p22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25" name="Google Shape;625;p23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indent="-285750" lvl="0" marL="285750" rtl="0" algn="l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31" name="Google Shape;631;p24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37" name="Google Shape;637;p25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43" name="Google Shape;643;p26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49" name="Google Shape;649;p27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