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Jannathul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Firdhouse</a:t>
            </a:r>
            <a:r>
              <a:rPr lang="en-IN" dirty="0">
                <a:solidFill>
                  <a:schemeClr val="tx1"/>
                </a:solidFill>
              </a:rPr>
              <a:t> I 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IN" dirty="0"/>
              <a:t>312214165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IN" dirty="0">
                <a:solidFill>
                  <a:schemeClr val="tx1"/>
                </a:solidFill>
              </a:rPr>
              <a:t>B.Com(General)</a:t>
            </a:r>
            <a:r>
              <a:rPr lang="en-US" dirty="0">
                <a:solidFill>
                  <a:schemeClr val="tx1"/>
                </a:solidFill>
              </a:rPr>
              <a:t>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</a:t>
            </a:r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US" dirty="0">
                <a:solidFill>
                  <a:schemeClr val="tx1"/>
                </a:solidFill>
              </a:rPr>
              <a:t>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8</cp:revision>
  <dcterms:created xsi:type="dcterms:W3CDTF">2024-09-01T06:25:22Z</dcterms:created>
  <dcterms:modified xsi:type="dcterms:W3CDTF">2024-09-03T05:34:50Z</dcterms:modified>
</cp:coreProperties>
</file>