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42803750" cx="302752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81">
          <p15:clr>
            <a:srgbClr val="A4A3A4"/>
          </p15:clr>
        </p15:guide>
        <p15:guide id="2" pos="9535">
          <p15:clr>
            <a:srgbClr val="A4A3A4"/>
          </p15:clr>
        </p15:guide>
      </p15:sldGuideLst>
    </p:ext>
    <p:ext uri="GoogleSlidesCustomDataVersion2">
      <go:slidesCustomData xmlns:go="http://customooxmlschemas.google.com/" r:id="rId8" roundtripDataSignature="AMtx7mi8Ls1U1ewgub+TN8n5WInFuiF1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242B14-A37D-42FD-B584-C00D880406BE}">
  <a:tblStyle styleId="{A4242B14-A37D-42FD-B584-C00D880406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81" orient="horz"/>
        <p:guide pos="953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kumimoji="0" lang="en-IN" sz="1400" b="0" i="0" u="none" strike="noStrike" kern="1200" cap="none" spc="0" normalizeH="0" baseline="0" noProof="0">
                <a:ln>
                  <a:noFill/>
                </a:ln>
                <a:solidFill>
                  <a:prstClr val="black">
                    <a:lumMod val="65000"/>
                    <a:lumOff val="35000"/>
                  </a:prstClr>
                </a:solidFill>
                <a:effectLst/>
                <a:uLnTx/>
                <a:uFillTx/>
                <a:latin typeface="Calibri"/>
              </a:rPr>
              <a:t>Deposit mobilization </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 (2) (4).xlsx]Sheet1'!$A$25</c:f>
              <c:strCache>
                <c:ptCount val="1"/>
                <c:pt idx="0">
                  <c:v>ROA</c:v>
                </c:pt>
              </c:strCache>
            </c:strRef>
          </c:tx>
          <c:spPr>
            <a:solidFill>
              <a:schemeClr val="accent1"/>
            </a:solidFill>
            <a:ln>
              <a:noFill/>
            </a:ln>
            <a:effectLst/>
          </c:spPr>
          <c:invertIfNegative val="0"/>
          <c:val>
            <c:numRef>
              <c:f>'[Book (2) (4).xlsx]Sheet1'!$A$26:$A$30</c:f>
              <c:numCache>
                <c:formatCode>General</c:formatCode>
                <c:ptCount val="5"/>
                <c:pt idx="0">
                  <c:v>0.2</c:v>
                </c:pt>
                <c:pt idx="1">
                  <c:v>0.23</c:v>
                </c:pt>
                <c:pt idx="2">
                  <c:v>0.28000000000000003</c:v>
                </c:pt>
                <c:pt idx="3">
                  <c:v>0.24</c:v>
                </c:pt>
                <c:pt idx="4">
                  <c:v>0.27</c:v>
                </c:pt>
              </c:numCache>
            </c:numRef>
          </c:val>
          <c:extLst>
            <c:ext xmlns:c16="http://schemas.microsoft.com/office/drawing/2014/chart" uri="{C3380CC4-5D6E-409C-BE32-E72D297353CC}">
              <c16:uniqueId val="{00000000-F5F8-A14C-9C95-2F52CD34245A}"/>
            </c:ext>
          </c:extLst>
        </c:ser>
        <c:ser>
          <c:idx val="1"/>
          <c:order val="1"/>
          <c:tx>
            <c:strRef>
              <c:f>'[Book (2) (4).xlsx]Sheet1'!$B$25</c:f>
              <c:strCache>
                <c:ptCount val="1"/>
                <c:pt idx="0">
                  <c:v>Deposit</c:v>
                </c:pt>
              </c:strCache>
            </c:strRef>
          </c:tx>
          <c:spPr>
            <a:solidFill>
              <a:schemeClr val="accent2"/>
            </a:solidFill>
            <a:ln>
              <a:noFill/>
            </a:ln>
            <a:effectLst/>
          </c:spPr>
          <c:invertIfNegative val="0"/>
          <c:val>
            <c:numRef>
              <c:f>'[Book (2) (4).xlsx]Sheet1'!$B$26:$B$30</c:f>
              <c:numCache>
                <c:formatCode>General</c:formatCode>
                <c:ptCount val="5"/>
                <c:pt idx="0">
                  <c:v>0.15</c:v>
                </c:pt>
                <c:pt idx="1">
                  <c:v>0.16</c:v>
                </c:pt>
                <c:pt idx="2">
                  <c:v>0.2</c:v>
                </c:pt>
                <c:pt idx="3">
                  <c:v>0.08</c:v>
                </c:pt>
                <c:pt idx="4">
                  <c:v>0.23</c:v>
                </c:pt>
              </c:numCache>
            </c:numRef>
          </c:val>
          <c:extLst>
            <c:ext xmlns:c16="http://schemas.microsoft.com/office/drawing/2014/chart" uri="{C3380CC4-5D6E-409C-BE32-E72D297353CC}">
              <c16:uniqueId val="{00000001-F5F8-A14C-9C95-2F52CD34245A}"/>
            </c:ext>
          </c:extLst>
        </c:ser>
        <c:ser>
          <c:idx val="2"/>
          <c:order val="2"/>
          <c:tx>
            <c:strRef>
              <c:f>'[Book (2) (4).xlsx]Sheet1'!$C$25</c:f>
              <c:strCache>
                <c:ptCount val="1"/>
                <c:pt idx="0">
                  <c:v>Loan</c:v>
                </c:pt>
              </c:strCache>
            </c:strRef>
          </c:tx>
          <c:spPr>
            <a:solidFill>
              <a:schemeClr val="accent3"/>
            </a:solidFill>
            <a:ln>
              <a:noFill/>
            </a:ln>
            <a:effectLst/>
          </c:spPr>
          <c:invertIfNegative val="0"/>
          <c:val>
            <c:numRef>
              <c:f>'[Book (2) (4).xlsx]Sheet1'!$C$26:$C$30</c:f>
              <c:numCache>
                <c:formatCode>General</c:formatCode>
                <c:ptCount val="5"/>
                <c:pt idx="0">
                  <c:v>0.1</c:v>
                </c:pt>
                <c:pt idx="1">
                  <c:v>0.11</c:v>
                </c:pt>
                <c:pt idx="2">
                  <c:v>0.13</c:v>
                </c:pt>
                <c:pt idx="3">
                  <c:v>0.14000000000000001</c:v>
                </c:pt>
                <c:pt idx="4">
                  <c:v>0.16</c:v>
                </c:pt>
              </c:numCache>
            </c:numRef>
          </c:val>
          <c:extLst>
            <c:ext xmlns:c16="http://schemas.microsoft.com/office/drawing/2014/chart" uri="{C3380CC4-5D6E-409C-BE32-E72D297353CC}">
              <c16:uniqueId val="{00000002-F5F8-A14C-9C95-2F52CD34245A}"/>
            </c:ext>
          </c:extLst>
        </c:ser>
        <c:ser>
          <c:idx val="3"/>
          <c:order val="3"/>
          <c:tx>
            <c:strRef>
              <c:f>'[Book (2) (4).xlsx]Sheet1'!$D$25</c:f>
              <c:strCache>
                <c:ptCount val="1"/>
                <c:pt idx="0">
                  <c:v>CAR</c:v>
                </c:pt>
              </c:strCache>
            </c:strRef>
          </c:tx>
          <c:spPr>
            <a:solidFill>
              <a:schemeClr val="accent4"/>
            </a:solidFill>
            <a:ln>
              <a:noFill/>
            </a:ln>
            <a:effectLst/>
          </c:spPr>
          <c:invertIfNegative val="0"/>
          <c:val>
            <c:numRef>
              <c:f>'[Book (2) (4).xlsx]Sheet1'!$D$26:$D$30</c:f>
              <c:numCache>
                <c:formatCode>General</c:formatCode>
                <c:ptCount val="5"/>
                <c:pt idx="0">
                  <c:v>0.12</c:v>
                </c:pt>
                <c:pt idx="1">
                  <c:v>0.13</c:v>
                </c:pt>
                <c:pt idx="2">
                  <c:v>0.18</c:v>
                </c:pt>
                <c:pt idx="3">
                  <c:v>0.21</c:v>
                </c:pt>
                <c:pt idx="4">
                  <c:v>0.11</c:v>
                </c:pt>
              </c:numCache>
            </c:numRef>
          </c:val>
          <c:extLst>
            <c:ext xmlns:c16="http://schemas.microsoft.com/office/drawing/2014/chart" uri="{C3380CC4-5D6E-409C-BE32-E72D297353CC}">
              <c16:uniqueId val="{00000003-F5F8-A14C-9C95-2F52CD34245A}"/>
            </c:ext>
          </c:extLst>
        </c:ser>
        <c:dLbls>
          <c:showLegendKey val="0"/>
          <c:showVal val="0"/>
          <c:showCatName val="0"/>
          <c:showSerName val="0"/>
          <c:showPercent val="0"/>
          <c:showBubbleSize val="0"/>
        </c:dLbls>
        <c:gapWidth val="219"/>
        <c:axId val="1309399423"/>
        <c:axId val="1309401215"/>
      </c:barChart>
      <c:catAx>
        <c:axId val="13093994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9401215"/>
        <c:crosses val="autoZero"/>
        <c:auto val="1"/>
        <c:lblAlgn val="ctr"/>
        <c:lblOffset val="100"/>
        <c:noMultiLvlLbl val="0"/>
      </c:catAx>
      <c:valAx>
        <c:axId val="1309401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9399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2945659" cy="498135"/>
          </a:xfrm>
          <a:prstGeom prst="rect">
            <a:avLst/>
          </a:prstGeom>
          <a:noFill/>
          <a:ln>
            <a:noFill/>
          </a:ln>
        </p:spPr>
        <p:txBody>
          <a:bodyPr anchorCtr="0" anchor="t" bIns="43700" lIns="87425" spcFirstLastPara="1" rIns="87425" wrap="square" tIns="43700">
            <a:noAutofit/>
          </a:bodyPr>
          <a:lstStyle>
            <a:lvl1pPr lvl="0" marR="0" rtl="0" algn="l">
              <a:spcBef>
                <a:spcPts val="0"/>
              </a:spcBef>
              <a:spcAft>
                <a:spcPts val="0"/>
              </a:spcAft>
              <a:buSzPts val="1400"/>
              <a:buNone/>
              <a:defRPr b="0" i="0" sz="11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0445" y="1"/>
            <a:ext cx="2945659" cy="498135"/>
          </a:xfrm>
          <a:prstGeom prst="rect">
            <a:avLst/>
          </a:prstGeom>
          <a:noFill/>
          <a:ln>
            <a:noFill/>
          </a:ln>
        </p:spPr>
        <p:txBody>
          <a:bodyPr anchorCtr="0" anchor="t" bIns="43700" lIns="87425" spcFirstLastPara="1" rIns="87425" wrap="square" tIns="43700">
            <a:noAutofit/>
          </a:bodyPr>
          <a:lstStyle>
            <a:lvl1pPr lvl="0" marR="0" rtl="0" algn="r">
              <a:spcBef>
                <a:spcPts val="0"/>
              </a:spcBef>
              <a:spcAft>
                <a:spcPts val="0"/>
              </a:spcAft>
              <a:buSzPts val="1400"/>
              <a:buNone/>
              <a:defRPr b="0" i="0" sz="11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2214563" y="1241425"/>
            <a:ext cx="236855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959"/>
            <a:ext cx="5438140" cy="3909239"/>
          </a:xfrm>
          <a:prstGeom prst="rect">
            <a:avLst/>
          </a:prstGeom>
          <a:noFill/>
          <a:ln>
            <a:noFill/>
          </a:ln>
        </p:spPr>
        <p:txBody>
          <a:bodyPr anchorCtr="0" anchor="t" bIns="43700" lIns="87425" spcFirstLastPara="1" rIns="87425" wrap="square" tIns="43700">
            <a:noAutofit/>
          </a:bodyPr>
          <a:lstStyle>
            <a:lvl1pPr indent="-228600" lvl="0" marL="4572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4605"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430095"/>
            <a:ext cx="2945659" cy="498134"/>
          </a:xfrm>
          <a:prstGeom prst="rect">
            <a:avLst/>
          </a:prstGeom>
          <a:noFill/>
          <a:ln>
            <a:noFill/>
          </a:ln>
        </p:spPr>
        <p:txBody>
          <a:bodyPr anchorCtr="0" anchor="b" bIns="43700" lIns="87425" spcFirstLastPara="1" rIns="87425" wrap="square" tIns="43700">
            <a:noAutofit/>
          </a:bodyPr>
          <a:lstStyle>
            <a:lvl1pPr lvl="0" marR="0" rtl="0" algn="l">
              <a:spcBef>
                <a:spcPts val="0"/>
              </a:spcBef>
              <a:spcAft>
                <a:spcPts val="0"/>
              </a:spcAft>
              <a:buSzPts val="1400"/>
              <a:buNone/>
              <a:defRPr b="0" i="0" sz="11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6905"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0445" y="9430095"/>
            <a:ext cx="2945659" cy="498134"/>
          </a:xfrm>
          <a:prstGeom prst="rect">
            <a:avLst/>
          </a:prstGeom>
          <a:noFill/>
          <a:ln>
            <a:noFill/>
          </a:ln>
        </p:spPr>
        <p:txBody>
          <a:bodyPr anchorCtr="0" anchor="b" bIns="43700" lIns="87425" spcFirstLastPara="1" rIns="87425" wrap="square" tIns="43700">
            <a:noAutofit/>
          </a:bodyPr>
          <a:lstStyle/>
          <a:p>
            <a:pPr indent="0" lvl="0" marL="0" marR="0" rtl="0" algn="r">
              <a:spcBef>
                <a:spcPts val="0"/>
              </a:spcBef>
              <a:spcAft>
                <a:spcPts val="0"/>
              </a:spcAft>
              <a:buNone/>
            </a:pPr>
            <a:fld id="{00000000-1234-1234-1234-123412341234}" type="slidenum">
              <a:rPr b="0" i="0" lang="en-IN" sz="1100" u="none" cap="none" strike="noStrike">
                <a:solidFill>
                  <a:schemeClr val="dk1"/>
                </a:solidFill>
                <a:latin typeface="Malgun Gothic"/>
                <a:ea typeface="Malgun Gothic"/>
                <a:cs typeface="Malgun Gothic"/>
                <a:sym typeface="Malgun Gothic"/>
              </a:rPr>
              <a:t>‹#›</a:t>
            </a:fld>
            <a:endParaRPr b="0" i="0" sz="11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9768" y="4777959"/>
            <a:ext cx="5438140" cy="3909239"/>
          </a:xfrm>
          <a:prstGeom prst="rect">
            <a:avLst/>
          </a:prstGeom>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14563" y="1241425"/>
            <a:ext cx="236855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2081421" y="11394520"/>
            <a:ext cx="26112371"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8" name="Google Shape;18;p3"/>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558310" y="11917631"/>
            <a:ext cx="27158594" cy="26112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5" name="Google Shape;75;p12"/>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6792642" y="17151963"/>
            <a:ext cx="36274211" cy="65280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6452763" y="10813091"/>
            <a:ext cx="36274211" cy="1920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81" name="Google Shape;81;p13"/>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2270641" y="7005156"/>
            <a:ext cx="25733931" cy="1490205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3784402" y="22481887"/>
            <a:ext cx="22706410" cy="1033433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0"/>
              </a:spcBef>
              <a:spcAft>
                <a:spcPts val="0"/>
              </a:spcAft>
              <a:buClr>
                <a:schemeClr val="dk1"/>
              </a:buClr>
              <a:buSzPts val="7945"/>
              <a:buNone/>
              <a:defRPr sz="7944"/>
            </a:lvl1pPr>
            <a:lvl2pPr lvl="1" algn="ctr">
              <a:lnSpc>
                <a:spcPct val="90000"/>
              </a:lnSpc>
              <a:spcBef>
                <a:spcPts val="1655"/>
              </a:spcBef>
              <a:spcAft>
                <a:spcPts val="0"/>
              </a:spcAft>
              <a:buClr>
                <a:schemeClr val="dk1"/>
              </a:buClr>
              <a:buSzPts val="6620"/>
              <a:buNone/>
              <a:defRPr sz="6619"/>
            </a:lvl2pPr>
            <a:lvl3pPr lvl="2" algn="ctr">
              <a:lnSpc>
                <a:spcPct val="90000"/>
              </a:lnSpc>
              <a:spcBef>
                <a:spcPts val="1655"/>
              </a:spcBef>
              <a:spcAft>
                <a:spcPts val="0"/>
              </a:spcAft>
              <a:buClr>
                <a:schemeClr val="dk1"/>
              </a:buClr>
              <a:buSzPts val="5960"/>
              <a:buNone/>
              <a:defRPr sz="5960"/>
            </a:lvl3pPr>
            <a:lvl4pPr lvl="3" algn="ctr">
              <a:lnSpc>
                <a:spcPct val="90000"/>
              </a:lnSpc>
              <a:spcBef>
                <a:spcPts val="1655"/>
              </a:spcBef>
              <a:spcAft>
                <a:spcPts val="0"/>
              </a:spcAft>
              <a:buClr>
                <a:schemeClr val="dk1"/>
              </a:buClr>
              <a:buSzPts val="5295"/>
              <a:buNone/>
              <a:defRPr sz="5295"/>
            </a:lvl4pPr>
            <a:lvl5pPr lvl="4" algn="ctr">
              <a:lnSpc>
                <a:spcPct val="90000"/>
              </a:lnSpc>
              <a:spcBef>
                <a:spcPts val="1655"/>
              </a:spcBef>
              <a:spcAft>
                <a:spcPts val="0"/>
              </a:spcAft>
              <a:buClr>
                <a:schemeClr val="dk1"/>
              </a:buClr>
              <a:buSzPts val="5295"/>
              <a:buNone/>
              <a:defRPr sz="5295"/>
            </a:lvl5pPr>
            <a:lvl6pPr lvl="5" algn="ctr">
              <a:lnSpc>
                <a:spcPct val="90000"/>
              </a:lnSpc>
              <a:spcBef>
                <a:spcPts val="1655"/>
              </a:spcBef>
              <a:spcAft>
                <a:spcPts val="0"/>
              </a:spcAft>
              <a:buClr>
                <a:schemeClr val="dk1"/>
              </a:buClr>
              <a:buSzPts val="5295"/>
              <a:buNone/>
              <a:defRPr sz="5295"/>
            </a:lvl6pPr>
            <a:lvl7pPr lvl="6" algn="ctr">
              <a:lnSpc>
                <a:spcPct val="90000"/>
              </a:lnSpc>
              <a:spcBef>
                <a:spcPts val="1655"/>
              </a:spcBef>
              <a:spcAft>
                <a:spcPts val="0"/>
              </a:spcAft>
              <a:buClr>
                <a:schemeClr val="dk1"/>
              </a:buClr>
              <a:buSzPts val="5295"/>
              <a:buNone/>
              <a:defRPr sz="5295"/>
            </a:lvl7pPr>
            <a:lvl8pPr lvl="7" algn="ctr">
              <a:lnSpc>
                <a:spcPct val="90000"/>
              </a:lnSpc>
              <a:spcBef>
                <a:spcPts val="1655"/>
              </a:spcBef>
              <a:spcAft>
                <a:spcPts val="0"/>
              </a:spcAft>
              <a:buClr>
                <a:schemeClr val="dk1"/>
              </a:buClr>
              <a:buSzPts val="5295"/>
              <a:buNone/>
              <a:defRPr sz="5295"/>
            </a:lvl8pPr>
            <a:lvl9pPr lvl="8" algn="ctr">
              <a:lnSpc>
                <a:spcPct val="90000"/>
              </a:lnSpc>
              <a:spcBef>
                <a:spcPts val="1655"/>
              </a:spcBef>
              <a:spcAft>
                <a:spcPts val="0"/>
              </a:spcAft>
              <a:buClr>
                <a:schemeClr val="dk1"/>
              </a:buClr>
              <a:buSzPts val="5295"/>
              <a:buNone/>
              <a:defRPr sz="5295"/>
            </a:lvl9pPr>
          </a:lstStyle>
          <a:p/>
        </p:txBody>
      </p:sp>
      <p:sp>
        <p:nvSpPr>
          <p:cNvPr id="24" name="Google Shape;24;p4"/>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065654" y="10671229"/>
            <a:ext cx="26112371" cy="178051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065654" y="28644846"/>
            <a:ext cx="26112371" cy="93633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5"/>
              <a:buNone/>
              <a:defRPr sz="7944">
                <a:solidFill>
                  <a:schemeClr val="dk1"/>
                </a:solidFill>
              </a:defRPr>
            </a:lvl1pPr>
            <a:lvl2pPr indent="-228600" lvl="1" marL="914400" algn="l">
              <a:lnSpc>
                <a:spcPct val="90000"/>
              </a:lnSpc>
              <a:spcBef>
                <a:spcPts val="1655"/>
              </a:spcBef>
              <a:spcAft>
                <a:spcPts val="0"/>
              </a:spcAft>
              <a:buClr>
                <a:srgbClr val="888888"/>
              </a:buClr>
              <a:buSzPts val="6620"/>
              <a:buNone/>
              <a:defRPr sz="6619">
                <a:solidFill>
                  <a:srgbClr val="888888"/>
                </a:solidFill>
              </a:defRPr>
            </a:lvl2pPr>
            <a:lvl3pPr indent="-228600" lvl="2" marL="1371600" algn="l">
              <a:lnSpc>
                <a:spcPct val="90000"/>
              </a:lnSpc>
              <a:spcBef>
                <a:spcPts val="1655"/>
              </a:spcBef>
              <a:spcAft>
                <a:spcPts val="0"/>
              </a:spcAft>
              <a:buClr>
                <a:srgbClr val="888888"/>
              </a:buClr>
              <a:buSzPts val="5960"/>
              <a:buNone/>
              <a:defRPr sz="5960">
                <a:solidFill>
                  <a:srgbClr val="888888"/>
                </a:solidFill>
              </a:defRPr>
            </a:lvl3pPr>
            <a:lvl4pPr indent="-228600" lvl="3" marL="1828800" algn="l">
              <a:lnSpc>
                <a:spcPct val="90000"/>
              </a:lnSpc>
              <a:spcBef>
                <a:spcPts val="1655"/>
              </a:spcBef>
              <a:spcAft>
                <a:spcPts val="0"/>
              </a:spcAft>
              <a:buClr>
                <a:srgbClr val="888888"/>
              </a:buClr>
              <a:buSzPts val="5295"/>
              <a:buNone/>
              <a:defRPr sz="5295">
                <a:solidFill>
                  <a:srgbClr val="888888"/>
                </a:solidFill>
              </a:defRPr>
            </a:lvl4pPr>
            <a:lvl5pPr indent="-228600" lvl="4" marL="2286000" algn="l">
              <a:lnSpc>
                <a:spcPct val="90000"/>
              </a:lnSpc>
              <a:spcBef>
                <a:spcPts val="1655"/>
              </a:spcBef>
              <a:spcAft>
                <a:spcPts val="0"/>
              </a:spcAft>
              <a:buClr>
                <a:srgbClr val="888888"/>
              </a:buClr>
              <a:buSzPts val="5295"/>
              <a:buNone/>
              <a:defRPr sz="5295">
                <a:solidFill>
                  <a:srgbClr val="888888"/>
                </a:solidFill>
              </a:defRPr>
            </a:lvl5pPr>
            <a:lvl6pPr indent="-228600" lvl="5" marL="2743200" algn="l">
              <a:lnSpc>
                <a:spcPct val="90000"/>
              </a:lnSpc>
              <a:spcBef>
                <a:spcPts val="1655"/>
              </a:spcBef>
              <a:spcAft>
                <a:spcPts val="0"/>
              </a:spcAft>
              <a:buClr>
                <a:srgbClr val="888888"/>
              </a:buClr>
              <a:buSzPts val="5295"/>
              <a:buNone/>
              <a:defRPr sz="5295">
                <a:solidFill>
                  <a:srgbClr val="888888"/>
                </a:solidFill>
              </a:defRPr>
            </a:lvl6pPr>
            <a:lvl7pPr indent="-228600" lvl="6" marL="3200400" algn="l">
              <a:lnSpc>
                <a:spcPct val="90000"/>
              </a:lnSpc>
              <a:spcBef>
                <a:spcPts val="1655"/>
              </a:spcBef>
              <a:spcAft>
                <a:spcPts val="0"/>
              </a:spcAft>
              <a:buClr>
                <a:srgbClr val="888888"/>
              </a:buClr>
              <a:buSzPts val="5295"/>
              <a:buNone/>
              <a:defRPr sz="5295">
                <a:solidFill>
                  <a:srgbClr val="888888"/>
                </a:solidFill>
              </a:defRPr>
            </a:lvl7pPr>
            <a:lvl8pPr indent="-228600" lvl="7" marL="3657600" algn="l">
              <a:lnSpc>
                <a:spcPct val="90000"/>
              </a:lnSpc>
              <a:spcBef>
                <a:spcPts val="1655"/>
              </a:spcBef>
              <a:spcAft>
                <a:spcPts val="0"/>
              </a:spcAft>
              <a:buClr>
                <a:srgbClr val="888888"/>
              </a:buClr>
              <a:buSzPts val="5295"/>
              <a:buNone/>
              <a:defRPr sz="5295">
                <a:solidFill>
                  <a:srgbClr val="888888"/>
                </a:solidFill>
              </a:defRPr>
            </a:lvl8pPr>
            <a:lvl9pPr indent="-228600" lvl="8" marL="4114800" algn="l">
              <a:lnSpc>
                <a:spcPct val="90000"/>
              </a:lnSpc>
              <a:spcBef>
                <a:spcPts val="1655"/>
              </a:spcBef>
              <a:spcAft>
                <a:spcPts val="0"/>
              </a:spcAft>
              <a:buClr>
                <a:srgbClr val="888888"/>
              </a:buClr>
              <a:buSzPts val="5295"/>
              <a:buNone/>
              <a:defRPr sz="5295">
                <a:solidFill>
                  <a:srgbClr val="888888"/>
                </a:solidFill>
              </a:defRPr>
            </a:lvl9pPr>
          </a:lstStyle>
          <a:p/>
        </p:txBody>
      </p:sp>
      <p:sp>
        <p:nvSpPr>
          <p:cNvPr id="30" name="Google Shape;30;p5"/>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081421" y="11394520"/>
            <a:ext cx="12866966"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6" name="Google Shape;36;p6"/>
          <p:cNvSpPr txBox="1"/>
          <p:nvPr>
            <p:ph idx="2" type="body"/>
          </p:nvPr>
        </p:nvSpPr>
        <p:spPr>
          <a:xfrm>
            <a:off x="15326826" y="11394520"/>
            <a:ext cx="12866966" cy="271585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7" name="Google Shape;37;p6"/>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085364"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085368" y="10492870"/>
            <a:ext cx="12807832" cy="51423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5"/>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60"/>
              <a:buNone/>
              <a:defRPr b="1" sz="5960"/>
            </a:lvl3pPr>
            <a:lvl4pPr indent="-228600" lvl="3" marL="1828800" algn="l">
              <a:lnSpc>
                <a:spcPct val="90000"/>
              </a:lnSpc>
              <a:spcBef>
                <a:spcPts val="1655"/>
              </a:spcBef>
              <a:spcAft>
                <a:spcPts val="0"/>
              </a:spcAft>
              <a:buClr>
                <a:schemeClr val="dk1"/>
              </a:buClr>
              <a:buSzPts val="5295"/>
              <a:buNone/>
              <a:defRPr b="1" sz="5295"/>
            </a:lvl4pPr>
            <a:lvl5pPr indent="-228600" lvl="4" marL="2286000" algn="l">
              <a:lnSpc>
                <a:spcPct val="90000"/>
              </a:lnSpc>
              <a:spcBef>
                <a:spcPts val="1655"/>
              </a:spcBef>
              <a:spcAft>
                <a:spcPts val="0"/>
              </a:spcAft>
              <a:buClr>
                <a:schemeClr val="dk1"/>
              </a:buClr>
              <a:buSzPts val="5295"/>
              <a:buNone/>
              <a:defRPr b="1" sz="5295"/>
            </a:lvl5pPr>
            <a:lvl6pPr indent="-228600" lvl="5" marL="2743200" algn="l">
              <a:lnSpc>
                <a:spcPct val="90000"/>
              </a:lnSpc>
              <a:spcBef>
                <a:spcPts val="1655"/>
              </a:spcBef>
              <a:spcAft>
                <a:spcPts val="0"/>
              </a:spcAft>
              <a:buClr>
                <a:schemeClr val="dk1"/>
              </a:buClr>
              <a:buSzPts val="5295"/>
              <a:buNone/>
              <a:defRPr b="1" sz="5295"/>
            </a:lvl6pPr>
            <a:lvl7pPr indent="-228600" lvl="6" marL="3200400" algn="l">
              <a:lnSpc>
                <a:spcPct val="90000"/>
              </a:lnSpc>
              <a:spcBef>
                <a:spcPts val="1655"/>
              </a:spcBef>
              <a:spcAft>
                <a:spcPts val="0"/>
              </a:spcAft>
              <a:buClr>
                <a:schemeClr val="dk1"/>
              </a:buClr>
              <a:buSzPts val="5295"/>
              <a:buNone/>
              <a:defRPr b="1" sz="5295"/>
            </a:lvl7pPr>
            <a:lvl8pPr indent="-228600" lvl="7" marL="3657600" algn="l">
              <a:lnSpc>
                <a:spcPct val="90000"/>
              </a:lnSpc>
              <a:spcBef>
                <a:spcPts val="1655"/>
              </a:spcBef>
              <a:spcAft>
                <a:spcPts val="0"/>
              </a:spcAft>
              <a:buClr>
                <a:schemeClr val="dk1"/>
              </a:buClr>
              <a:buSzPts val="5295"/>
              <a:buNone/>
              <a:defRPr b="1" sz="5295"/>
            </a:lvl8pPr>
            <a:lvl9pPr indent="-228600" lvl="8" marL="4114800" algn="l">
              <a:lnSpc>
                <a:spcPct val="90000"/>
              </a:lnSpc>
              <a:spcBef>
                <a:spcPts val="1655"/>
              </a:spcBef>
              <a:spcAft>
                <a:spcPts val="0"/>
              </a:spcAft>
              <a:buClr>
                <a:schemeClr val="dk1"/>
              </a:buClr>
              <a:buSzPts val="5295"/>
              <a:buNone/>
              <a:defRPr b="1" sz="5295"/>
            </a:lvl9pPr>
          </a:lstStyle>
          <a:p/>
        </p:txBody>
      </p:sp>
      <p:sp>
        <p:nvSpPr>
          <p:cNvPr id="43" name="Google Shape;43;p7"/>
          <p:cNvSpPr txBox="1"/>
          <p:nvPr>
            <p:ph idx="2" type="body"/>
          </p:nvPr>
        </p:nvSpPr>
        <p:spPr>
          <a:xfrm>
            <a:off x="2085368" y="15635264"/>
            <a:ext cx="12807832" cy="229971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4" name="Google Shape;44;p7"/>
          <p:cNvSpPr txBox="1"/>
          <p:nvPr>
            <p:ph idx="3" type="body"/>
          </p:nvPr>
        </p:nvSpPr>
        <p:spPr>
          <a:xfrm>
            <a:off x="15326828" y="10492870"/>
            <a:ext cx="12870909" cy="51423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5"/>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60"/>
              <a:buNone/>
              <a:defRPr b="1" sz="5960"/>
            </a:lvl3pPr>
            <a:lvl4pPr indent="-228600" lvl="3" marL="1828800" algn="l">
              <a:lnSpc>
                <a:spcPct val="90000"/>
              </a:lnSpc>
              <a:spcBef>
                <a:spcPts val="1655"/>
              </a:spcBef>
              <a:spcAft>
                <a:spcPts val="0"/>
              </a:spcAft>
              <a:buClr>
                <a:schemeClr val="dk1"/>
              </a:buClr>
              <a:buSzPts val="5295"/>
              <a:buNone/>
              <a:defRPr b="1" sz="5295"/>
            </a:lvl4pPr>
            <a:lvl5pPr indent="-228600" lvl="4" marL="2286000" algn="l">
              <a:lnSpc>
                <a:spcPct val="90000"/>
              </a:lnSpc>
              <a:spcBef>
                <a:spcPts val="1655"/>
              </a:spcBef>
              <a:spcAft>
                <a:spcPts val="0"/>
              </a:spcAft>
              <a:buClr>
                <a:schemeClr val="dk1"/>
              </a:buClr>
              <a:buSzPts val="5295"/>
              <a:buNone/>
              <a:defRPr b="1" sz="5295"/>
            </a:lvl5pPr>
            <a:lvl6pPr indent="-228600" lvl="5" marL="2743200" algn="l">
              <a:lnSpc>
                <a:spcPct val="90000"/>
              </a:lnSpc>
              <a:spcBef>
                <a:spcPts val="1655"/>
              </a:spcBef>
              <a:spcAft>
                <a:spcPts val="0"/>
              </a:spcAft>
              <a:buClr>
                <a:schemeClr val="dk1"/>
              </a:buClr>
              <a:buSzPts val="5295"/>
              <a:buNone/>
              <a:defRPr b="1" sz="5295"/>
            </a:lvl6pPr>
            <a:lvl7pPr indent="-228600" lvl="6" marL="3200400" algn="l">
              <a:lnSpc>
                <a:spcPct val="90000"/>
              </a:lnSpc>
              <a:spcBef>
                <a:spcPts val="1655"/>
              </a:spcBef>
              <a:spcAft>
                <a:spcPts val="0"/>
              </a:spcAft>
              <a:buClr>
                <a:schemeClr val="dk1"/>
              </a:buClr>
              <a:buSzPts val="5295"/>
              <a:buNone/>
              <a:defRPr b="1" sz="5295"/>
            </a:lvl7pPr>
            <a:lvl8pPr indent="-228600" lvl="7" marL="3657600" algn="l">
              <a:lnSpc>
                <a:spcPct val="90000"/>
              </a:lnSpc>
              <a:spcBef>
                <a:spcPts val="1655"/>
              </a:spcBef>
              <a:spcAft>
                <a:spcPts val="0"/>
              </a:spcAft>
              <a:buClr>
                <a:schemeClr val="dk1"/>
              </a:buClr>
              <a:buSzPts val="5295"/>
              <a:buNone/>
              <a:defRPr b="1" sz="5295"/>
            </a:lvl8pPr>
            <a:lvl9pPr indent="-228600" lvl="8" marL="4114800" algn="l">
              <a:lnSpc>
                <a:spcPct val="90000"/>
              </a:lnSpc>
              <a:spcBef>
                <a:spcPts val="1655"/>
              </a:spcBef>
              <a:spcAft>
                <a:spcPts val="0"/>
              </a:spcAft>
              <a:buClr>
                <a:schemeClr val="dk1"/>
              </a:buClr>
              <a:buSzPts val="5295"/>
              <a:buNone/>
              <a:defRPr b="1" sz="5295"/>
            </a:lvl9pPr>
          </a:lstStyle>
          <a:p/>
        </p:txBody>
      </p:sp>
      <p:sp>
        <p:nvSpPr>
          <p:cNvPr id="45" name="Google Shape;45;p7"/>
          <p:cNvSpPr txBox="1"/>
          <p:nvPr>
            <p:ph idx="4" type="body"/>
          </p:nvPr>
        </p:nvSpPr>
        <p:spPr>
          <a:xfrm>
            <a:off x="15326828" y="15635264"/>
            <a:ext cx="12870909" cy="229971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6" name="Google Shape;46;p7"/>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085364" y="2853584"/>
            <a:ext cx="9764544" cy="99875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2870909" y="6162959"/>
            <a:ext cx="15326827" cy="30418415"/>
          </a:xfrm>
          <a:prstGeom prst="rect">
            <a:avLst/>
          </a:prstGeom>
          <a:noFill/>
          <a:ln>
            <a:noFill/>
          </a:ln>
        </p:spPr>
        <p:txBody>
          <a:bodyPr anchorCtr="0" anchor="t" bIns="45700" lIns="91425" spcFirstLastPara="1" rIns="91425" wrap="square" tIns="45700">
            <a:normAutofit/>
          </a:bodyPr>
          <a:lstStyle>
            <a:lvl1pPr indent="-901382" lvl="0" marL="457200" algn="l">
              <a:lnSpc>
                <a:spcPct val="90000"/>
              </a:lnSpc>
              <a:spcBef>
                <a:spcPts val="3310"/>
              </a:spcBef>
              <a:spcAft>
                <a:spcPts val="0"/>
              </a:spcAft>
              <a:buClr>
                <a:schemeClr val="dk1"/>
              </a:buClr>
              <a:buSzPts val="10595"/>
              <a:buChar char="•"/>
              <a:defRPr sz="10595"/>
            </a:lvl1pPr>
            <a:lvl2pPr indent="-817245" lvl="1" marL="914400" algn="l">
              <a:lnSpc>
                <a:spcPct val="90000"/>
              </a:lnSpc>
              <a:spcBef>
                <a:spcPts val="1655"/>
              </a:spcBef>
              <a:spcAft>
                <a:spcPts val="0"/>
              </a:spcAft>
              <a:buClr>
                <a:schemeClr val="dk1"/>
              </a:buClr>
              <a:buSzPts val="9270"/>
              <a:buChar char="•"/>
              <a:defRPr sz="9270"/>
            </a:lvl2pPr>
            <a:lvl3pPr indent="-733107" lvl="2" marL="1371600" algn="l">
              <a:lnSpc>
                <a:spcPct val="90000"/>
              </a:lnSpc>
              <a:spcBef>
                <a:spcPts val="1655"/>
              </a:spcBef>
              <a:spcAft>
                <a:spcPts val="0"/>
              </a:spcAft>
              <a:buClr>
                <a:schemeClr val="dk1"/>
              </a:buClr>
              <a:buSzPts val="7945"/>
              <a:buChar char="•"/>
              <a:defRPr sz="7944"/>
            </a:lvl3pPr>
            <a:lvl4pPr indent="-648970" lvl="3" marL="1828800" algn="l">
              <a:lnSpc>
                <a:spcPct val="90000"/>
              </a:lnSpc>
              <a:spcBef>
                <a:spcPts val="1655"/>
              </a:spcBef>
              <a:spcAft>
                <a:spcPts val="0"/>
              </a:spcAft>
              <a:buClr>
                <a:schemeClr val="dk1"/>
              </a:buClr>
              <a:buSzPts val="6620"/>
              <a:buChar char="•"/>
              <a:defRPr sz="6619"/>
            </a:lvl4pPr>
            <a:lvl5pPr indent="-648970" lvl="4" marL="2286000" algn="l">
              <a:lnSpc>
                <a:spcPct val="90000"/>
              </a:lnSpc>
              <a:spcBef>
                <a:spcPts val="1655"/>
              </a:spcBef>
              <a:spcAft>
                <a:spcPts val="0"/>
              </a:spcAft>
              <a:buClr>
                <a:schemeClr val="dk1"/>
              </a:buClr>
              <a:buSzPts val="6620"/>
              <a:buChar char="•"/>
              <a:defRPr sz="6619"/>
            </a:lvl5pPr>
            <a:lvl6pPr indent="-648970" lvl="5" marL="2743200" algn="l">
              <a:lnSpc>
                <a:spcPct val="90000"/>
              </a:lnSpc>
              <a:spcBef>
                <a:spcPts val="1655"/>
              </a:spcBef>
              <a:spcAft>
                <a:spcPts val="0"/>
              </a:spcAft>
              <a:buClr>
                <a:schemeClr val="dk1"/>
              </a:buClr>
              <a:buSzPts val="6620"/>
              <a:buChar char="•"/>
              <a:defRPr sz="6619"/>
            </a:lvl6pPr>
            <a:lvl7pPr indent="-648970" lvl="6" marL="3200400" algn="l">
              <a:lnSpc>
                <a:spcPct val="90000"/>
              </a:lnSpc>
              <a:spcBef>
                <a:spcPts val="1655"/>
              </a:spcBef>
              <a:spcAft>
                <a:spcPts val="0"/>
              </a:spcAft>
              <a:buClr>
                <a:schemeClr val="dk1"/>
              </a:buClr>
              <a:buSzPts val="6620"/>
              <a:buChar char="•"/>
              <a:defRPr sz="6619"/>
            </a:lvl7pPr>
            <a:lvl8pPr indent="-648970" lvl="7" marL="3657600" algn="l">
              <a:lnSpc>
                <a:spcPct val="90000"/>
              </a:lnSpc>
              <a:spcBef>
                <a:spcPts val="1655"/>
              </a:spcBef>
              <a:spcAft>
                <a:spcPts val="0"/>
              </a:spcAft>
              <a:buClr>
                <a:schemeClr val="dk1"/>
              </a:buClr>
              <a:buSzPts val="6620"/>
              <a:buChar char="•"/>
              <a:defRPr sz="6619"/>
            </a:lvl8pPr>
            <a:lvl9pPr indent="-648970" lvl="8" marL="4114800" algn="l">
              <a:lnSpc>
                <a:spcPct val="90000"/>
              </a:lnSpc>
              <a:spcBef>
                <a:spcPts val="1655"/>
              </a:spcBef>
              <a:spcAft>
                <a:spcPts val="0"/>
              </a:spcAft>
              <a:buClr>
                <a:schemeClr val="dk1"/>
              </a:buClr>
              <a:buSzPts val="6620"/>
              <a:buChar char="•"/>
              <a:defRPr sz="6619"/>
            </a:lvl9pPr>
          </a:lstStyle>
          <a:p/>
        </p:txBody>
      </p:sp>
      <p:sp>
        <p:nvSpPr>
          <p:cNvPr id="61" name="Google Shape;61;p10"/>
          <p:cNvSpPr txBox="1"/>
          <p:nvPr>
            <p:ph idx="2" type="body"/>
          </p:nvPr>
        </p:nvSpPr>
        <p:spPr>
          <a:xfrm>
            <a:off x="2085364" y="12841129"/>
            <a:ext cx="9764544" cy="237897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5"/>
              <a:buNone/>
              <a:defRPr sz="5295"/>
            </a:lvl1pPr>
            <a:lvl2pPr indent="-228600" lvl="1" marL="914400" algn="l">
              <a:lnSpc>
                <a:spcPct val="90000"/>
              </a:lnSpc>
              <a:spcBef>
                <a:spcPts val="1655"/>
              </a:spcBef>
              <a:spcAft>
                <a:spcPts val="0"/>
              </a:spcAft>
              <a:buClr>
                <a:schemeClr val="dk1"/>
              </a:buClr>
              <a:buSzPts val="4635"/>
              <a:buNone/>
              <a:defRPr sz="4635"/>
            </a:lvl2pPr>
            <a:lvl3pPr indent="-228600" lvl="2" marL="1371600" algn="l">
              <a:lnSpc>
                <a:spcPct val="90000"/>
              </a:lnSpc>
              <a:spcBef>
                <a:spcPts val="1655"/>
              </a:spcBef>
              <a:spcAft>
                <a:spcPts val="0"/>
              </a:spcAft>
              <a:buClr>
                <a:schemeClr val="dk1"/>
              </a:buClr>
              <a:buSzPts val="3975"/>
              <a:buNone/>
              <a:defRPr sz="3975"/>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62" name="Google Shape;62;p10"/>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085364" y="2853584"/>
            <a:ext cx="9764544" cy="998754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2870909" y="6162959"/>
            <a:ext cx="15326827" cy="30418415"/>
          </a:xfrm>
          <a:prstGeom prst="rect">
            <a:avLst/>
          </a:prstGeom>
          <a:noFill/>
          <a:ln>
            <a:noFill/>
          </a:ln>
        </p:spPr>
      </p:sp>
      <p:sp>
        <p:nvSpPr>
          <p:cNvPr id="68" name="Google Shape;68;p11"/>
          <p:cNvSpPr txBox="1"/>
          <p:nvPr>
            <p:ph idx="1" type="body"/>
          </p:nvPr>
        </p:nvSpPr>
        <p:spPr>
          <a:xfrm>
            <a:off x="2085364" y="12841129"/>
            <a:ext cx="9764544" cy="237897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5"/>
              <a:buNone/>
              <a:defRPr sz="5295"/>
            </a:lvl1pPr>
            <a:lvl2pPr indent="-228600" lvl="1" marL="914400" algn="l">
              <a:lnSpc>
                <a:spcPct val="90000"/>
              </a:lnSpc>
              <a:spcBef>
                <a:spcPts val="1655"/>
              </a:spcBef>
              <a:spcAft>
                <a:spcPts val="0"/>
              </a:spcAft>
              <a:buClr>
                <a:schemeClr val="dk1"/>
              </a:buClr>
              <a:buSzPts val="4635"/>
              <a:buNone/>
              <a:defRPr sz="4635"/>
            </a:lvl2pPr>
            <a:lvl3pPr indent="-228600" lvl="2" marL="1371600" algn="l">
              <a:lnSpc>
                <a:spcPct val="90000"/>
              </a:lnSpc>
              <a:spcBef>
                <a:spcPts val="1655"/>
              </a:spcBef>
              <a:spcAft>
                <a:spcPts val="0"/>
              </a:spcAft>
              <a:buClr>
                <a:schemeClr val="dk1"/>
              </a:buClr>
              <a:buSzPts val="3975"/>
              <a:buNone/>
              <a:defRPr sz="3975"/>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69" name="Google Shape;69;p11"/>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081421" y="2278913"/>
            <a:ext cx="26112371" cy="827341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70"/>
              <a:buFont typeface="Calibri"/>
              <a:buNone/>
              <a:defRPr b="0" i="0" sz="1457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081421" y="11394520"/>
            <a:ext cx="26112371" cy="27158594"/>
          </a:xfrm>
          <a:prstGeom prst="rect">
            <a:avLst/>
          </a:prstGeom>
          <a:noFill/>
          <a:ln>
            <a:noFill/>
          </a:ln>
        </p:spPr>
        <p:txBody>
          <a:bodyPr anchorCtr="0" anchor="t" bIns="45700" lIns="91425" spcFirstLastPara="1" rIns="91425" wrap="square" tIns="45700">
            <a:normAutofit/>
          </a:bodyPr>
          <a:lstStyle>
            <a:lvl1pPr indent="-817245" lvl="0" marL="457200" marR="0" rtl="0" algn="l">
              <a:lnSpc>
                <a:spcPct val="90000"/>
              </a:lnSpc>
              <a:spcBef>
                <a:spcPts val="3310"/>
              </a:spcBef>
              <a:spcAft>
                <a:spcPts val="0"/>
              </a:spcAft>
              <a:buClr>
                <a:schemeClr val="dk1"/>
              </a:buClr>
              <a:buSzPts val="9270"/>
              <a:buFont typeface="Arial"/>
              <a:buChar char="•"/>
              <a:defRPr b="0" i="0" sz="9270" u="none" cap="none" strike="noStrike">
                <a:solidFill>
                  <a:schemeClr val="dk1"/>
                </a:solidFill>
                <a:latin typeface="Calibri"/>
                <a:ea typeface="Calibri"/>
                <a:cs typeface="Calibri"/>
                <a:sym typeface="Calibri"/>
              </a:defRPr>
            </a:lvl1pPr>
            <a:lvl2pPr indent="-733107" lvl="1" marL="914400" marR="0" rtl="0" algn="l">
              <a:lnSpc>
                <a:spcPct val="90000"/>
              </a:lnSpc>
              <a:spcBef>
                <a:spcPts val="1655"/>
              </a:spcBef>
              <a:spcAft>
                <a:spcPts val="0"/>
              </a:spcAft>
              <a:buClr>
                <a:schemeClr val="dk1"/>
              </a:buClr>
              <a:buSzPts val="7945"/>
              <a:buFont typeface="Arial"/>
              <a:buChar char="•"/>
              <a:defRPr b="0" i="0" sz="7944" u="none" cap="none" strike="noStrike">
                <a:solidFill>
                  <a:schemeClr val="dk1"/>
                </a:solidFill>
                <a:latin typeface="Calibri"/>
                <a:ea typeface="Calibri"/>
                <a:cs typeface="Calibri"/>
                <a:sym typeface="Calibri"/>
              </a:defRPr>
            </a:lvl2pPr>
            <a:lvl3pPr indent="-648970" lvl="2" marL="1371600" marR="0" rtl="0" algn="l">
              <a:lnSpc>
                <a:spcPct val="90000"/>
              </a:lnSpc>
              <a:spcBef>
                <a:spcPts val="1655"/>
              </a:spcBef>
              <a:spcAft>
                <a:spcPts val="0"/>
              </a:spcAft>
              <a:buClr>
                <a:schemeClr val="dk1"/>
              </a:buClr>
              <a:buSzPts val="6620"/>
              <a:buFont typeface="Arial"/>
              <a:buChar char="•"/>
              <a:defRPr b="0" i="0" sz="6619" u="none" cap="none" strike="noStrike">
                <a:solidFill>
                  <a:schemeClr val="dk1"/>
                </a:solidFill>
                <a:latin typeface="Calibri"/>
                <a:ea typeface="Calibri"/>
                <a:cs typeface="Calibri"/>
                <a:sym typeface="Calibri"/>
              </a:defRPr>
            </a:lvl3pPr>
            <a:lvl4pPr indent="-607060" lvl="3" marL="18288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4pPr>
            <a:lvl5pPr indent="-607060" lvl="4" marL="22860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5pPr>
            <a:lvl6pPr indent="-607060" lvl="5" marL="27432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6pPr>
            <a:lvl7pPr indent="-607060" lvl="6" marL="32004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7pPr>
            <a:lvl8pPr indent="-607060" lvl="7" marL="36576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8pPr>
            <a:lvl9pPr indent="-607059" lvl="8" marL="4114800" marR="0" rtl="0" algn="l">
              <a:lnSpc>
                <a:spcPct val="90000"/>
              </a:lnSpc>
              <a:spcBef>
                <a:spcPts val="1655"/>
              </a:spcBef>
              <a:spcAft>
                <a:spcPts val="0"/>
              </a:spcAft>
              <a:buClr>
                <a:schemeClr val="dk1"/>
              </a:buClr>
              <a:buSzPts val="5960"/>
              <a:buFont typeface="Arial"/>
              <a:buChar char="•"/>
              <a:defRPr b="0" i="0" sz="59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081421" y="39672756"/>
            <a:ext cx="6811923" cy="227890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9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028665" y="39672756"/>
            <a:ext cx="10217884" cy="227890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9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5"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381869" y="39672756"/>
            <a:ext cx="6811923" cy="227890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975" u="none" cap="none" strike="noStrike">
                <a:solidFill>
                  <a:srgbClr val="888888"/>
                </a:solidFill>
                <a:latin typeface="Calibri"/>
                <a:ea typeface="Calibri"/>
                <a:cs typeface="Calibri"/>
                <a:sym typeface="Calibri"/>
              </a:defRPr>
            </a:lvl1pPr>
            <a:lvl2pPr indent="0" lvl="1" marL="0" marR="0" rtl="0" algn="r">
              <a:spcBef>
                <a:spcPts val="0"/>
              </a:spcBef>
              <a:buNone/>
              <a:defRPr b="0" i="0" sz="3975" u="none" cap="none" strike="noStrike">
                <a:solidFill>
                  <a:srgbClr val="888888"/>
                </a:solidFill>
                <a:latin typeface="Calibri"/>
                <a:ea typeface="Calibri"/>
                <a:cs typeface="Calibri"/>
                <a:sym typeface="Calibri"/>
              </a:defRPr>
            </a:lvl2pPr>
            <a:lvl3pPr indent="0" lvl="2" marL="0" marR="0" rtl="0" algn="r">
              <a:spcBef>
                <a:spcPts val="0"/>
              </a:spcBef>
              <a:buNone/>
              <a:defRPr b="0" i="0" sz="3975" u="none" cap="none" strike="noStrike">
                <a:solidFill>
                  <a:srgbClr val="888888"/>
                </a:solidFill>
                <a:latin typeface="Calibri"/>
                <a:ea typeface="Calibri"/>
                <a:cs typeface="Calibri"/>
                <a:sym typeface="Calibri"/>
              </a:defRPr>
            </a:lvl3pPr>
            <a:lvl4pPr indent="0" lvl="3" marL="0" marR="0" rtl="0" algn="r">
              <a:spcBef>
                <a:spcPts val="0"/>
              </a:spcBef>
              <a:buNone/>
              <a:defRPr b="0" i="0" sz="3975" u="none" cap="none" strike="noStrike">
                <a:solidFill>
                  <a:srgbClr val="888888"/>
                </a:solidFill>
                <a:latin typeface="Calibri"/>
                <a:ea typeface="Calibri"/>
                <a:cs typeface="Calibri"/>
                <a:sym typeface="Calibri"/>
              </a:defRPr>
            </a:lvl4pPr>
            <a:lvl5pPr indent="0" lvl="4" marL="0" marR="0" rtl="0" algn="r">
              <a:spcBef>
                <a:spcPts val="0"/>
              </a:spcBef>
              <a:buNone/>
              <a:defRPr b="0" i="0" sz="3975" u="none" cap="none" strike="noStrike">
                <a:solidFill>
                  <a:srgbClr val="888888"/>
                </a:solidFill>
                <a:latin typeface="Calibri"/>
                <a:ea typeface="Calibri"/>
                <a:cs typeface="Calibri"/>
                <a:sym typeface="Calibri"/>
              </a:defRPr>
            </a:lvl5pPr>
            <a:lvl6pPr indent="0" lvl="5" marL="0" marR="0" rtl="0" algn="r">
              <a:spcBef>
                <a:spcPts val="0"/>
              </a:spcBef>
              <a:buNone/>
              <a:defRPr b="0" i="0" sz="3975" u="none" cap="none" strike="noStrike">
                <a:solidFill>
                  <a:srgbClr val="888888"/>
                </a:solidFill>
                <a:latin typeface="Calibri"/>
                <a:ea typeface="Calibri"/>
                <a:cs typeface="Calibri"/>
                <a:sym typeface="Calibri"/>
              </a:defRPr>
            </a:lvl6pPr>
            <a:lvl7pPr indent="0" lvl="6" marL="0" marR="0" rtl="0" algn="r">
              <a:spcBef>
                <a:spcPts val="0"/>
              </a:spcBef>
              <a:buNone/>
              <a:defRPr b="0" i="0" sz="3975" u="none" cap="none" strike="noStrike">
                <a:solidFill>
                  <a:srgbClr val="888888"/>
                </a:solidFill>
                <a:latin typeface="Calibri"/>
                <a:ea typeface="Calibri"/>
                <a:cs typeface="Calibri"/>
                <a:sym typeface="Calibri"/>
              </a:defRPr>
            </a:lvl7pPr>
            <a:lvl8pPr indent="0" lvl="7" marL="0" marR="0" rtl="0" algn="r">
              <a:spcBef>
                <a:spcPts val="0"/>
              </a:spcBef>
              <a:buNone/>
              <a:defRPr b="0" i="0" sz="3975" u="none" cap="none" strike="noStrike">
                <a:solidFill>
                  <a:srgbClr val="888888"/>
                </a:solidFill>
                <a:latin typeface="Calibri"/>
                <a:ea typeface="Calibri"/>
                <a:cs typeface="Calibri"/>
                <a:sym typeface="Calibri"/>
              </a:defRPr>
            </a:lvl8pPr>
            <a:lvl9pPr indent="0" lvl="8" marL="0" marR="0" rtl="0" algn="r">
              <a:spcBef>
                <a:spcPts val="0"/>
              </a:spcBef>
              <a:buNone/>
              <a:defRPr b="0" i="0" sz="39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 y="279918"/>
            <a:ext cx="30275214" cy="5525647"/>
          </a:xfrm>
          <a:prstGeom prst="rect">
            <a:avLst/>
          </a:prstGeom>
          <a:solidFill>
            <a:schemeClr val="accent3">
              <a:alpha val="49803"/>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8800" u="none" cap="none" strike="noStrike">
                <a:solidFill>
                  <a:schemeClr val="dk1"/>
                </a:solidFill>
                <a:latin typeface="Times New Roman"/>
                <a:ea typeface="Times New Roman"/>
                <a:cs typeface="Times New Roman"/>
                <a:sym typeface="Times New Roman"/>
              </a:rPr>
              <a:t>Determinants of Deposit Mobilization: A Study of Banking Industry in Bangladesh</a:t>
            </a:r>
            <a:endParaRPr b="1" i="0" sz="8800" u="none" cap="none" strike="noStrike">
              <a:solidFill>
                <a:srgbClr val="8DA9DB"/>
              </a:solidFill>
              <a:latin typeface="Times New Roman"/>
              <a:ea typeface="Times New Roman"/>
              <a:cs typeface="Times New Roman"/>
              <a:sym typeface="Times New Roman"/>
            </a:endParaRPr>
          </a:p>
        </p:txBody>
      </p:sp>
      <p:sp>
        <p:nvSpPr>
          <p:cNvPr id="89" name="Google Shape;89;p1"/>
          <p:cNvSpPr/>
          <p:nvPr/>
        </p:nvSpPr>
        <p:spPr>
          <a:xfrm>
            <a:off x="55744" y="3066354"/>
            <a:ext cx="30275214" cy="3416320"/>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Tamanna</a:t>
            </a:r>
            <a:r>
              <a:rPr b="0" i="0" lang="en-IN" sz="3600" u="none" cap="none" strike="noStrike">
                <a:solidFill>
                  <a:srgbClr val="000000"/>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Student ID : 22 FIN 007</a:t>
            </a:r>
            <a:endParaRPr b="0" i="0" sz="3600" u="none" cap="none" strike="noStrike">
              <a:solidFill>
                <a:srgbClr val="000000"/>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Department of Finance and Banking </a:t>
            </a:r>
            <a:endParaRPr/>
          </a:p>
          <a:p>
            <a:pPr indent="0" lvl="0" marL="0" marR="0" rtl="0" algn="ctr">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Faculty of Business Studies </a:t>
            </a:r>
            <a:endParaRPr/>
          </a:p>
          <a:p>
            <a:pPr indent="0" lvl="0" marL="0" marR="0" rtl="0" algn="ctr">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University of Barishal </a:t>
            </a:r>
            <a:endParaRPr b="1" i="0" sz="36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IN" sz="3600" u="none" cap="none" strike="noStrike">
                <a:solidFill>
                  <a:schemeClr val="dk1"/>
                </a:solidFill>
                <a:latin typeface="Times New Roman"/>
                <a:ea typeface="Times New Roman"/>
                <a:cs typeface="Times New Roman"/>
                <a:sym typeface="Times New Roman"/>
              </a:rPr>
              <a:t>Email: tamannaislam9@gmail.com</a:t>
            </a:r>
            <a:endParaRPr b="0" i="0" sz="36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nvSpPr>
        <p:spPr>
          <a:xfrm>
            <a:off x="14223239" y="20483016"/>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6905" u="none" cap="none" strike="noStrike">
              <a:solidFill>
                <a:schemeClr val="dk1"/>
              </a:solidFill>
              <a:latin typeface="Calibri"/>
              <a:ea typeface="Calibri"/>
              <a:cs typeface="Calibri"/>
              <a:sym typeface="Calibri"/>
            </a:endParaRPr>
          </a:p>
        </p:txBody>
      </p:sp>
      <p:sp>
        <p:nvSpPr>
          <p:cNvPr id="91" name="Google Shape;91;p1"/>
          <p:cNvSpPr txBox="1"/>
          <p:nvPr/>
        </p:nvSpPr>
        <p:spPr>
          <a:xfrm>
            <a:off x="180152" y="6723532"/>
            <a:ext cx="14571304" cy="1154932"/>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905" u="none" cap="none" strike="noStrike">
                <a:solidFill>
                  <a:schemeClr val="dk1"/>
                </a:solidFill>
                <a:latin typeface="Times New Roman"/>
                <a:ea typeface="Times New Roman"/>
                <a:cs typeface="Times New Roman"/>
                <a:sym typeface="Times New Roman"/>
              </a:rPr>
              <a:t>ABSTRACT</a:t>
            </a:r>
            <a:r>
              <a:rPr b="0" i="0" lang="en-IN" sz="6905" u="none" cap="none" strike="noStrike">
                <a:solidFill>
                  <a:schemeClr val="lt1"/>
                </a:solidFill>
                <a:latin typeface="Calibri"/>
                <a:ea typeface="Calibri"/>
                <a:cs typeface="Calibri"/>
                <a:sym typeface="Calibri"/>
              </a:rPr>
              <a:t> </a:t>
            </a:r>
            <a:endParaRPr b="0" i="0" sz="6905" u="none" cap="none" strike="noStrike">
              <a:solidFill>
                <a:schemeClr val="lt1"/>
              </a:solidFill>
              <a:latin typeface="Calibri"/>
              <a:ea typeface="Calibri"/>
              <a:cs typeface="Calibri"/>
              <a:sym typeface="Calibri"/>
            </a:endParaRPr>
          </a:p>
        </p:txBody>
      </p:sp>
      <p:sp>
        <p:nvSpPr>
          <p:cNvPr id="92" name="Google Shape;92;p1"/>
          <p:cNvSpPr txBox="1"/>
          <p:nvPr/>
        </p:nvSpPr>
        <p:spPr>
          <a:xfrm>
            <a:off x="15062548" y="6811311"/>
            <a:ext cx="15206272" cy="115493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905" u="none" cap="none" strike="noStrike">
                <a:solidFill>
                  <a:schemeClr val="dk1"/>
                </a:solidFill>
                <a:latin typeface="Times New Roman"/>
                <a:ea typeface="Times New Roman"/>
                <a:cs typeface="Times New Roman"/>
                <a:sym typeface="Times New Roman"/>
              </a:rPr>
              <a:t>Analysis</a:t>
            </a:r>
            <a:r>
              <a:rPr b="0" i="0" lang="en-IN" sz="6905" u="none" cap="none" strike="noStrike">
                <a:solidFill>
                  <a:schemeClr val="dk1"/>
                </a:solidFill>
                <a:latin typeface="Calibri"/>
                <a:ea typeface="Calibri"/>
                <a:cs typeface="Calibri"/>
                <a:sym typeface="Calibri"/>
              </a:rPr>
              <a:t>  </a:t>
            </a:r>
            <a:endParaRPr b="0" i="0" sz="6905" u="none" cap="none" strike="noStrike">
              <a:solidFill>
                <a:schemeClr val="dk1"/>
              </a:solidFill>
              <a:latin typeface="Calibri"/>
              <a:ea typeface="Calibri"/>
              <a:cs typeface="Calibri"/>
              <a:sym typeface="Calibri"/>
            </a:endParaRPr>
          </a:p>
        </p:txBody>
      </p:sp>
      <p:sp>
        <p:nvSpPr>
          <p:cNvPr id="93" name="Google Shape;93;p1"/>
          <p:cNvSpPr txBox="1"/>
          <p:nvPr/>
        </p:nvSpPr>
        <p:spPr>
          <a:xfrm>
            <a:off x="360302" y="8119322"/>
            <a:ext cx="14391154" cy="9510296"/>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Deposit mobilization is a fundamental and critical part of banking activity. The primary objective of this research was to investigate factors affecting Bangladeshi private commercial banks deposit mobilization. A sample of 25 private commercial banks was approved. To identify those participants, the researcher utilized a method known as intention sampling. Bangladesh has 43 private commercial banks. The analysis evaluated data that covered the period from 2012 to 2021. The data was gathered from World Bank data and the annual reports of all private banks in Bangladesh. With regard to the fact that the data was continuous, a quantitative approach was implemented. As a main analysis technique, descriptive statistics, correlation, and regression were used to come up with the research report. All factors were statistically significant at a 5% level of significance. Different diagnostic test was performed to know whether the model is valid or not.</a:t>
            </a:r>
            <a:endParaRPr/>
          </a:p>
          <a:p>
            <a:pPr indent="0" lvl="0" marL="0" marR="0" rtl="0" algn="just">
              <a:spcBef>
                <a:spcPts val="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IN" sz="3600" u="none" cap="none" strike="noStrike">
                <a:solidFill>
                  <a:srgbClr val="000000"/>
                </a:solidFill>
                <a:latin typeface="Times New Roman"/>
                <a:ea typeface="Times New Roman"/>
                <a:cs typeface="Times New Roman"/>
                <a:sym typeface="Times New Roman"/>
              </a:rPr>
              <a:t>Keywords:</a:t>
            </a:r>
            <a:r>
              <a:rPr b="1" i="0" lang="en-IN" sz="3600" u="none" cap="none" strike="noStrike">
                <a:solidFill>
                  <a:srgbClr val="000000"/>
                </a:solidFill>
                <a:latin typeface="Calibri"/>
                <a:ea typeface="Calibri"/>
                <a:cs typeface="Calibri"/>
                <a:sym typeface="Calibri"/>
              </a:rPr>
              <a:t> </a:t>
            </a:r>
            <a:r>
              <a:rPr b="0" i="0" lang="en-IN" sz="3600" u="none" cap="none" strike="noStrike">
                <a:solidFill>
                  <a:srgbClr val="000000"/>
                </a:solidFill>
                <a:latin typeface="Times New Roman"/>
                <a:ea typeface="Times New Roman"/>
                <a:cs typeface="Times New Roman"/>
                <a:sym typeface="Times New Roman"/>
              </a:rPr>
              <a:t>Private commercial banks, Deposit Mobilization, Capital adequacy ratio, Loan-to-deposit ratio, Macroeconomic variables, Firm specific variables. </a:t>
            </a:r>
            <a:endParaRPr/>
          </a:p>
        </p:txBody>
      </p:sp>
      <p:sp>
        <p:nvSpPr>
          <p:cNvPr id="94" name="Google Shape;94;p1"/>
          <p:cNvSpPr txBox="1"/>
          <p:nvPr/>
        </p:nvSpPr>
        <p:spPr>
          <a:xfrm>
            <a:off x="14247845" y="20483804"/>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6905" u="none" cap="none" strike="noStrike">
              <a:solidFill>
                <a:schemeClr val="dk1"/>
              </a:solidFill>
              <a:latin typeface="Calibri"/>
              <a:ea typeface="Calibri"/>
              <a:cs typeface="Calibri"/>
              <a:sym typeface="Calibri"/>
            </a:endParaRPr>
          </a:p>
        </p:txBody>
      </p:sp>
      <p:sp>
        <p:nvSpPr>
          <p:cNvPr id="95" name="Google Shape;95;p1"/>
          <p:cNvSpPr/>
          <p:nvPr/>
        </p:nvSpPr>
        <p:spPr>
          <a:xfrm>
            <a:off x="360302" y="19030529"/>
            <a:ext cx="14391153" cy="13346695"/>
          </a:xfrm>
          <a:prstGeom prst="rect">
            <a:avLst/>
          </a:prstGeom>
          <a:solidFill>
            <a:srgbClr val="82DCE6"/>
          </a:soli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905" u="none" cap="none" strike="noStrike">
              <a:solidFill>
                <a:schemeClr val="lt1"/>
              </a:solidFill>
              <a:latin typeface="Calibri"/>
              <a:ea typeface="Calibri"/>
              <a:cs typeface="Calibri"/>
              <a:sym typeface="Calibri"/>
            </a:endParaRPr>
          </a:p>
        </p:txBody>
      </p:sp>
      <p:sp>
        <p:nvSpPr>
          <p:cNvPr id="96" name="Google Shape;96;p1"/>
          <p:cNvSpPr txBox="1"/>
          <p:nvPr/>
        </p:nvSpPr>
        <p:spPr>
          <a:xfrm>
            <a:off x="360302" y="17930232"/>
            <a:ext cx="14391154" cy="750723"/>
          </a:xfrm>
          <a:prstGeom prst="rect">
            <a:avLst/>
          </a:prstGeom>
          <a:solidFill>
            <a:srgbClr val="33CC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Times New Roman"/>
              <a:buNone/>
            </a:pPr>
            <a:r>
              <a:rPr b="1" i="0" lang="en-IN" sz="6000" u="none" cap="none" strike="noStrike">
                <a:solidFill>
                  <a:schemeClr val="dk1"/>
                </a:solidFill>
                <a:latin typeface="Times New Roman"/>
                <a:ea typeface="Times New Roman"/>
                <a:cs typeface="Times New Roman"/>
                <a:sym typeface="Times New Roman"/>
              </a:rPr>
              <a:t>DEPOSIT MOBILIZATION</a:t>
            </a:r>
            <a:endParaRPr/>
          </a:p>
        </p:txBody>
      </p:sp>
      <p:sp>
        <p:nvSpPr>
          <p:cNvPr id="97" name="Google Shape;97;p1"/>
          <p:cNvSpPr txBox="1"/>
          <p:nvPr/>
        </p:nvSpPr>
        <p:spPr>
          <a:xfrm>
            <a:off x="653143" y="19259954"/>
            <a:ext cx="12814041" cy="6103723"/>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6953"/>
              <a:buFont typeface="Arial"/>
              <a:buChar char="•"/>
            </a:pPr>
            <a:r>
              <a:rPr b="0" i="0" lang="en-IN" sz="6953" u="none" cap="none" strike="noStrike">
                <a:solidFill>
                  <a:schemeClr val="dk1"/>
                </a:solidFill>
                <a:latin typeface="Times New Roman"/>
                <a:ea typeface="Times New Roman"/>
                <a:cs typeface="Times New Roman"/>
                <a:sym typeface="Times New Roman"/>
              </a:rPr>
              <a:t>Deposit mobilization is the process by which financial institutions transfer cash from surplus units to deficit units in order to provide more chances for productive investment.</a:t>
            </a:r>
            <a:endParaRPr/>
          </a:p>
        </p:txBody>
      </p:sp>
      <p:pic>
        <p:nvPicPr>
          <p:cNvPr id="98" name="Google Shape;98;p1"/>
          <p:cNvPicPr preferRelativeResize="0"/>
          <p:nvPr/>
        </p:nvPicPr>
        <p:blipFill rotWithShape="1">
          <a:blip r:embed="rId3">
            <a:alphaModFix/>
          </a:blip>
          <a:srcRect b="0" l="0" r="0" t="0"/>
          <a:stretch/>
        </p:blipFill>
        <p:spPr>
          <a:xfrm>
            <a:off x="2394706" y="25060109"/>
            <a:ext cx="9330914" cy="6387605"/>
          </a:xfrm>
          <a:prstGeom prst="rect">
            <a:avLst/>
          </a:prstGeom>
          <a:noFill/>
          <a:ln>
            <a:noFill/>
          </a:ln>
        </p:spPr>
      </p:pic>
      <p:graphicFrame>
        <p:nvGraphicFramePr>
          <p:cNvPr id="99" name="Google Shape;99;p1"/>
          <p:cNvGraphicFramePr/>
          <p:nvPr/>
        </p:nvGraphicFramePr>
        <p:xfrm>
          <a:off x="15193351" y="8211022"/>
          <a:ext cx="3000000" cy="3000000"/>
        </p:xfrm>
        <a:graphic>
          <a:graphicData uri="http://schemas.openxmlformats.org/drawingml/2006/table">
            <a:tbl>
              <a:tblPr bandRow="1" firstRow="1">
                <a:noFill/>
                <a:tableStyleId>{A4242B14-A37D-42FD-B584-C00D880406BE}</a:tableStyleId>
              </a:tblPr>
              <a:tblGrid>
                <a:gridCol w="3680400"/>
                <a:gridCol w="3680400"/>
                <a:gridCol w="3680400"/>
                <a:gridCol w="3680400"/>
              </a:tblGrid>
              <a:tr h="910925">
                <a:tc>
                  <a:txBody>
                    <a:bodyPr/>
                    <a:lstStyle/>
                    <a:p>
                      <a:pPr indent="0" lvl="0" marL="0" marR="0" rtl="0" algn="l">
                        <a:spcBef>
                          <a:spcPts val="0"/>
                        </a:spcBef>
                        <a:spcAft>
                          <a:spcPts val="0"/>
                        </a:spcAft>
                        <a:buNone/>
                      </a:pPr>
                      <a:r>
                        <a:rPr lang="en-IN" sz="5960" u="none" cap="none" strike="noStrike"/>
                        <a:t>ROA </a:t>
                      </a:r>
                      <a:endParaRPr sz="5960"/>
                    </a:p>
                  </a:txBody>
                  <a:tcPr marT="45725" marB="45725" marR="91450" marL="91450"/>
                </a:tc>
                <a:tc>
                  <a:txBody>
                    <a:bodyPr/>
                    <a:lstStyle/>
                    <a:p>
                      <a:pPr indent="0" lvl="0" marL="0" marR="0" rtl="0" algn="l">
                        <a:spcBef>
                          <a:spcPts val="0"/>
                        </a:spcBef>
                        <a:spcAft>
                          <a:spcPts val="0"/>
                        </a:spcAft>
                        <a:buNone/>
                      </a:pPr>
                      <a:r>
                        <a:rPr lang="en-IN" sz="5960"/>
                        <a:t>Deposit </a:t>
                      </a:r>
                      <a:endParaRPr sz="5960"/>
                    </a:p>
                  </a:txBody>
                  <a:tcPr marT="45725" marB="45725" marR="91450" marL="91450"/>
                </a:tc>
                <a:tc>
                  <a:txBody>
                    <a:bodyPr/>
                    <a:lstStyle/>
                    <a:p>
                      <a:pPr indent="0" lvl="0" marL="0" marR="0" rtl="0" algn="l">
                        <a:spcBef>
                          <a:spcPts val="0"/>
                        </a:spcBef>
                        <a:spcAft>
                          <a:spcPts val="0"/>
                        </a:spcAft>
                        <a:buNone/>
                      </a:pPr>
                      <a:r>
                        <a:rPr lang="en-IN" sz="5960"/>
                        <a:t>Loan</a:t>
                      </a:r>
                      <a:endParaRPr sz="5960"/>
                    </a:p>
                  </a:txBody>
                  <a:tcPr marT="45725" marB="45725" marR="91450" marL="91450"/>
                </a:tc>
                <a:tc>
                  <a:txBody>
                    <a:bodyPr/>
                    <a:lstStyle/>
                    <a:p>
                      <a:pPr indent="0" lvl="0" marL="0" marR="0" rtl="0" algn="l">
                        <a:spcBef>
                          <a:spcPts val="0"/>
                        </a:spcBef>
                        <a:spcAft>
                          <a:spcPts val="0"/>
                        </a:spcAft>
                        <a:buNone/>
                      </a:pPr>
                      <a:r>
                        <a:rPr lang="en-IN" sz="5960"/>
                        <a:t>CAR</a:t>
                      </a:r>
                      <a:endParaRPr sz="5960"/>
                    </a:p>
                  </a:txBody>
                  <a:tcPr marT="45725" marB="45725" marR="91450" marL="91450"/>
                </a:tc>
              </a:tr>
              <a:tr h="910925">
                <a:tc>
                  <a:txBody>
                    <a:bodyPr/>
                    <a:lstStyle/>
                    <a:p>
                      <a:pPr indent="0" lvl="0" marL="0" marR="0" rtl="0" algn="l">
                        <a:spcBef>
                          <a:spcPts val="0"/>
                        </a:spcBef>
                        <a:spcAft>
                          <a:spcPts val="0"/>
                        </a:spcAft>
                        <a:buNone/>
                      </a:pPr>
                      <a:r>
                        <a:rPr lang="en-IN" sz="5960"/>
                        <a:t>.20</a:t>
                      </a:r>
                      <a:endParaRPr sz="5960"/>
                    </a:p>
                  </a:txBody>
                  <a:tcPr marT="45725" marB="45725" marR="91450" marL="91450"/>
                </a:tc>
                <a:tc>
                  <a:txBody>
                    <a:bodyPr/>
                    <a:lstStyle/>
                    <a:p>
                      <a:pPr indent="0" lvl="0" marL="0" marR="0" rtl="0" algn="l">
                        <a:spcBef>
                          <a:spcPts val="0"/>
                        </a:spcBef>
                        <a:spcAft>
                          <a:spcPts val="0"/>
                        </a:spcAft>
                        <a:buNone/>
                      </a:pPr>
                      <a:r>
                        <a:rPr lang="en-IN" sz="5960"/>
                        <a:t>.15</a:t>
                      </a:r>
                      <a:endParaRPr sz="5960"/>
                    </a:p>
                  </a:txBody>
                  <a:tcPr marT="45725" marB="45725" marR="91450" marL="91450"/>
                </a:tc>
                <a:tc>
                  <a:txBody>
                    <a:bodyPr/>
                    <a:lstStyle/>
                    <a:p>
                      <a:pPr indent="0" lvl="0" marL="0" marR="0" rtl="0" algn="l">
                        <a:spcBef>
                          <a:spcPts val="0"/>
                        </a:spcBef>
                        <a:spcAft>
                          <a:spcPts val="0"/>
                        </a:spcAft>
                        <a:buNone/>
                      </a:pPr>
                      <a:r>
                        <a:rPr lang="en-IN" sz="5960"/>
                        <a:t>.10</a:t>
                      </a:r>
                      <a:endParaRPr/>
                    </a:p>
                  </a:txBody>
                  <a:tcPr marT="45725" marB="45725" marR="91450" marL="91450"/>
                </a:tc>
                <a:tc>
                  <a:txBody>
                    <a:bodyPr/>
                    <a:lstStyle/>
                    <a:p>
                      <a:pPr indent="0" lvl="0" marL="0" marR="0" rtl="0" algn="l">
                        <a:spcBef>
                          <a:spcPts val="0"/>
                        </a:spcBef>
                        <a:spcAft>
                          <a:spcPts val="0"/>
                        </a:spcAft>
                        <a:buNone/>
                      </a:pPr>
                      <a:r>
                        <a:rPr lang="en-IN" sz="5960"/>
                        <a:t>.12</a:t>
                      </a:r>
                      <a:endParaRPr sz="5960"/>
                    </a:p>
                  </a:txBody>
                  <a:tcPr marT="45725" marB="45725" marR="91450" marL="91450"/>
                </a:tc>
              </a:tr>
              <a:tr h="910925">
                <a:tc>
                  <a:txBody>
                    <a:bodyPr/>
                    <a:lstStyle/>
                    <a:p>
                      <a:pPr indent="0" lvl="0" marL="0" marR="0" rtl="0" algn="l">
                        <a:spcBef>
                          <a:spcPts val="0"/>
                        </a:spcBef>
                        <a:spcAft>
                          <a:spcPts val="0"/>
                        </a:spcAft>
                        <a:buNone/>
                      </a:pPr>
                      <a:r>
                        <a:rPr lang="en-IN" sz="5960"/>
                        <a:t>.23</a:t>
                      </a:r>
                      <a:endParaRPr sz="5960"/>
                    </a:p>
                  </a:txBody>
                  <a:tcPr marT="45725" marB="45725" marR="91450" marL="91450"/>
                </a:tc>
                <a:tc>
                  <a:txBody>
                    <a:bodyPr/>
                    <a:lstStyle/>
                    <a:p>
                      <a:pPr indent="0" lvl="0" marL="0" marR="0" rtl="0" algn="l">
                        <a:spcBef>
                          <a:spcPts val="0"/>
                        </a:spcBef>
                        <a:spcAft>
                          <a:spcPts val="0"/>
                        </a:spcAft>
                        <a:buNone/>
                      </a:pPr>
                      <a:r>
                        <a:rPr lang="en-IN" sz="5960"/>
                        <a:t>.16</a:t>
                      </a:r>
                      <a:endParaRPr sz="5960"/>
                    </a:p>
                  </a:txBody>
                  <a:tcPr marT="45725" marB="45725" marR="91450" marL="91450"/>
                </a:tc>
                <a:tc>
                  <a:txBody>
                    <a:bodyPr/>
                    <a:lstStyle/>
                    <a:p>
                      <a:pPr indent="0" lvl="0" marL="0" marR="0" rtl="0" algn="l">
                        <a:spcBef>
                          <a:spcPts val="0"/>
                        </a:spcBef>
                        <a:spcAft>
                          <a:spcPts val="0"/>
                        </a:spcAft>
                        <a:buNone/>
                      </a:pPr>
                      <a:r>
                        <a:rPr lang="en-IN" sz="5960"/>
                        <a:t>.11</a:t>
                      </a:r>
                      <a:endParaRPr sz="5960"/>
                    </a:p>
                  </a:txBody>
                  <a:tcPr marT="45725" marB="45725" marR="91450" marL="91450"/>
                </a:tc>
                <a:tc>
                  <a:txBody>
                    <a:bodyPr/>
                    <a:lstStyle/>
                    <a:p>
                      <a:pPr indent="0" lvl="0" marL="0" marR="0" rtl="0" algn="l">
                        <a:spcBef>
                          <a:spcPts val="0"/>
                        </a:spcBef>
                        <a:spcAft>
                          <a:spcPts val="0"/>
                        </a:spcAft>
                        <a:buNone/>
                      </a:pPr>
                      <a:r>
                        <a:rPr lang="en-IN" sz="5960"/>
                        <a:t>.13</a:t>
                      </a:r>
                      <a:endParaRPr sz="5960"/>
                    </a:p>
                  </a:txBody>
                  <a:tcPr marT="45725" marB="45725" marR="91450" marL="91450"/>
                </a:tc>
              </a:tr>
              <a:tr h="910925">
                <a:tc>
                  <a:txBody>
                    <a:bodyPr/>
                    <a:lstStyle/>
                    <a:p>
                      <a:pPr indent="0" lvl="0" marL="0" marR="0" rtl="0" algn="l">
                        <a:spcBef>
                          <a:spcPts val="0"/>
                        </a:spcBef>
                        <a:spcAft>
                          <a:spcPts val="0"/>
                        </a:spcAft>
                        <a:buNone/>
                      </a:pPr>
                      <a:r>
                        <a:rPr lang="en-IN" sz="5960"/>
                        <a:t>.28</a:t>
                      </a:r>
                      <a:endParaRPr sz="5960"/>
                    </a:p>
                  </a:txBody>
                  <a:tcPr marT="45725" marB="45725" marR="91450" marL="91450"/>
                </a:tc>
                <a:tc>
                  <a:txBody>
                    <a:bodyPr/>
                    <a:lstStyle/>
                    <a:p>
                      <a:pPr indent="0" lvl="0" marL="0" marR="0" rtl="0" algn="l">
                        <a:spcBef>
                          <a:spcPts val="0"/>
                        </a:spcBef>
                        <a:spcAft>
                          <a:spcPts val="0"/>
                        </a:spcAft>
                        <a:buNone/>
                      </a:pPr>
                      <a:r>
                        <a:rPr lang="en-IN" sz="5960"/>
                        <a:t>.20</a:t>
                      </a:r>
                      <a:endParaRPr sz="5960"/>
                    </a:p>
                  </a:txBody>
                  <a:tcPr marT="45725" marB="45725" marR="91450" marL="91450"/>
                </a:tc>
                <a:tc>
                  <a:txBody>
                    <a:bodyPr/>
                    <a:lstStyle/>
                    <a:p>
                      <a:pPr indent="0" lvl="0" marL="0" marR="0" rtl="0" algn="l">
                        <a:spcBef>
                          <a:spcPts val="0"/>
                        </a:spcBef>
                        <a:spcAft>
                          <a:spcPts val="0"/>
                        </a:spcAft>
                        <a:buNone/>
                      </a:pPr>
                      <a:r>
                        <a:rPr lang="en-IN" sz="5960"/>
                        <a:t>.13</a:t>
                      </a:r>
                      <a:endParaRPr sz="5960"/>
                    </a:p>
                  </a:txBody>
                  <a:tcPr marT="45725" marB="45725" marR="91450" marL="91450"/>
                </a:tc>
                <a:tc>
                  <a:txBody>
                    <a:bodyPr/>
                    <a:lstStyle/>
                    <a:p>
                      <a:pPr indent="0" lvl="0" marL="0" marR="0" rtl="0" algn="l">
                        <a:spcBef>
                          <a:spcPts val="0"/>
                        </a:spcBef>
                        <a:spcAft>
                          <a:spcPts val="0"/>
                        </a:spcAft>
                        <a:buNone/>
                      </a:pPr>
                      <a:r>
                        <a:rPr lang="en-IN" sz="5960"/>
                        <a:t>.18</a:t>
                      </a:r>
                      <a:endParaRPr sz="5960"/>
                    </a:p>
                  </a:txBody>
                  <a:tcPr marT="45725" marB="45725" marR="91450" marL="91450"/>
                </a:tc>
              </a:tr>
              <a:tr h="910925">
                <a:tc>
                  <a:txBody>
                    <a:bodyPr/>
                    <a:lstStyle/>
                    <a:p>
                      <a:pPr indent="0" lvl="0" marL="0" marR="0" rtl="0" algn="l">
                        <a:spcBef>
                          <a:spcPts val="0"/>
                        </a:spcBef>
                        <a:spcAft>
                          <a:spcPts val="0"/>
                        </a:spcAft>
                        <a:buNone/>
                      </a:pPr>
                      <a:r>
                        <a:rPr lang="en-IN" sz="5960"/>
                        <a:t>.24</a:t>
                      </a:r>
                      <a:endParaRPr sz="5960"/>
                    </a:p>
                  </a:txBody>
                  <a:tcPr marT="45725" marB="45725" marR="91450" marL="91450"/>
                </a:tc>
                <a:tc>
                  <a:txBody>
                    <a:bodyPr/>
                    <a:lstStyle/>
                    <a:p>
                      <a:pPr indent="0" lvl="0" marL="0" marR="0" rtl="0" algn="l">
                        <a:spcBef>
                          <a:spcPts val="0"/>
                        </a:spcBef>
                        <a:spcAft>
                          <a:spcPts val="0"/>
                        </a:spcAft>
                        <a:buNone/>
                      </a:pPr>
                      <a:r>
                        <a:rPr lang="en-IN" sz="5960"/>
                        <a:t>.08</a:t>
                      </a:r>
                      <a:endParaRPr sz="5960"/>
                    </a:p>
                  </a:txBody>
                  <a:tcPr marT="45725" marB="45725" marR="91450" marL="91450"/>
                </a:tc>
                <a:tc>
                  <a:txBody>
                    <a:bodyPr/>
                    <a:lstStyle/>
                    <a:p>
                      <a:pPr indent="0" lvl="0" marL="0" marR="0" rtl="0" algn="l">
                        <a:spcBef>
                          <a:spcPts val="0"/>
                        </a:spcBef>
                        <a:spcAft>
                          <a:spcPts val="0"/>
                        </a:spcAft>
                        <a:buNone/>
                      </a:pPr>
                      <a:r>
                        <a:rPr lang="en-IN" sz="5960"/>
                        <a:t>.14</a:t>
                      </a:r>
                      <a:endParaRPr sz="5960"/>
                    </a:p>
                  </a:txBody>
                  <a:tcPr marT="45725" marB="45725" marR="91450" marL="91450"/>
                </a:tc>
                <a:tc>
                  <a:txBody>
                    <a:bodyPr/>
                    <a:lstStyle/>
                    <a:p>
                      <a:pPr indent="0" lvl="0" marL="0" marR="0" rtl="0" algn="l">
                        <a:spcBef>
                          <a:spcPts val="0"/>
                        </a:spcBef>
                        <a:spcAft>
                          <a:spcPts val="0"/>
                        </a:spcAft>
                        <a:buNone/>
                      </a:pPr>
                      <a:r>
                        <a:rPr lang="en-IN" sz="5960"/>
                        <a:t>.21</a:t>
                      </a:r>
                      <a:endParaRPr sz="5960"/>
                    </a:p>
                  </a:txBody>
                  <a:tcPr marT="45725" marB="45725" marR="91450" marL="91450"/>
                </a:tc>
              </a:tr>
              <a:tr h="910925">
                <a:tc>
                  <a:txBody>
                    <a:bodyPr/>
                    <a:lstStyle/>
                    <a:p>
                      <a:pPr indent="0" lvl="0" marL="0" marR="0" rtl="0" algn="l">
                        <a:spcBef>
                          <a:spcPts val="0"/>
                        </a:spcBef>
                        <a:spcAft>
                          <a:spcPts val="0"/>
                        </a:spcAft>
                        <a:buNone/>
                      </a:pPr>
                      <a:r>
                        <a:rPr lang="en-IN" sz="5960"/>
                        <a:t>.27</a:t>
                      </a:r>
                      <a:endParaRPr sz="5960"/>
                    </a:p>
                  </a:txBody>
                  <a:tcPr marT="45725" marB="45725" marR="91450" marL="91450"/>
                </a:tc>
                <a:tc>
                  <a:txBody>
                    <a:bodyPr/>
                    <a:lstStyle/>
                    <a:p>
                      <a:pPr indent="0" lvl="0" marL="0" marR="0" rtl="0" algn="l">
                        <a:spcBef>
                          <a:spcPts val="0"/>
                        </a:spcBef>
                        <a:spcAft>
                          <a:spcPts val="0"/>
                        </a:spcAft>
                        <a:buNone/>
                      </a:pPr>
                      <a:r>
                        <a:rPr lang="en-IN" sz="5960"/>
                        <a:t>.23</a:t>
                      </a:r>
                      <a:endParaRPr sz="5960"/>
                    </a:p>
                  </a:txBody>
                  <a:tcPr marT="45725" marB="45725" marR="91450" marL="91450"/>
                </a:tc>
                <a:tc>
                  <a:txBody>
                    <a:bodyPr/>
                    <a:lstStyle/>
                    <a:p>
                      <a:pPr indent="0" lvl="0" marL="0" marR="0" rtl="0" algn="l">
                        <a:spcBef>
                          <a:spcPts val="0"/>
                        </a:spcBef>
                        <a:spcAft>
                          <a:spcPts val="0"/>
                        </a:spcAft>
                        <a:buNone/>
                      </a:pPr>
                      <a:r>
                        <a:rPr lang="en-IN" sz="5960"/>
                        <a:t>.16</a:t>
                      </a:r>
                      <a:endParaRPr sz="5960"/>
                    </a:p>
                  </a:txBody>
                  <a:tcPr marT="45725" marB="45725" marR="91450" marL="91450"/>
                </a:tc>
                <a:tc>
                  <a:txBody>
                    <a:bodyPr/>
                    <a:lstStyle/>
                    <a:p>
                      <a:pPr indent="0" lvl="0" marL="0" marR="0" rtl="0" algn="l">
                        <a:spcBef>
                          <a:spcPts val="0"/>
                        </a:spcBef>
                        <a:spcAft>
                          <a:spcPts val="0"/>
                        </a:spcAft>
                        <a:buNone/>
                      </a:pPr>
                      <a:r>
                        <a:rPr lang="en-IN" sz="5960"/>
                        <a:t>.11</a:t>
                      </a:r>
                      <a:endParaRPr sz="5960"/>
                    </a:p>
                  </a:txBody>
                  <a:tcPr marT="45725" marB="45725" marR="91450" marL="91450"/>
                </a:tc>
              </a:tr>
            </a:tbl>
          </a:graphicData>
        </a:graphic>
      </p:graphicFrame>
      <p:graphicFrame>
        <p:nvGraphicFramePr>
          <p:cNvPr id="100" name="Google Shape;100;p1"/>
          <p:cNvGraphicFramePr/>
          <p:nvPr/>
        </p:nvGraphicFramePr>
        <p:xfrm>
          <a:off x="15745487" y="14521435"/>
          <a:ext cx="12717349" cy="5465609"/>
        </p:xfrm>
        <a:graphic>
          <a:graphicData uri="http://schemas.openxmlformats.org/drawingml/2006/chart">
            <c:chart r:id="rId4"/>
          </a:graphicData>
        </a:graphic>
      </p:graphicFrame>
      <p:sp>
        <p:nvSpPr>
          <p:cNvPr id="101" name="Google Shape;101;p1"/>
          <p:cNvSpPr txBox="1"/>
          <p:nvPr/>
        </p:nvSpPr>
        <p:spPr>
          <a:xfrm>
            <a:off x="14247845" y="20483804"/>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6905" u="none" cap="none" strike="noStrike">
              <a:solidFill>
                <a:schemeClr val="dk1"/>
              </a:solidFill>
              <a:latin typeface="Calibri"/>
              <a:ea typeface="Calibri"/>
              <a:cs typeface="Calibri"/>
              <a:sym typeface="Calibri"/>
            </a:endParaRPr>
          </a:p>
        </p:txBody>
      </p:sp>
      <p:grpSp>
        <p:nvGrpSpPr>
          <p:cNvPr id="102" name="Google Shape;102;p1"/>
          <p:cNvGrpSpPr/>
          <p:nvPr/>
        </p:nvGrpSpPr>
        <p:grpSpPr>
          <a:xfrm>
            <a:off x="15334147" y="26641178"/>
            <a:ext cx="11978601" cy="5223984"/>
            <a:chOff x="582692" y="68"/>
            <a:chExt cx="11978601" cy="5223984"/>
          </a:xfrm>
        </p:grpSpPr>
        <p:sp>
          <p:nvSpPr>
            <p:cNvPr id="103" name="Google Shape;103;p1"/>
            <p:cNvSpPr/>
            <p:nvPr/>
          </p:nvSpPr>
          <p:spPr>
            <a:xfrm>
              <a:off x="582692" y="68"/>
              <a:ext cx="4643541" cy="2321770"/>
            </a:xfrm>
            <a:prstGeom prst="roundRect">
              <a:avLst>
                <a:gd fmla="val 10000" name="adj"/>
              </a:avLst>
            </a:prstGeom>
            <a:solidFill>
              <a:schemeClr val="lt1"/>
            </a:solidFill>
            <a:ln cap="flat" cmpd="sng" w="12700">
              <a:solidFill>
                <a:schemeClr val="accent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txBox="1"/>
            <p:nvPr/>
          </p:nvSpPr>
          <p:spPr>
            <a:xfrm>
              <a:off x="650694" y="68070"/>
              <a:ext cx="4507537" cy="2185766"/>
            </a:xfrm>
            <a:prstGeom prst="rect">
              <a:avLst/>
            </a:prstGeom>
            <a:noFill/>
            <a:ln>
              <a:noFill/>
            </a:ln>
          </p:spPr>
          <p:txBody>
            <a:bodyPr anchorCtr="0" anchor="ctr" bIns="45700" lIns="68575" spcFirstLastPara="1" rIns="68575" wrap="square" tIns="45700">
              <a:noAutofit/>
            </a:bodyPr>
            <a:lstStyle/>
            <a:p>
              <a:pPr indent="0" lvl="0" marL="0" marR="0" rtl="0" algn="ctr">
                <a:lnSpc>
                  <a:spcPct val="90000"/>
                </a:lnSpc>
                <a:spcBef>
                  <a:spcPts val="0"/>
                </a:spcBef>
                <a:spcAft>
                  <a:spcPts val="0"/>
                </a:spcAft>
                <a:buClr>
                  <a:schemeClr val="dk1"/>
                </a:buClr>
                <a:buSzPts val="3600"/>
                <a:buFont typeface="Times New Roman"/>
                <a:buNone/>
              </a:pPr>
              <a:r>
                <a:rPr b="1" i="0" lang="en-IN" sz="3600" u="none" cap="none" strike="noStrike">
                  <a:solidFill>
                    <a:schemeClr val="dk1"/>
                  </a:solidFill>
                  <a:latin typeface="Times New Roman"/>
                  <a:ea typeface="Times New Roman"/>
                  <a:cs typeface="Times New Roman"/>
                  <a:sym typeface="Times New Roman"/>
                </a:rPr>
                <a:t>Dependent</a:t>
              </a:r>
              <a:r>
                <a:rPr b="1" i="0" lang="en-IN" sz="3600" u="none" cap="none" strike="noStrike">
                  <a:solidFill>
                    <a:schemeClr val="dk1"/>
                  </a:solidFill>
                  <a:latin typeface="Calibri"/>
                  <a:ea typeface="Calibri"/>
                  <a:cs typeface="Calibri"/>
                  <a:sym typeface="Calibri"/>
                </a:rPr>
                <a:t> </a:t>
              </a:r>
              <a:r>
                <a:rPr b="1" i="0" lang="en-IN" sz="3600" u="none" cap="none" strike="noStrike">
                  <a:solidFill>
                    <a:schemeClr val="dk1"/>
                  </a:solidFill>
                  <a:latin typeface="Times New Roman"/>
                  <a:ea typeface="Times New Roman"/>
                  <a:cs typeface="Times New Roman"/>
                  <a:sym typeface="Times New Roman"/>
                </a:rPr>
                <a:t>Variable</a:t>
              </a:r>
              <a:endParaRPr/>
            </a:p>
          </p:txBody>
        </p:sp>
        <p:sp>
          <p:nvSpPr>
            <p:cNvPr id="105" name="Google Shape;105;p1"/>
            <p:cNvSpPr/>
            <p:nvPr/>
          </p:nvSpPr>
          <p:spPr>
            <a:xfrm>
              <a:off x="1047046" y="2321839"/>
              <a:ext cx="492076" cy="1741328"/>
            </a:xfrm>
            <a:custGeom>
              <a:rect b="b" l="l" r="r" t="t"/>
              <a:pathLst>
                <a:path extrusionOk="0" h="120000" w="120000">
                  <a:moveTo>
                    <a:pt x="0" y="0"/>
                  </a:moveTo>
                  <a:lnTo>
                    <a:pt x="0" y="120000"/>
                  </a:lnTo>
                  <a:lnTo>
                    <a:pt x="120000" y="120000"/>
                  </a:lnTo>
                </a:path>
              </a:pathLst>
            </a:custGeom>
            <a:noFill/>
            <a:ln cap="flat" cmpd="sng" w="12700">
              <a:solidFill>
                <a:srgbClr val="487AA8"/>
              </a:solidFill>
              <a:prstDash val="solid"/>
              <a:miter lim="800000"/>
              <a:headEnd len="sm" w="sm" type="none"/>
              <a:tailEnd len="sm" w="sm" type="none"/>
            </a:ln>
          </p:spPr>
        </p:sp>
        <p:sp>
          <p:nvSpPr>
            <p:cNvPr id="106" name="Google Shape;106;p1"/>
            <p:cNvSpPr/>
            <p:nvPr/>
          </p:nvSpPr>
          <p:spPr>
            <a:xfrm>
              <a:off x="1539123" y="2902282"/>
              <a:ext cx="3714833" cy="2321770"/>
            </a:xfrm>
            <a:prstGeom prst="roundRect">
              <a:avLst>
                <a:gd fmla="val 10000" name="adj"/>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
            <p:cNvSpPr txBox="1"/>
            <p:nvPr/>
          </p:nvSpPr>
          <p:spPr>
            <a:xfrm>
              <a:off x="1607125" y="2970284"/>
              <a:ext cx="3578829" cy="2185766"/>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dk1"/>
                </a:buClr>
                <a:buSzPts val="2800"/>
                <a:buFont typeface="Times New Roman"/>
                <a:buNone/>
              </a:pPr>
              <a:r>
                <a:rPr b="1" i="0" lang="en-IN" sz="2800" u="none" cap="none" strike="noStrike">
                  <a:solidFill>
                    <a:schemeClr val="dk1"/>
                  </a:solidFill>
                  <a:latin typeface="Times New Roman"/>
                  <a:ea typeface="Times New Roman"/>
                  <a:cs typeface="Times New Roman"/>
                  <a:sym typeface="Times New Roman"/>
                </a:rPr>
                <a:t>Bank Deposit Growth Rate</a:t>
              </a:r>
              <a:endParaRPr/>
            </a:p>
          </p:txBody>
        </p:sp>
        <p:sp>
          <p:nvSpPr>
            <p:cNvPr id="108" name="Google Shape;108;p1"/>
            <p:cNvSpPr/>
            <p:nvPr/>
          </p:nvSpPr>
          <p:spPr>
            <a:xfrm>
              <a:off x="6414842" y="68"/>
              <a:ext cx="4643541" cy="2321770"/>
            </a:xfrm>
            <a:prstGeom prst="roundRect">
              <a:avLst>
                <a:gd fmla="val 10000" name="adj"/>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
            <p:cNvSpPr txBox="1"/>
            <p:nvPr/>
          </p:nvSpPr>
          <p:spPr>
            <a:xfrm>
              <a:off x="6482844" y="68070"/>
              <a:ext cx="4507537" cy="2185766"/>
            </a:xfrm>
            <a:prstGeom prst="rect">
              <a:avLst/>
            </a:prstGeom>
            <a:noFill/>
            <a:ln>
              <a:noFill/>
            </a:ln>
          </p:spPr>
          <p:txBody>
            <a:bodyPr anchorCtr="0" anchor="ctr" bIns="45700" lIns="68575" spcFirstLastPara="1" rIns="68575" wrap="square" tIns="45700">
              <a:noAutofit/>
            </a:bodyPr>
            <a:lstStyle/>
            <a:p>
              <a:pPr indent="0" lvl="0" marL="0" marR="0" rtl="0" algn="ctr">
                <a:lnSpc>
                  <a:spcPct val="90000"/>
                </a:lnSpc>
                <a:spcBef>
                  <a:spcPts val="0"/>
                </a:spcBef>
                <a:spcAft>
                  <a:spcPts val="0"/>
                </a:spcAft>
                <a:buClr>
                  <a:schemeClr val="dk1"/>
                </a:buClr>
                <a:buSzPts val="3600"/>
                <a:buFont typeface="Times New Roman"/>
                <a:buNone/>
              </a:pPr>
              <a:r>
                <a:rPr b="1" i="0" lang="en-IN" sz="3600" u="none" cap="none" strike="noStrike">
                  <a:solidFill>
                    <a:schemeClr val="dk1"/>
                  </a:solidFill>
                  <a:latin typeface="Times New Roman"/>
                  <a:ea typeface="Times New Roman"/>
                  <a:cs typeface="Times New Roman"/>
                  <a:sym typeface="Times New Roman"/>
                </a:rPr>
                <a:t>Independent Variables</a:t>
              </a:r>
              <a:endParaRPr/>
            </a:p>
          </p:txBody>
        </p:sp>
        <p:sp>
          <p:nvSpPr>
            <p:cNvPr id="110" name="Google Shape;110;p1"/>
            <p:cNvSpPr/>
            <p:nvPr/>
          </p:nvSpPr>
          <p:spPr>
            <a:xfrm>
              <a:off x="6879196" y="2321839"/>
              <a:ext cx="464354" cy="1741328"/>
            </a:xfrm>
            <a:custGeom>
              <a:rect b="b" l="l" r="r" t="t"/>
              <a:pathLst>
                <a:path extrusionOk="0" h="120000" w="120000">
                  <a:moveTo>
                    <a:pt x="0" y="0"/>
                  </a:moveTo>
                  <a:lnTo>
                    <a:pt x="0" y="120000"/>
                  </a:lnTo>
                  <a:lnTo>
                    <a:pt x="120000" y="120000"/>
                  </a:lnTo>
                </a:path>
              </a:pathLst>
            </a:custGeom>
            <a:noFill/>
            <a:ln cap="flat" cmpd="sng" w="12700">
              <a:solidFill>
                <a:srgbClr val="487AA8"/>
              </a:solidFill>
              <a:prstDash val="solid"/>
              <a:miter lim="800000"/>
              <a:headEnd len="sm" w="sm" type="none"/>
              <a:tailEnd len="sm" w="sm" type="none"/>
            </a:ln>
          </p:spPr>
        </p:sp>
        <p:sp>
          <p:nvSpPr>
            <p:cNvPr id="111" name="Google Shape;111;p1"/>
            <p:cNvSpPr/>
            <p:nvPr/>
          </p:nvSpPr>
          <p:spPr>
            <a:xfrm>
              <a:off x="7343550" y="2902282"/>
              <a:ext cx="5217743" cy="2321770"/>
            </a:xfrm>
            <a:prstGeom prst="roundRect">
              <a:avLst>
                <a:gd fmla="val 10000" name="adj"/>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txBox="1"/>
            <p:nvPr/>
          </p:nvSpPr>
          <p:spPr>
            <a:xfrm>
              <a:off x="7411552" y="2970284"/>
              <a:ext cx="5081739" cy="2185766"/>
            </a:xfrm>
            <a:prstGeom prst="rect">
              <a:avLst/>
            </a:prstGeom>
            <a:noFill/>
            <a:ln>
              <a:noFill/>
            </a:ln>
          </p:spPr>
          <p:txBody>
            <a:bodyPr anchorCtr="0" anchor="t" bIns="35550" lIns="53325" spcFirstLastPara="1" rIns="53325" wrap="square" tIns="35550">
              <a:noAutofit/>
            </a:bodyPr>
            <a:lstStyle/>
            <a:p>
              <a:pPr indent="0" lvl="0" marL="0" marR="0" rtl="0" algn="l">
                <a:lnSpc>
                  <a:spcPct val="90000"/>
                </a:lnSpc>
                <a:spcBef>
                  <a:spcPts val="0"/>
                </a:spcBef>
                <a:spcAft>
                  <a:spcPts val="0"/>
                </a:spcAft>
                <a:buClr>
                  <a:schemeClr val="dk1"/>
                </a:buClr>
                <a:buSzPts val="2800"/>
                <a:buFont typeface="Times New Roman"/>
                <a:buNone/>
              </a:pPr>
              <a:r>
                <a:rPr b="1" i="0" lang="en-IN" sz="2800" u="none" cap="none" strike="noStrike">
                  <a:solidFill>
                    <a:schemeClr val="dk1"/>
                  </a:solidFill>
                  <a:latin typeface="Times New Roman"/>
                  <a:ea typeface="Times New Roman"/>
                  <a:cs typeface="Times New Roman"/>
                  <a:sym typeface="Times New Roman"/>
                </a:rPr>
                <a:t>Macro Economic Variables</a:t>
              </a:r>
              <a:endParaRPr/>
            </a:p>
            <a:p>
              <a:pPr indent="-285750" lvl="1" marL="285750" marR="0" rtl="0" algn="l">
                <a:lnSpc>
                  <a:spcPct val="90000"/>
                </a:lnSpc>
                <a:spcBef>
                  <a:spcPts val="980"/>
                </a:spcBef>
                <a:spcAft>
                  <a:spcPts val="0"/>
                </a:spcAft>
                <a:buClr>
                  <a:schemeClr val="dk1"/>
                </a:buClr>
                <a:buSzPts val="2800"/>
                <a:buFont typeface="Times New Roman"/>
                <a:buChar char="•"/>
              </a:pPr>
              <a:r>
                <a:rPr b="1" i="0" lang="en-IN" sz="2800" u="none" cap="none" strike="noStrike">
                  <a:solidFill>
                    <a:schemeClr val="dk1"/>
                  </a:solidFill>
                  <a:latin typeface="Times New Roman"/>
                  <a:ea typeface="Times New Roman"/>
                  <a:cs typeface="Times New Roman"/>
                  <a:sym typeface="Times New Roman"/>
                </a:rPr>
                <a:t>GDP Growth Rate</a:t>
              </a:r>
              <a:endParaRPr/>
            </a:p>
            <a:p>
              <a:pPr indent="-285750" lvl="1" marL="285750" marR="0" rtl="0" algn="l">
                <a:lnSpc>
                  <a:spcPct val="90000"/>
                </a:lnSpc>
                <a:spcBef>
                  <a:spcPts val="420"/>
                </a:spcBef>
                <a:spcAft>
                  <a:spcPts val="0"/>
                </a:spcAft>
                <a:buClr>
                  <a:schemeClr val="dk1"/>
                </a:buClr>
                <a:buSzPts val="2800"/>
                <a:buFont typeface="Times New Roman"/>
                <a:buChar char="•"/>
              </a:pPr>
              <a:r>
                <a:rPr b="1" i="0" lang="en-IN" sz="2800" u="none" cap="none" strike="noStrike">
                  <a:solidFill>
                    <a:schemeClr val="dk1"/>
                  </a:solidFill>
                  <a:latin typeface="Times New Roman"/>
                  <a:ea typeface="Times New Roman"/>
                  <a:cs typeface="Times New Roman"/>
                  <a:sym typeface="Times New Roman"/>
                </a:rPr>
                <a:t>Inflation Rate</a:t>
              </a:r>
              <a:endParaRPr/>
            </a:p>
            <a:p>
              <a:pPr indent="-285750" lvl="1" marL="285750" marR="0" rtl="0" algn="l">
                <a:lnSpc>
                  <a:spcPct val="90000"/>
                </a:lnSpc>
                <a:spcBef>
                  <a:spcPts val="420"/>
                </a:spcBef>
                <a:spcAft>
                  <a:spcPts val="0"/>
                </a:spcAft>
                <a:buClr>
                  <a:schemeClr val="dk1"/>
                </a:buClr>
                <a:buSzPts val="2800"/>
                <a:buFont typeface="Times New Roman"/>
                <a:buChar char="•"/>
              </a:pPr>
              <a:r>
                <a:rPr b="1" i="0" lang="en-IN" sz="2800" u="none" cap="none" strike="noStrike">
                  <a:solidFill>
                    <a:schemeClr val="dk1"/>
                  </a:solidFill>
                  <a:latin typeface="Times New Roman"/>
                  <a:ea typeface="Times New Roman"/>
                  <a:cs typeface="Times New Roman"/>
                  <a:sym typeface="Times New Roman"/>
                </a:rPr>
                <a:t>Exchange Rate	</a:t>
              </a:r>
              <a:r>
                <a:rPr b="0" i="0" lang="en-IN" sz="1100" u="none" cap="none" strike="noStrike">
                  <a:solidFill>
                    <a:schemeClr val="dk1"/>
                  </a:solidFill>
                  <a:latin typeface="Calibri"/>
                  <a:ea typeface="Calibri"/>
                  <a:cs typeface="Calibri"/>
                  <a:sym typeface="Calibri"/>
                </a:rPr>
                <a:t>		</a:t>
              </a:r>
              <a:endParaRPr/>
            </a:p>
          </p:txBody>
        </p:sp>
      </p:grpSp>
      <p:sp>
        <p:nvSpPr>
          <p:cNvPr id="113" name="Google Shape;113;p1"/>
          <p:cNvSpPr txBox="1"/>
          <p:nvPr/>
        </p:nvSpPr>
        <p:spPr>
          <a:xfrm>
            <a:off x="15412565" y="25288826"/>
            <a:ext cx="13961810" cy="115493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905" u="none" cap="none" strike="noStrike">
                <a:solidFill>
                  <a:schemeClr val="dk1"/>
                </a:solidFill>
                <a:latin typeface="Times New Roman"/>
                <a:ea typeface="Times New Roman"/>
                <a:cs typeface="Times New Roman"/>
                <a:sym typeface="Times New Roman"/>
              </a:rPr>
              <a:t>Methodology </a:t>
            </a:r>
            <a:endParaRPr b="0" i="0" sz="6905" u="none" cap="none" strike="noStrike">
              <a:solidFill>
                <a:schemeClr val="dk1"/>
              </a:solidFill>
              <a:latin typeface="Calibri"/>
              <a:ea typeface="Calibri"/>
              <a:cs typeface="Calibri"/>
              <a:sym typeface="Calibri"/>
            </a:endParaRPr>
          </a:p>
        </p:txBody>
      </p:sp>
      <p:sp>
        <p:nvSpPr>
          <p:cNvPr id="114" name="Google Shape;114;p1"/>
          <p:cNvSpPr txBox="1"/>
          <p:nvPr/>
        </p:nvSpPr>
        <p:spPr>
          <a:xfrm>
            <a:off x="484851" y="32681297"/>
            <a:ext cx="29155394" cy="4561442"/>
          </a:xfrm>
          <a:prstGeom prst="rect">
            <a:avLst/>
          </a:prstGeom>
          <a:solidFill>
            <a:srgbClr val="D5DBE5"/>
          </a:solidFill>
          <a:ln>
            <a:noFill/>
          </a:ln>
        </p:spPr>
        <p:txBody>
          <a:bodyPr anchorCtr="0" anchor="t" bIns="45700" lIns="91425" spcFirstLastPara="1" rIns="91425" wrap="square" tIns="45700">
            <a:spAutoFit/>
          </a:bodyPr>
          <a:lstStyle/>
          <a:p>
            <a:pPr indent="-6350" lvl="0" marL="9525" marR="0" rtl="0" algn="l">
              <a:lnSpc>
                <a:spcPct val="107000"/>
              </a:lnSpc>
              <a:spcBef>
                <a:spcPts val="0"/>
              </a:spcBef>
              <a:spcAft>
                <a:spcPts val="0"/>
              </a:spcAft>
              <a:buNone/>
            </a:pPr>
            <a:r>
              <a:rPr b="1" i="0" lang="en-IN" sz="4000" u="none" cap="none" strike="noStrike">
                <a:solidFill>
                  <a:srgbClr val="000000"/>
                </a:solidFill>
                <a:latin typeface="Times New Roman"/>
                <a:ea typeface="Times New Roman"/>
                <a:cs typeface="Times New Roman"/>
                <a:sym typeface="Times New Roman"/>
              </a:rPr>
              <a:t>Equation for Dynamic Model DEPGR  </a:t>
            </a:r>
            <a:endParaRPr/>
          </a:p>
          <a:p>
            <a:pPr indent="-6350" lvl="0" marL="9525" marR="262255" rtl="0" algn="just">
              <a:lnSpc>
                <a:spcPct val="117000"/>
              </a:lnSpc>
              <a:spcBef>
                <a:spcPts val="945"/>
              </a:spcBef>
              <a:spcAft>
                <a:spcPts val="0"/>
              </a:spcAft>
              <a:buNone/>
            </a:pPr>
            <a:r>
              <a:rPr b="1" i="0" lang="en-IN" sz="4000" u="none" cap="none" strike="noStrike">
                <a:solidFill>
                  <a:srgbClr val="000000"/>
                </a:solidFill>
                <a:latin typeface="Times New Roman"/>
                <a:ea typeface="Times New Roman"/>
                <a:cs typeface="Times New Roman"/>
                <a:sym typeface="Times New Roman"/>
              </a:rPr>
              <a:t>(DGR)i,t </a:t>
            </a:r>
            <a:r>
              <a:rPr b="0" i="0" lang="en-IN" sz="4000" u="none" cap="none" strike="noStrike">
                <a:solidFill>
                  <a:srgbClr val="000000"/>
                </a:solidFill>
                <a:latin typeface="Times New Roman"/>
                <a:ea typeface="Times New Roman"/>
                <a:cs typeface="Times New Roman"/>
                <a:sym typeface="Times New Roman"/>
              </a:rPr>
              <a:t>= α0 + α1× DGR</a:t>
            </a:r>
            <a:r>
              <a:rPr b="0" baseline="-25000" i="0" lang="en-IN" sz="4000" u="none" cap="none" strike="noStrike">
                <a:solidFill>
                  <a:srgbClr val="000000"/>
                </a:solidFill>
                <a:latin typeface="Times New Roman"/>
                <a:ea typeface="Times New Roman"/>
                <a:cs typeface="Times New Roman"/>
                <a:sym typeface="Times New Roman"/>
              </a:rPr>
              <a:t>(t</a:t>
            </a:r>
            <a:r>
              <a:rPr b="0" i="0" lang="en-IN" sz="4000" u="none" cap="none" strike="noStrike">
                <a:solidFill>
                  <a:srgbClr val="000000"/>
                </a:solidFill>
                <a:latin typeface="Times New Roman"/>
                <a:ea typeface="Times New Roman"/>
                <a:cs typeface="Times New Roman"/>
                <a:sym typeface="Times New Roman"/>
              </a:rPr>
              <a:t>-</a:t>
            </a:r>
            <a:r>
              <a:rPr b="0" baseline="-25000" i="0" lang="en-IN" sz="4000" u="none" cap="none" strike="noStrike">
                <a:solidFill>
                  <a:srgbClr val="000000"/>
                </a:solidFill>
                <a:latin typeface="Times New Roman"/>
                <a:ea typeface="Times New Roman"/>
                <a:cs typeface="Times New Roman"/>
                <a:sym typeface="Times New Roman"/>
              </a:rPr>
              <a:t>1)</a:t>
            </a:r>
            <a:r>
              <a:rPr b="0" i="0" lang="en-IN" sz="4000" u="none" cap="none" strike="noStrike">
                <a:solidFill>
                  <a:srgbClr val="000000"/>
                </a:solidFill>
                <a:latin typeface="Times New Roman"/>
                <a:ea typeface="Times New Roman"/>
                <a:cs typeface="Times New Roman"/>
                <a:sym typeface="Times New Roman"/>
              </a:rPr>
              <a:t>+α2 × ROA</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+α3×ROE</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+α4×L/D</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+α5 × CAR </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 α6 × GDPGR </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 α7 × PGR</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 α8 ×IR</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+α9×Ex</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+ε</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a:t>
            </a:r>
            <a:endParaRPr/>
          </a:p>
          <a:p>
            <a:pPr indent="-6350" lvl="0" marL="9525" marR="262255" rtl="0" algn="just">
              <a:lnSpc>
                <a:spcPct val="117000"/>
              </a:lnSpc>
              <a:spcBef>
                <a:spcPts val="965"/>
              </a:spcBef>
              <a:spcAft>
                <a:spcPts val="0"/>
              </a:spcAft>
              <a:buNone/>
            </a:pPr>
            <a:r>
              <a:rPr b="1" i="0" lang="en-IN" sz="4000" u="none" cap="none" strike="noStrike">
                <a:solidFill>
                  <a:srgbClr val="000000"/>
                </a:solidFill>
                <a:latin typeface="Times New Roman"/>
                <a:ea typeface="Times New Roman"/>
                <a:cs typeface="Times New Roman"/>
                <a:sym typeface="Times New Roman"/>
              </a:rPr>
              <a:t>(DGR)i,t </a:t>
            </a:r>
            <a:r>
              <a:rPr b="0" i="0" lang="en-IN" sz="4000" u="none" cap="none" strike="noStrike">
                <a:solidFill>
                  <a:srgbClr val="000000"/>
                </a:solidFill>
                <a:latin typeface="Times New Roman"/>
                <a:ea typeface="Times New Roman"/>
                <a:cs typeface="Times New Roman"/>
                <a:sym typeface="Times New Roman"/>
              </a:rPr>
              <a:t>=(-.2919)+ 0.0501×DGR</a:t>
            </a:r>
            <a:r>
              <a:rPr b="0" baseline="-25000" i="0" lang="en-IN" sz="4000" u="none" cap="none" strike="noStrike">
                <a:solidFill>
                  <a:srgbClr val="000000"/>
                </a:solidFill>
                <a:latin typeface="Times New Roman"/>
                <a:ea typeface="Times New Roman"/>
                <a:cs typeface="Times New Roman"/>
                <a:sym typeface="Times New Roman"/>
              </a:rPr>
              <a:t>(t</a:t>
            </a:r>
            <a:r>
              <a:rPr b="0" i="0" lang="en-IN" sz="4000" u="none" cap="none" strike="noStrike">
                <a:solidFill>
                  <a:srgbClr val="000000"/>
                </a:solidFill>
                <a:latin typeface="Times New Roman"/>
                <a:ea typeface="Times New Roman"/>
                <a:cs typeface="Times New Roman"/>
                <a:sym typeface="Times New Roman"/>
              </a:rPr>
              <a:t>-</a:t>
            </a:r>
            <a:r>
              <a:rPr b="0" baseline="-25000" i="0" lang="en-IN" sz="4000" u="none" cap="none" strike="noStrike">
                <a:solidFill>
                  <a:srgbClr val="000000"/>
                </a:solidFill>
                <a:latin typeface="Times New Roman"/>
                <a:ea typeface="Times New Roman"/>
                <a:cs typeface="Times New Roman"/>
                <a:sym typeface="Times New Roman"/>
              </a:rPr>
              <a:t>1)</a:t>
            </a:r>
            <a:r>
              <a:rPr b="0" i="0" lang="en-IN" sz="4000" u="none" cap="none" strike="noStrike">
                <a:solidFill>
                  <a:srgbClr val="000000"/>
                </a:solidFill>
                <a:latin typeface="Times New Roman"/>
                <a:ea typeface="Times New Roman"/>
                <a:cs typeface="Times New Roman"/>
                <a:sym typeface="Times New Roman"/>
              </a:rPr>
              <a:t>+(-.00812) × ROA</a:t>
            </a:r>
            <a:r>
              <a:rPr b="0" baseline="-25000" i="0" lang="en-IN" sz="4000" u="none" cap="none" strike="noStrike">
                <a:solidFill>
                  <a:srgbClr val="000000"/>
                </a:solidFill>
                <a:latin typeface="Times New Roman"/>
                <a:ea typeface="Times New Roman"/>
                <a:cs typeface="Times New Roman"/>
                <a:sym typeface="Times New Roman"/>
              </a:rPr>
              <a:t>i,t </a:t>
            </a:r>
            <a:r>
              <a:rPr b="0" i="0" lang="en-IN" sz="4000" u="none" cap="none" strike="noStrike">
                <a:solidFill>
                  <a:srgbClr val="000000"/>
                </a:solidFill>
                <a:latin typeface="Times New Roman"/>
                <a:ea typeface="Times New Roman"/>
                <a:cs typeface="Times New Roman"/>
                <a:sym typeface="Times New Roman"/>
              </a:rPr>
              <a:t>+ (-.0429)×ROE</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 (.0107)× L/D</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+ 0.0474× CAR</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 0965× GDPGR</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 (-.3539) × PGR </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+ 0.2579× </a:t>
            </a:r>
            <a:endParaRPr/>
          </a:p>
          <a:p>
            <a:pPr indent="-6350" lvl="0" marL="9525" marR="262255" rtl="0" algn="just">
              <a:lnSpc>
                <a:spcPct val="117000"/>
              </a:lnSpc>
              <a:spcBef>
                <a:spcPts val="240"/>
              </a:spcBef>
              <a:spcAft>
                <a:spcPts val="0"/>
              </a:spcAft>
              <a:buNone/>
            </a:pPr>
            <a:r>
              <a:rPr b="0" i="0" lang="en-IN" sz="4000" u="none" cap="none" strike="noStrike">
                <a:solidFill>
                  <a:srgbClr val="000000"/>
                </a:solidFill>
                <a:latin typeface="Times New Roman"/>
                <a:ea typeface="Times New Roman"/>
                <a:cs typeface="Times New Roman"/>
                <a:sym typeface="Times New Roman"/>
              </a:rPr>
              <a:t>IR</a:t>
            </a:r>
            <a:r>
              <a:rPr b="0" baseline="-25000" i="0" lang="en-IN" sz="4000" u="none" cap="none" strike="noStrike">
                <a:solidFill>
                  <a:srgbClr val="000000"/>
                </a:solidFill>
                <a:latin typeface="Times New Roman"/>
                <a:ea typeface="Times New Roman"/>
                <a:cs typeface="Times New Roman"/>
                <a:sym typeface="Times New Roman"/>
              </a:rPr>
              <a:t> i,t</a:t>
            </a:r>
            <a:r>
              <a:rPr b="0" i="0" lang="en-IN" sz="4000" u="none" cap="none" strike="noStrike">
                <a:solidFill>
                  <a:srgbClr val="000000"/>
                </a:solidFill>
                <a:latin typeface="Times New Roman"/>
                <a:ea typeface="Times New Roman"/>
                <a:cs typeface="Times New Roman"/>
                <a:sym typeface="Times New Roman"/>
              </a:rPr>
              <a:t> +0.7140 × Ex </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 ε </a:t>
            </a:r>
            <a:r>
              <a:rPr b="0" baseline="-25000" i="0" lang="en-IN" sz="4000" u="none" cap="none" strike="noStrike">
                <a:solidFill>
                  <a:srgbClr val="000000"/>
                </a:solidFill>
                <a:latin typeface="Times New Roman"/>
                <a:ea typeface="Times New Roman"/>
                <a:cs typeface="Times New Roman"/>
                <a:sym typeface="Times New Roman"/>
              </a:rPr>
              <a:t>i,t</a:t>
            </a:r>
            <a:r>
              <a:rPr b="0" i="0" lang="en-IN" sz="4000" u="none" cap="none" strike="noStrike">
                <a:solidFill>
                  <a:srgbClr val="000000"/>
                </a:solidFill>
                <a:latin typeface="Times New Roman"/>
                <a:ea typeface="Times New Roman"/>
                <a:cs typeface="Times New Roman"/>
                <a:sym typeface="Times New Roman"/>
              </a:rPr>
              <a:t>  </a:t>
            </a:r>
            <a:endParaRPr/>
          </a:p>
        </p:txBody>
      </p:sp>
      <p:pic>
        <p:nvPicPr>
          <p:cNvPr id="115" name="Google Shape;115;p1"/>
          <p:cNvPicPr preferRelativeResize="0"/>
          <p:nvPr/>
        </p:nvPicPr>
        <p:blipFill rotWithShape="1">
          <a:blip r:embed="rId5">
            <a:alphaModFix/>
          </a:blip>
          <a:srcRect b="0" l="0" r="0" t="0"/>
          <a:stretch/>
        </p:blipFill>
        <p:spPr>
          <a:xfrm>
            <a:off x="22393471" y="3435916"/>
            <a:ext cx="2799182" cy="2670264"/>
          </a:xfrm>
          <a:prstGeom prst="rect">
            <a:avLst/>
          </a:prstGeom>
          <a:noFill/>
          <a:ln>
            <a:noFill/>
          </a:ln>
        </p:spPr>
      </p:pic>
      <p:sp>
        <p:nvSpPr>
          <p:cNvPr id="116" name="Google Shape;116;p1"/>
          <p:cNvSpPr txBox="1"/>
          <p:nvPr/>
        </p:nvSpPr>
        <p:spPr>
          <a:xfrm>
            <a:off x="14247845" y="20483804"/>
            <a:ext cx="1828800" cy="182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6905" u="none" cap="none" strike="noStrike">
              <a:solidFill>
                <a:schemeClr val="dk1"/>
              </a:solidFill>
              <a:latin typeface="Calibri"/>
              <a:ea typeface="Calibri"/>
              <a:cs typeface="Calibri"/>
              <a:sym typeface="Calibri"/>
            </a:endParaRPr>
          </a:p>
        </p:txBody>
      </p:sp>
      <p:sp>
        <p:nvSpPr>
          <p:cNvPr id="117" name="Google Shape;117;p1"/>
          <p:cNvSpPr txBox="1"/>
          <p:nvPr/>
        </p:nvSpPr>
        <p:spPr>
          <a:xfrm>
            <a:off x="15483413" y="20104480"/>
            <a:ext cx="14138657" cy="5175263"/>
          </a:xfrm>
          <a:prstGeom prst="rect">
            <a:avLst/>
          </a:prstGeom>
          <a:solidFill>
            <a:srgbClr val="D8EACC"/>
          </a:solidFill>
          <a:ln>
            <a:noFill/>
          </a:ln>
        </p:spPr>
        <p:txBody>
          <a:bodyPr anchorCtr="0" anchor="t" bIns="45700" lIns="91425" spcFirstLastPara="1" rIns="91425" wrap="square" tIns="45700">
            <a:spAutoFit/>
          </a:bodyPr>
          <a:lstStyle/>
          <a:p>
            <a:pPr indent="-6350" lvl="0" marL="422910" marR="0" rtl="0" algn="l">
              <a:lnSpc>
                <a:spcPct val="107000"/>
              </a:lnSpc>
              <a:spcBef>
                <a:spcPts val="0"/>
              </a:spcBef>
              <a:spcAft>
                <a:spcPts val="0"/>
              </a:spcAft>
              <a:buNone/>
            </a:pPr>
            <a:r>
              <a:rPr b="1" i="0" lang="en-IN" sz="4000" u="none" cap="none" strike="noStrike">
                <a:solidFill>
                  <a:srgbClr val="000000"/>
                </a:solidFill>
                <a:latin typeface="Times New Roman"/>
                <a:ea typeface="Times New Roman"/>
                <a:cs typeface="Times New Roman"/>
                <a:sym typeface="Times New Roman"/>
              </a:rPr>
              <a:t>Research Gap </a:t>
            </a:r>
            <a:endParaRPr/>
          </a:p>
          <a:p>
            <a:pPr indent="0" lvl="0" marL="0" marR="0" rtl="0" algn="l">
              <a:spcBef>
                <a:spcPts val="925"/>
              </a:spcBef>
              <a:spcAft>
                <a:spcPts val="0"/>
              </a:spcAft>
              <a:buNone/>
            </a:pPr>
            <a:r>
              <a:rPr b="0" i="0" lang="en-IN" sz="4000" u="none" cap="none" strike="noStrike">
                <a:solidFill>
                  <a:srgbClr val="000000"/>
                </a:solidFill>
                <a:latin typeface="Times New Roman"/>
                <a:ea typeface="Times New Roman"/>
                <a:cs typeface="Times New Roman"/>
                <a:sym typeface="Times New Roman"/>
              </a:rPr>
              <a:t>Banks act as institutions whose main function is to receive deposits in various forms of savings while maintaining a particular level of solvency and advance. Mobilizing deposits is one of the key processes in the banking sector. It is an important source of financial resources and a key component in increasing the bank's ability to raise money. Due to a variety of economic factors, it is essential for providing quality service. </a:t>
            </a:r>
            <a:endParaRPr sz="4000">
              <a:solidFill>
                <a:schemeClr val="dk1"/>
              </a:solidFill>
              <a:latin typeface="Calibri"/>
              <a:ea typeface="Calibri"/>
              <a:cs typeface="Calibri"/>
              <a:sym typeface="Calibri"/>
            </a:endParaRPr>
          </a:p>
        </p:txBody>
      </p:sp>
      <p:sp>
        <p:nvSpPr>
          <p:cNvPr id="118" name="Google Shape;118;p1"/>
          <p:cNvSpPr txBox="1"/>
          <p:nvPr/>
        </p:nvSpPr>
        <p:spPr>
          <a:xfrm>
            <a:off x="484851" y="39764835"/>
            <a:ext cx="27977985" cy="156966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3200">
                <a:solidFill>
                  <a:srgbClr val="000000"/>
                </a:solidFill>
                <a:latin typeface="Times New Roman"/>
                <a:ea typeface="Times New Roman"/>
                <a:cs typeface="Times New Roman"/>
                <a:sym typeface="Times New Roman"/>
              </a:rPr>
              <a:t>The result from the regression analysis estimated by the GMM model showed that return on equity, Capital adequacy ratio, and Average exchange rate have a positive and statistically significant effect on deposit growth rate. On the other hand, population growth rate is found to have a negative and statistically significant effect on deposit growth rate, whereas inflation rate and loan-to-deposit ratio have a positive but insignificant effect on the deposit growth rate of private commercial banks in Bangladesh. </a:t>
            </a:r>
            <a:endParaRPr sz="3200">
              <a:solidFill>
                <a:schemeClr val="dk1"/>
              </a:solidFill>
              <a:latin typeface="Calibri"/>
              <a:ea typeface="Calibri"/>
              <a:cs typeface="Calibri"/>
              <a:sym typeface="Calibri"/>
            </a:endParaRPr>
          </a:p>
        </p:txBody>
      </p:sp>
      <p:sp>
        <p:nvSpPr>
          <p:cNvPr id="119" name="Google Shape;119;p1"/>
          <p:cNvSpPr txBox="1"/>
          <p:nvPr/>
        </p:nvSpPr>
        <p:spPr>
          <a:xfrm>
            <a:off x="484851" y="37855951"/>
            <a:ext cx="28889524" cy="1154932"/>
          </a:xfrm>
          <a:prstGeom prst="rect">
            <a:avLst/>
          </a:prstGeom>
          <a:solidFill>
            <a:srgbClr val="C4E0B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6600">
                <a:solidFill>
                  <a:schemeClr val="dk1"/>
                </a:solidFill>
                <a:latin typeface="Times New Roman"/>
                <a:ea typeface="Times New Roman"/>
                <a:cs typeface="Times New Roman"/>
                <a:sym typeface="Times New Roman"/>
              </a:rPr>
              <a:t>Findings</a:t>
            </a:r>
            <a:r>
              <a:rPr lang="en-IN" sz="6905">
                <a:solidFill>
                  <a:schemeClr val="dk1"/>
                </a:solidFill>
                <a:latin typeface="Calibri"/>
                <a:ea typeface="Calibri"/>
                <a:cs typeface="Calibri"/>
                <a:sym typeface="Calibri"/>
              </a:rPr>
              <a:t> </a:t>
            </a:r>
            <a:endParaRPr sz="6905">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2014-06-10T02:21:00Z</dcterms:created>
  <dc:creator>Junho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2B70A26530C648BD9047747BE87180E8_13</vt:lpwstr>
  </property>
  <property fmtid="{D5CDD505-2E9C-101B-9397-08002B2CF9AE}" pid="3" name="KSOProductBuildVer">
    <vt:lpwstr>1033-12.2.0.16909</vt:lpwstr>
  </property>
</Properties>
</file>