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e1cf38a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e1cf38a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e33f30e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e33f30e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e33f30e4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e33f30e4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e33f30e4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e33f30e4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1b2b033d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1b2b033d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e33f30e4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e33f30e4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e3b1d255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e3b1d25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e33f30e4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e33f30e4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e1cf38a7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e1cf38a7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e1cf38a7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e1cf38a7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Interaction: Creating a seamless login experience enhances user engagement and satisfaction.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Scalability: The project provides opportunities to explore scalable design principles, making it a great learning experience for handling larger user bases.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e1cf38a7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e1cf38a7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e3b1d255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e3b1d255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e1cf38a7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e1cf38a7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e33f30e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e33f30e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e33f30e4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e33f30e4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33f30e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33f30e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247825" y="627375"/>
            <a:ext cx="6735000" cy="13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Project Title: CSEDU_OneShare Application</a:t>
            </a:r>
            <a:endParaRPr sz="33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 Team Members: Jannatul Ferdousi (08)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Sumaiya Tabassum (29)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Sending Messages </a:t>
            </a:r>
            <a:endParaRPr b="1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5"/>
            <a:ext cx="4705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Message: User types a message in the TextField.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Send Message: User presses Enter or clicks the send button.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Transmit Message: sendMessage method sends the message via socket.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Display Message: Message is displayed in the chat interface.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275" y="1002650"/>
            <a:ext cx="4182726" cy="33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Receiving Messages </a:t>
            </a:r>
            <a:endParaRPr b="1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5"/>
            <a:ext cx="3965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Listen for Messages: ReceiveMSG thread listens for incoming messages.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Display Notification: Notification window displays the received message.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913" y="1307413"/>
            <a:ext cx="47910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File Transfer </a:t>
            </a:r>
            <a:endParaRPr b="1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466000"/>
            <a:ext cx="3878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7"/>
              <a:t>Initiate File Transfer: User clicks attach button. </a:t>
            </a:r>
            <a:endParaRPr sz="2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7"/>
              <a:t>Open File Chooser: File chooser is displayed, and user selects a file. </a:t>
            </a:r>
            <a:endParaRPr sz="2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7"/>
              <a:t>Send File: File metadata and content are sent via socket. </a:t>
            </a:r>
            <a:endParaRPr sz="2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4698" t="0"/>
          <a:stretch/>
        </p:blipFill>
        <p:spPr>
          <a:xfrm>
            <a:off x="4266000" y="1144125"/>
            <a:ext cx="4877924" cy="34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File Transfer 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Receive File Transfer Request: ReceiveFiles thread handles incoming file transfer request. 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/>
              <a:t>Display File Share Request UI: User can accept or reject the file transfer. 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/>
              <a:t>Save File: If accepted, file is saved to specified directory.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26378" t="0"/>
          <a:stretch/>
        </p:blipFill>
        <p:spPr>
          <a:xfrm>
            <a:off x="4490849" y="1363200"/>
            <a:ext cx="4653149" cy="26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UI Updates and Notifications</a:t>
            </a:r>
            <a:endParaRPr b="1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Display Messages: Messages are displayed in VBox inside ScrollPane.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Style Messages: Messages are styled using HBox and TextFlow.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Display File Transfer Status: Status of file transfers is displayed in chat interface.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Show Notifications: Notifications for incoming messages and file transfers.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996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280750" y="1754975"/>
            <a:ext cx="8368200" cy="20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user-friendly sharing application is created that allows users to sign up and communicate with each other if they are in the same local area network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key features of this project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Registration and Login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to Peer Chat Interface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and large file transmission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 software to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Interestingness</a:t>
            </a:r>
            <a:r>
              <a:rPr lang="en"/>
              <a:t> of the project: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566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to Peer </a:t>
            </a:r>
            <a:r>
              <a:rPr lang="en"/>
              <a:t>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transmission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Design Decisions and Principles</a:t>
            </a:r>
            <a:endParaRPr sz="42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Modularity: Each component of the application (e.g., login, chat interface) is designed as a separate module.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Open/Closed Principle: The design is open for extension (adding new features) but closed for modification (existing functionality remains unaffected).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Responsibility Principle: Each class has a single responsibility, making the codebase easier to manage and extend.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2307000" cy="17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600" y="0"/>
            <a:ext cx="6502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279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Modulation: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35725" y="932700"/>
            <a:ext cx="8368200" cy="32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sharing Application Project can be divided into several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parts.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Application Launch 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Start: User starts the application.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Initialize Main Stage: The login interface is displayed.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User Login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Enter Username: User enters their username.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Sign Up: Username is verified, and configurations are set.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Set Name: CurrentUser instance is updated with the username.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27844" l="0" r="27001" t="0"/>
          <a:stretch/>
        </p:blipFill>
        <p:spPr>
          <a:xfrm>
            <a:off x="6168025" y="3213100"/>
            <a:ext cx="2975976" cy="17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3150" y="0"/>
            <a:ext cx="3300850" cy="31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Client List Operation</a:t>
            </a:r>
            <a:endParaRPr b="1" sz="18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5"/>
            <a:ext cx="4841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Initialization: The initialize method populates theListView with the list of connected users when the controller is first loaded.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Selection: The selectClient method sets the selectedUser based on the user's selection from the list.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Refresh Action: The refreshUserList method refreshes the list of connected users.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Search Action: The SearchButtonOnAction method filters the list of users based on the search query.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Send Button Action: The sendButtonClick method initiates a new chat session with the selected user by opening a new chat window.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850" y="76200"/>
            <a:ext cx="386715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Establishing Connection </a:t>
            </a:r>
            <a:endParaRPr b="1" sz="29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Server Socket Initialization: Application attempts to establish a ServerSocket.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Start Listening: CurrentUser starts a server thread to listen for incoming connections.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Select User: User selects another user from the client list.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Establish Socket Connection: Socket connection is established to the selected user's server.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Chat Interface Initialization </a:t>
            </a:r>
            <a:endParaRPr b="1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 UI Components: FXML file is loaded, and UI components are initialized.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Client Information: Client name is displayed in the chat interface.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