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75" r:id="rId6"/>
    <p:sldId id="257" r:id="rId7"/>
    <p:sldId id="269" r:id="rId8"/>
    <p:sldId id="271" r:id="rId9"/>
    <p:sldId id="270" r:id="rId10"/>
    <p:sldId id="262" r:id="rId11"/>
    <p:sldId id="264" r:id="rId12"/>
    <p:sldId id="272" r:id="rId13"/>
    <p:sldId id="266" r:id="rId14"/>
    <p:sldId id="258" r:id="rId15"/>
    <p:sldId id="261" r:id="rId16"/>
    <p:sldId id="260" r:id="rId17"/>
    <p:sldId id="267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81FAD-E362-4276-B14D-1AEBD3340311}" v="11" dt="2024-05-02T18:59:18.537"/>
    <p1510:client id="{AEF9D237-9F40-1330-1383-EC53FDD022E6}" v="132" dt="2024-05-01T19:02:46.575"/>
    <p1510:client id="{EB805136-5E99-92EB-DFDA-CC30B36B4168}" v="122" dt="2024-05-02T02:48:20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11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1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4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8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0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5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3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7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7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CE361-03DB-B39F-1EE4-ADBE35279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8" b="161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0D8F8-9C37-B332-AB72-074246FD9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553" y="3609985"/>
            <a:ext cx="8612896" cy="24304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kern="100" dirty="0">
                <a:solidFill>
                  <a:schemeClr val="bg1"/>
                </a:solidFill>
                <a:latin typeface="Aptos"/>
                <a:ea typeface="Aptos" panose="020B0004020202020204" pitchFamily="34" charset="0"/>
                <a:cs typeface="Times New Roman"/>
              </a:rPr>
              <a:t>Frequency Distribution Analysis of the Nuclear Areas of tumor cells expressing  </a:t>
            </a:r>
            <a:r>
              <a:rPr lang="en-US" sz="3200" kern="100" dirty="0">
                <a:solidFill>
                  <a:schemeClr val="bg1"/>
                </a:solidFill>
                <a:effectLst/>
                <a:latin typeface="Aptos"/>
                <a:ea typeface="Aptos" panose="020B0004020202020204" pitchFamily="34" charset="0"/>
                <a:cs typeface="Times New Roman"/>
              </a:rPr>
              <a:t>ITGA1 and PLK1 </a:t>
            </a:r>
            <a:r>
              <a:rPr lang="en-US" sz="3200" kern="100" dirty="0">
                <a:solidFill>
                  <a:schemeClr val="bg1"/>
                </a:solidFill>
                <a:latin typeface="Aptos"/>
                <a:ea typeface="Aptos" panose="020B0004020202020204" pitchFamily="34" charset="0"/>
                <a:cs typeface="Times New Roman"/>
              </a:rPr>
              <a:t>proteins in</a:t>
            </a:r>
            <a:r>
              <a:rPr lang="en-US" sz="3200" kern="100" dirty="0">
                <a:solidFill>
                  <a:schemeClr val="bg1"/>
                </a:solidFill>
                <a:effectLst/>
                <a:latin typeface="Aptos"/>
                <a:ea typeface="Aptos" panose="020B0004020202020204" pitchFamily="34" charset="0"/>
                <a:cs typeface="Times New Roman"/>
              </a:rPr>
              <a:t> pancreatic cancer patient samples using AI tools and R.</a:t>
            </a:r>
            <a:b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21A11-8440-49DB-4044-57FA0B49D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Tolu &amp; Shoma</a:t>
            </a:r>
          </a:p>
        </p:txBody>
      </p:sp>
    </p:spTree>
    <p:extLst>
      <p:ext uri="{BB962C8B-B14F-4D97-AF65-F5344CB8AC3E}">
        <p14:creationId xmlns:p14="http://schemas.microsoft.com/office/powerpoint/2010/main" val="118784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E8A8860-F869-13DB-CE8E-C04F4B7E5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371" y="1726607"/>
            <a:ext cx="5516354" cy="4445593"/>
          </a:xfrm>
        </p:spPr>
      </p:pic>
    </p:spTree>
    <p:extLst>
      <p:ext uri="{BB962C8B-B14F-4D97-AF65-F5344CB8AC3E}">
        <p14:creationId xmlns:p14="http://schemas.microsoft.com/office/powerpoint/2010/main" val="96298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0B92E-74DA-D659-9A1D-7FE27FEB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Frequency distribution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71454F6-CC90-EAA6-01C1-2898FDEF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49" y="625683"/>
            <a:ext cx="49234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1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FD1E5-47D4-1BEB-4523-9CE2C4A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Graphing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F653949-DA9F-A2C9-0687-7E2D953E7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218320"/>
            <a:ext cx="5431536" cy="3951790"/>
          </a:xfrm>
          <a:prstGeom prst="rect">
            <a:avLst/>
          </a:prstGeom>
        </p:spPr>
      </p:pic>
      <p:pic>
        <p:nvPicPr>
          <p:cNvPr id="3" name="Picture 2" descr="A graph of a number of bars&#10;&#10;Description automatically generated">
            <a:extLst>
              <a:ext uri="{FF2B5EF4-FFF2-40B4-BE49-F238E27FC236}">
                <a16:creationId xmlns:a16="http://schemas.microsoft.com/office/drawing/2014/main" id="{48589D2E-C4F0-C26E-586C-B79EF7092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294953"/>
            <a:ext cx="5431536" cy="37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8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D14A-96A8-E86D-810C-2AA58044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Correlation between ITGA1 and PLK1 using area above 100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057EB9E-A24E-DE02-25CD-D810B56B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611" y="361101"/>
            <a:ext cx="4736576" cy="57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2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B14C-0A2A-1143-3C33-07D805D0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The naming is not naming!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8A6E78DC-2881-7380-6892-933BBE051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" t="267" r="4331"/>
          <a:stretch/>
        </p:blipFill>
        <p:spPr>
          <a:xfrm>
            <a:off x="578652" y="3142695"/>
            <a:ext cx="5909053" cy="2093976"/>
          </a:xfrm>
          <a:prstGeom prst="rect">
            <a:avLst/>
          </a:prstGeom>
        </p:spPr>
      </p:pic>
      <p:pic>
        <p:nvPicPr>
          <p:cNvPr id="3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03C8E26-F4E0-D6E8-F2F0-CF31CEA2D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7236" y="2399494"/>
            <a:ext cx="4512467" cy="38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7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BEA4-A0A9-C9A9-939F-A24F4CA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Let's try this another way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5424D1-1852-28C6-61D7-E54B66A49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71030"/>
            <a:ext cx="5140661" cy="1536805"/>
          </a:xfrm>
          <a:prstGeom prst="rect">
            <a:avLst/>
          </a:prstGeom>
        </p:spPr>
      </p:pic>
      <p:pic>
        <p:nvPicPr>
          <p:cNvPr id="5" name="Picture 4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4D0B3322-86CC-E9CE-3CE6-37AEFC40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6558"/>
            <a:ext cx="5257798" cy="37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7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F62D7DFD-37B8-8F23-0511-11D89F834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2645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86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ell membrane&#10;&#10;Description automatically generated">
            <a:extLst>
              <a:ext uri="{FF2B5EF4-FFF2-40B4-BE49-F238E27FC236}">
                <a16:creationId xmlns:a16="http://schemas.microsoft.com/office/drawing/2014/main" id="{E195D26C-A662-2AFA-8C83-CC393F9B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03" y="137583"/>
            <a:ext cx="4262796" cy="4064000"/>
          </a:xfrm>
          <a:prstGeom prst="rect">
            <a:avLst/>
          </a:prstGeom>
        </p:spPr>
      </p:pic>
      <p:pic>
        <p:nvPicPr>
          <p:cNvPr id="6" name="Picture 5" descr="A diagram of a cell cycle&#10;&#10;Description automatically generated">
            <a:extLst>
              <a:ext uri="{FF2B5EF4-FFF2-40B4-BE49-F238E27FC236}">
                <a16:creationId xmlns:a16="http://schemas.microsoft.com/office/drawing/2014/main" id="{C37EEFD6-1350-24DC-51BA-EB1BE231C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938" y="137583"/>
            <a:ext cx="5776041" cy="4064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9BE951E-9358-294C-7FC6-29ACF0F3B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666" y="4203700"/>
            <a:ext cx="7239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croscopic view of cells">
            <a:extLst>
              <a:ext uri="{FF2B5EF4-FFF2-40B4-BE49-F238E27FC236}">
                <a16:creationId xmlns:a16="http://schemas.microsoft.com/office/drawing/2014/main" id="{02554627-3CB2-8E06-75CB-96D7C0AF3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5" r="34698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1B73-71A5-8C9D-D4A9-F4183B51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106721"/>
            <a:ext cx="6272784" cy="307024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are the ITGA1 and PLK1 proteins co-expressed within the tumor cell compartment of pancreatic cancer patient samples.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230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9E5A-37F2-FBEC-0B8D-73F46F9E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Workflow of the Experiment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F83726-2D7E-DDD2-96BE-56943EFFB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651" y="2266357"/>
            <a:ext cx="1395545" cy="3609509"/>
          </a:xfrm>
        </p:spPr>
      </p:pic>
      <p:pic>
        <p:nvPicPr>
          <p:cNvPr id="11" name="Picture 10" descr="A diagram of a cell phone&#10;&#10;Description automatically generated">
            <a:extLst>
              <a:ext uri="{FF2B5EF4-FFF2-40B4-BE49-F238E27FC236}">
                <a16:creationId xmlns:a16="http://schemas.microsoft.com/office/drawing/2014/main" id="{F37E5ACF-20A6-D10D-C9FA-E17B692E5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583" y="1978025"/>
            <a:ext cx="7376584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5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4A63-3594-8E88-7DAD-1C191D99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Workflow of the Experiment</a:t>
            </a:r>
          </a:p>
        </p:txBody>
      </p:sp>
      <p:pic>
        <p:nvPicPr>
          <p:cNvPr id="4" name="Picture 3" descr="A machine on a shelf&#10;&#10;Description automatically generated">
            <a:extLst>
              <a:ext uri="{FF2B5EF4-FFF2-40B4-BE49-F238E27FC236}">
                <a16:creationId xmlns:a16="http://schemas.microsoft.com/office/drawing/2014/main" id="{B280B6EF-1499-D5DF-A10E-7AFC623F4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41" y="2596091"/>
            <a:ext cx="2709334" cy="2194984"/>
          </a:xfrm>
          <a:prstGeom prst="rect">
            <a:avLst/>
          </a:prstGeom>
        </p:spPr>
      </p:pic>
      <p:pic>
        <p:nvPicPr>
          <p:cNvPr id="5" name="Picture 4" descr="A black rectangular object with a black arrow pointing to a black rectangular object with a black rectangular object with a black arrow pointing to a black rectangular object with a black rectangular object with a black arrow pointing&#10;&#10;Description automatically generated">
            <a:extLst>
              <a:ext uri="{FF2B5EF4-FFF2-40B4-BE49-F238E27FC236}">
                <a16:creationId xmlns:a16="http://schemas.microsoft.com/office/drawing/2014/main" id="{D61E3358-117B-724D-50F4-91C17373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488" y="2780242"/>
            <a:ext cx="4962525" cy="1657350"/>
          </a:xfrm>
          <a:prstGeom prst="rect">
            <a:avLst/>
          </a:prstGeom>
        </p:spPr>
      </p:pic>
      <p:pic>
        <p:nvPicPr>
          <p:cNvPr id="6" name="Picture 5" descr="A green box with a letter x&#10;&#10;Description automatically generated">
            <a:extLst>
              <a:ext uri="{FF2B5EF4-FFF2-40B4-BE49-F238E27FC236}">
                <a16:creationId xmlns:a16="http://schemas.microsoft.com/office/drawing/2014/main" id="{25A14403-6BE7-FA3B-3AA7-F23B01FB4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733" y="2686579"/>
            <a:ext cx="1917700" cy="2014009"/>
          </a:xfrm>
          <a:prstGeom prst="rect">
            <a:avLst/>
          </a:prstGeom>
        </p:spPr>
      </p:pic>
      <p:pic>
        <p:nvPicPr>
          <p:cNvPr id="7" name="Picture 6" descr="A black arrow pointing to the right&#10;&#10;Description automatically generated">
            <a:extLst>
              <a:ext uri="{FF2B5EF4-FFF2-40B4-BE49-F238E27FC236}">
                <a16:creationId xmlns:a16="http://schemas.microsoft.com/office/drawing/2014/main" id="{3B3DC85E-408A-93AF-CBF3-A9BEB9A3E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833" y="3405188"/>
            <a:ext cx="603250" cy="58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66EA-6A2D-DD6E-9197-EEF53728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Workflow of the Experiment</a:t>
            </a:r>
          </a:p>
        </p:txBody>
      </p:sp>
      <p:pic>
        <p:nvPicPr>
          <p:cNvPr id="4" name="Picture 3" descr="A chart of purple and green circles with letters&#10;&#10;Description automatically generated">
            <a:extLst>
              <a:ext uri="{FF2B5EF4-FFF2-40B4-BE49-F238E27FC236}">
                <a16:creationId xmlns:a16="http://schemas.microsoft.com/office/drawing/2014/main" id="{814153B1-640C-2CD3-F272-85D0414C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09" y="2898774"/>
            <a:ext cx="4360333" cy="2393950"/>
          </a:xfrm>
          <a:prstGeom prst="rect">
            <a:avLst/>
          </a:prstGeom>
        </p:spPr>
      </p:pic>
      <p:pic>
        <p:nvPicPr>
          <p:cNvPr id="6" name="Picture 5" descr="A screenshot of a medical survey&#10;&#10;Description automatically generated">
            <a:extLst>
              <a:ext uri="{FF2B5EF4-FFF2-40B4-BE49-F238E27FC236}">
                <a16:creationId xmlns:a16="http://schemas.microsoft.com/office/drawing/2014/main" id="{EDED0700-D2D9-4444-C978-35F900FA4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442" y="2432581"/>
            <a:ext cx="2796116" cy="34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4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A427B-A2CC-F898-B525-312B4FB7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format for ChatGPT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2079793-3154-D19C-A27D-E2B1EEFBB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059842"/>
            <a:ext cx="6846363" cy="45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2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C71CF-F0D1-CD41-F8D2-40F15206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R-Path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9BA3F28-59E5-8400-8B67-D85DB339C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348297"/>
            <a:ext cx="6408836" cy="401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6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C71CF-F0D1-CD41-F8D2-40F15206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R-Path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62F30E-C8A9-78A1-52E1-3ACC8B2C5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254481"/>
            <a:ext cx="6408836" cy="41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05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82029"/>
      </a:dk2>
      <a:lt2>
        <a:srgbClr val="E2E2E8"/>
      </a:lt2>
      <a:accent1>
        <a:srgbClr val="A4A51D"/>
      </a:accent1>
      <a:accent2>
        <a:srgbClr val="D58717"/>
      </a:accent2>
      <a:accent3>
        <a:srgbClr val="E74A29"/>
      </a:accent3>
      <a:accent4>
        <a:srgbClr val="D51745"/>
      </a:accent4>
      <a:accent5>
        <a:srgbClr val="E729A6"/>
      </a:accent5>
      <a:accent6>
        <a:srgbClr val="C617D5"/>
      </a:accent6>
      <a:hlink>
        <a:srgbClr val="BF3F7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6903C68A90364D86BA8E203FF517FC" ma:contentTypeVersion="13" ma:contentTypeDescription="Create a new document." ma:contentTypeScope="" ma:versionID="c26309165fc14ce47ced39e7f8a71d15">
  <xsd:schema xmlns:xsd="http://www.w3.org/2001/XMLSchema" xmlns:xs="http://www.w3.org/2001/XMLSchema" xmlns:p="http://schemas.microsoft.com/office/2006/metadata/properties" xmlns:ns3="709fa693-f6ea-481f-82d9-242198deffb8" xmlns:ns4="cd8aef05-95d3-40a9-9ade-88a23ed09d7a" targetNamespace="http://schemas.microsoft.com/office/2006/metadata/properties" ma:root="true" ma:fieldsID="85ced309ef8be4b858eba7c60abb18b4" ns3:_="" ns4:_="">
    <xsd:import namespace="709fa693-f6ea-481f-82d9-242198deffb8"/>
    <xsd:import namespace="cd8aef05-95d3-40a9-9ade-88a23ed09d7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fa693-f6ea-481f-82d9-242198deffb8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aef05-95d3-40a9-9ade-88a23ed09d7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9fa693-f6ea-481f-82d9-242198deffb8" xsi:nil="true"/>
  </documentManagement>
</p:properties>
</file>

<file path=customXml/itemProps1.xml><?xml version="1.0" encoding="utf-8"?>
<ds:datastoreItem xmlns:ds="http://schemas.openxmlformats.org/officeDocument/2006/customXml" ds:itemID="{6687106A-BCE8-49E7-993E-E29CD4DBFF90}">
  <ds:schemaRefs>
    <ds:schemaRef ds:uri="709fa693-f6ea-481f-82d9-242198deffb8"/>
    <ds:schemaRef ds:uri="cd8aef05-95d3-40a9-9ade-88a23ed09d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EDC910-8BDE-4777-9420-842EBFFD80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F4634B-E696-4B30-AE72-D01B8CCAF63A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cd8aef05-95d3-40a9-9ade-88a23ed09d7a"/>
    <ds:schemaRef ds:uri="709fa693-f6ea-481f-82d9-242198deffb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Avenir Next LT Pro</vt:lpstr>
      <vt:lpstr>Calibri</vt:lpstr>
      <vt:lpstr>AccentBoxVTI</vt:lpstr>
      <vt:lpstr>Frequency Distribution Analysis of the Nuclear Areas of tumor cells expressing  ITGA1 and PLK1 proteins in pancreatic cancer patient samples using AI tools and R. </vt:lpstr>
      <vt:lpstr>PowerPoint Presentation</vt:lpstr>
      <vt:lpstr>PowerPoint Presentation</vt:lpstr>
      <vt:lpstr>Workflow of the Experiment</vt:lpstr>
      <vt:lpstr>Workflow of the Experiment</vt:lpstr>
      <vt:lpstr>Workflow of the Experiment</vt:lpstr>
      <vt:lpstr>Data format for ChatGPT</vt:lpstr>
      <vt:lpstr>R-Path</vt:lpstr>
      <vt:lpstr>R-Path</vt:lpstr>
      <vt:lpstr>PowerPoint Presentation</vt:lpstr>
      <vt:lpstr>Frequency distribution code</vt:lpstr>
      <vt:lpstr>Graphing</vt:lpstr>
      <vt:lpstr>Correlation between ITGA1 and PLK1 using area above 100</vt:lpstr>
      <vt:lpstr>The naming is not naming!</vt:lpstr>
      <vt:lpstr>Let's try this another way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distribution analysis of nuclear area of ITGA1 and PLK1 proteins in pancreatic cancer patient samples using AI tools and R.</dc:title>
  <dc:creator>Ojo, Tolulope</dc:creator>
  <cp:lastModifiedBy>Ojo, Tolulope</cp:lastModifiedBy>
  <cp:revision>2</cp:revision>
  <dcterms:created xsi:type="dcterms:W3CDTF">2024-04-25T22:08:17Z</dcterms:created>
  <dcterms:modified xsi:type="dcterms:W3CDTF">2024-05-02T18:59:18Z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0x0101000A6903C68A90364D86BA8E203FF517FC</vt:lpwstr>
  </property>
</Properties>
</file>