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66" r:id="rId7"/>
    <p:sldId id="259" r:id="rId8"/>
    <p:sldId id="260" r:id="rId9"/>
    <p:sldId id="261" r:id="rId10"/>
    <p:sldId id="263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184F3-2D70-47F9-977E-B46401D4243C}" v="48" dt="2024-05-02T01:52:57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9DBD-7014-630C-C160-7A266CF3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7ABC-3A74-6160-55DC-FD1C874C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3ADD-6444-5612-C248-DCCF225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98E8-AEE9-71FA-B3E9-F3BF955C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F33D-2FB9-C7F3-54DF-5362080E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FB62-D257-0FCC-13E6-C5567D9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57DDA-85DA-5728-5875-AD6AC050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EA2B-CE40-1AE2-88F1-CCB2C13C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38871-1F94-B451-241C-073E016F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1A0E-2B74-F03E-86E2-C4C8426A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E5DCF-EC7B-ACA2-1745-80BD318E9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1FB4-36FA-DC2C-C69A-D8D5094C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56669-2ABF-4A17-9427-DD28E88D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1CBB-55C5-08FC-062C-6D1C047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062B-981B-BAAC-D7FF-394C7BE3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AE77-1255-6B07-BBCE-93C84188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BB06-DF6D-B0E0-63F4-AF7F6883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1A06-1BA7-00B3-3170-4A721E70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D66C-71BA-8846-7A66-9CFC699C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A281-3E3A-9049-F376-C0A758D0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ED9C-B9CB-817F-53B4-C69B36BE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248CA-38EC-E8B7-20DF-96598992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99F2-6EAC-3C8A-614E-2EBF12E9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47039-6E1F-A6AE-F00A-20E9003A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5F77-9F57-F18B-A4F8-8B4A84AE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4700-C69C-9F98-D55F-EFE82209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745D-1B6F-997C-7503-13716E9A7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73E35-3B2C-D9FB-87E7-D219C8D43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C0149-1DEA-6D43-03B7-CCC511F9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B79B5-2226-5ECC-E449-6F7D42D2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22410-F689-5054-8C02-5547FB9A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8A00-2624-4311-7B94-ED609821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7D8F7-4B4C-96D1-44C1-6581A077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237C1-025A-394F-0CA9-278A9FFB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68985-5837-ECB2-BD7E-3EDA887FB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5FE4-B2C9-E7B5-6EB3-BB6582D1F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9EE6C-95FB-FD9A-75E4-DF164071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BAB50-08D5-5629-B34E-39311FA6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38245-0482-E097-B3F6-B1CAAA7A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AE7F-58DB-C917-9B83-23B387CC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E0020-E883-F737-1D56-22F53E94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CFF56-D392-C8DF-A6D6-FDA16BB1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A73A8-8D1C-F73A-F865-382D04C0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6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28BA6-D5B6-8C50-25F1-860E41D2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61F68-E3C0-2E67-53E0-2899FB7E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68672-7FB4-E4F0-5E7C-0D5B4257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9C05-0FCA-2408-B387-5E6E94D0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BA48-35F3-C065-278B-416509D6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3059-F3ED-1FA4-6CF2-680B625B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BB47-270C-773B-E67D-C40F78E6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DA3A-D65C-B284-0DF6-F7594B6A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403A-3A00-9DEC-C9C6-7467E98F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4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128B-0BF0-F077-8C85-7538E777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E9E79-7598-0DA4-6B46-724959B3C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996E1-7AD8-8C0F-D93A-6769BD5E6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450E-7A64-2A1D-4BF6-8FA3FFEC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A37C-17EF-C991-C7E9-BB52FF6F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83F3-0D95-F2E3-887D-8704B693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E8C3-4C12-230A-1D7A-35F43957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444A6-F733-26BA-6946-4CFCF83F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1F97-EDAC-1520-7C25-D8172391E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B81DE-D25F-413A-A100-12587DC71DC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5003C-5D29-30F0-A29A-ACCE6748F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B873-6B8A-13B6-D0A0-E62EB15C3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06FED-F312-41FE-B1EA-759CA195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3ABF-8B12-52D3-B94D-CE0300DC1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32" y="1963611"/>
            <a:ext cx="10308336" cy="2387600"/>
          </a:xfrm>
        </p:spPr>
        <p:txBody>
          <a:bodyPr>
            <a:normAutofit/>
          </a:bodyPr>
          <a:lstStyle/>
          <a:p>
            <a:r>
              <a:rPr lang="en-US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Co-expression Study Analysis of two Potential biomarkers in Pancreatic Cancer Patient samples using R coding language.</a:t>
            </a:r>
            <a:br>
              <a:rPr lang="en-US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84235-0A01-20D1-AEC9-BA9C5C596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276" y="4026250"/>
            <a:ext cx="7775448" cy="649922"/>
          </a:xfrm>
        </p:spPr>
        <p:txBody>
          <a:bodyPr/>
          <a:lstStyle/>
          <a:p>
            <a:r>
              <a:rPr lang="en-US" dirty="0"/>
              <a:t>Jannatul Shoma</a:t>
            </a:r>
          </a:p>
        </p:txBody>
      </p:sp>
    </p:spTree>
    <p:extLst>
      <p:ext uri="{BB962C8B-B14F-4D97-AF65-F5344CB8AC3E}">
        <p14:creationId xmlns:p14="http://schemas.microsoft.com/office/powerpoint/2010/main" val="163261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6E76B0-36CD-D885-9A05-42A41F80D488}"/>
              </a:ext>
            </a:extLst>
          </p:cNvPr>
          <p:cNvSpPr txBox="1"/>
          <p:nvPr/>
        </p:nvSpPr>
        <p:spPr>
          <a:xfrm>
            <a:off x="292835" y="240054"/>
            <a:ext cx="1175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Spearman Correlation Analysis of Protein1 and Protein2 in Pancreatic Cancer Cells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CA29C-01C4-0640-FC8E-5DB27816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53" y="2237222"/>
            <a:ext cx="9137393" cy="26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72ABE5-967F-6045-D469-57677D2F1C1D}"/>
              </a:ext>
            </a:extLst>
          </p:cNvPr>
          <p:cNvSpPr txBox="1"/>
          <p:nvPr/>
        </p:nvSpPr>
        <p:spPr>
          <a:xfrm>
            <a:off x="292835" y="240054"/>
            <a:ext cx="1175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Spearman Correlation Analysis of Protein1 and Protein2 in Normal Cells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D405A-CC44-3023-89D1-59683D64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94" y="2309091"/>
            <a:ext cx="8771925" cy="25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0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6E97-38FE-32C8-74DC-93590E54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968" y="310261"/>
            <a:ext cx="9796272" cy="951611"/>
          </a:xfrm>
        </p:spPr>
        <p:txBody>
          <a:bodyPr>
            <a:normAutofit/>
          </a:bodyPr>
          <a:lstStyle/>
          <a:p>
            <a:r>
              <a:rPr lang="en-US" sz="3600" dirty="0"/>
              <a:t>Comparing the Experimental and Control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2CFDD-7EA6-4896-0167-B57447CE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2714"/>
            <a:ext cx="5643419" cy="395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3A492-2F31-7E0D-A8FB-BDF383AA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1"/>
          <a:stretch/>
        </p:blipFill>
        <p:spPr>
          <a:xfrm>
            <a:off x="175491" y="1572714"/>
            <a:ext cx="5660042" cy="39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5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Presentation Images | Template Presentation | Sample of PPT  Presentation | Presentation Background Images">
            <a:extLst>
              <a:ext uri="{FF2B5EF4-FFF2-40B4-BE49-F238E27FC236}">
                <a16:creationId xmlns:a16="http://schemas.microsoft.com/office/drawing/2014/main" id="{9F9C6FE5-84D0-17FB-0726-9567F126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7" y="643467"/>
            <a:ext cx="742808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B4E62-18A7-F7C4-3A48-120FCD7E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8"/>
          <a:stretch/>
        </p:blipFill>
        <p:spPr>
          <a:xfrm>
            <a:off x="2393494" y="3792940"/>
            <a:ext cx="7445449" cy="21968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6BEA2-B0E5-8E47-F619-7CF04ECD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88" y="409520"/>
            <a:ext cx="7596161" cy="3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9EDD8-F2C6-416C-0961-47633ECE9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6"/>
          <a:stretch/>
        </p:blipFill>
        <p:spPr>
          <a:xfrm>
            <a:off x="7117739" y="1914404"/>
            <a:ext cx="5074261" cy="1737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BED983-15AA-7194-F54D-29201D242B6A}"/>
              </a:ext>
            </a:extLst>
          </p:cNvPr>
          <p:cNvSpPr txBox="1"/>
          <p:nvPr/>
        </p:nvSpPr>
        <p:spPr>
          <a:xfrm>
            <a:off x="2923545" y="419381"/>
            <a:ext cx="648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Workflow of the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B7BD5-DB09-973D-D855-BF07DDF7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39602" y="2313925"/>
            <a:ext cx="2412203" cy="9352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81F3241-F873-DE54-E6ED-832EE8211300}"/>
              </a:ext>
            </a:extLst>
          </p:cNvPr>
          <p:cNvGrpSpPr/>
          <p:nvPr/>
        </p:nvGrpSpPr>
        <p:grpSpPr>
          <a:xfrm>
            <a:off x="1878146" y="1505527"/>
            <a:ext cx="2176618" cy="2482123"/>
            <a:chOff x="4146331" y="1613030"/>
            <a:chExt cx="7278414" cy="36265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30E830-8011-2124-79CE-0FE147EB72C6}"/>
                </a:ext>
              </a:extLst>
            </p:cNvPr>
            <p:cNvGrpSpPr/>
            <p:nvPr/>
          </p:nvGrpSpPr>
          <p:grpSpPr>
            <a:xfrm>
              <a:off x="8734097" y="2394029"/>
              <a:ext cx="2690648" cy="2626332"/>
              <a:chOff x="3005959" y="1408386"/>
              <a:chExt cx="5361026" cy="497139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262D00F-6CD2-6FDC-9BAD-D69CECC89D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5280" t="18697" b="8812"/>
              <a:stretch/>
            </p:blipFill>
            <p:spPr>
              <a:xfrm>
                <a:off x="3005959" y="1408386"/>
                <a:ext cx="5361026" cy="497139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C4B994-4099-1D8F-2AFB-AEAFC9FBA643}"/>
                  </a:ext>
                </a:extLst>
              </p:cNvPr>
              <p:cNvSpPr/>
              <p:nvPr/>
            </p:nvSpPr>
            <p:spPr>
              <a:xfrm>
                <a:off x="3005959" y="2963917"/>
                <a:ext cx="304800" cy="21966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CE94E2-E336-416D-591C-65540D95FA60}"/>
                </a:ext>
              </a:extLst>
            </p:cNvPr>
            <p:cNvGrpSpPr/>
            <p:nvPr/>
          </p:nvGrpSpPr>
          <p:grpSpPr>
            <a:xfrm>
              <a:off x="4146331" y="1613030"/>
              <a:ext cx="3436883" cy="3626504"/>
              <a:chOff x="6190592" y="910696"/>
              <a:chExt cx="4048125" cy="408784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5DF0E5-E60F-1950-8C7D-15EB3C917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1168" t="-13708" r="-1168" b="10448"/>
              <a:stretch/>
            </p:blipFill>
            <p:spPr>
              <a:xfrm>
                <a:off x="6190592" y="910696"/>
                <a:ext cx="4048125" cy="4081718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6C0259B-EC3D-D392-06BD-89842D8954F2}"/>
                  </a:ext>
                </a:extLst>
              </p:cNvPr>
              <p:cNvSpPr/>
              <p:nvPr/>
            </p:nvSpPr>
            <p:spPr>
              <a:xfrm>
                <a:off x="7798676" y="4756804"/>
                <a:ext cx="893379" cy="2417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EF4EA5-E744-8D4D-8B3C-35D0FD50497F}"/>
                </a:ext>
              </a:extLst>
            </p:cNvPr>
            <p:cNvCxnSpPr/>
            <p:nvPr/>
          </p:nvCxnSpPr>
          <p:spPr>
            <a:xfrm flipV="1">
              <a:off x="6096000" y="2554014"/>
              <a:ext cx="2638097" cy="151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E45CC2-C82A-FD52-6041-1B1357E8F2C5}"/>
                </a:ext>
              </a:extLst>
            </p:cNvPr>
            <p:cNvCxnSpPr>
              <a:cxnSpLocks/>
            </p:cNvCxnSpPr>
            <p:nvPr/>
          </p:nvCxnSpPr>
          <p:spPr>
            <a:xfrm>
              <a:off x="6190593" y="4328917"/>
              <a:ext cx="3142593" cy="560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BC620EB-C415-A976-E10A-A8440A86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5" t="41639" r="32420" b="33484"/>
          <a:stretch/>
        </p:blipFill>
        <p:spPr>
          <a:xfrm>
            <a:off x="1246558" y="2513434"/>
            <a:ext cx="489528" cy="517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4435A7-191D-45FF-821A-071E079A4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796" y="1914405"/>
            <a:ext cx="2502127" cy="1986938"/>
          </a:xfrm>
          <a:prstGeom prst="rect">
            <a:avLst/>
          </a:prstGeom>
        </p:spPr>
      </p:pic>
      <p:pic>
        <p:nvPicPr>
          <p:cNvPr id="1026" name="Picture 2" descr="Excel Won't Scroll? Here's How to Fix [Simplified Guide]">
            <a:extLst>
              <a:ext uri="{FF2B5EF4-FFF2-40B4-BE49-F238E27FC236}">
                <a16:creationId xmlns:a16="http://schemas.microsoft.com/office/drawing/2014/main" id="{78499D0C-F62B-EC1A-BB1B-95570B0B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837" y="4612067"/>
            <a:ext cx="1630218" cy="163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84BC97-3C35-765E-E28A-649D33BEF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5" t="41639" r="32420" b="33484"/>
          <a:stretch/>
        </p:blipFill>
        <p:spPr>
          <a:xfrm rot="5400000">
            <a:off x="10460182" y="3887488"/>
            <a:ext cx="489528" cy="517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D91ABA-78CB-9744-524B-B305C67B3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5" t="41639" r="32420" b="33484"/>
          <a:stretch/>
        </p:blipFill>
        <p:spPr>
          <a:xfrm>
            <a:off x="4094453" y="2640328"/>
            <a:ext cx="489528" cy="517238"/>
          </a:xfrm>
          <a:prstGeom prst="rect">
            <a:avLst/>
          </a:prstGeom>
        </p:spPr>
      </p:pic>
      <p:pic>
        <p:nvPicPr>
          <p:cNvPr id="1028" name="Picture 4" descr="What is GitHub?">
            <a:extLst>
              <a:ext uri="{FF2B5EF4-FFF2-40B4-BE49-F238E27FC236}">
                <a16:creationId xmlns:a16="http://schemas.microsoft.com/office/drawing/2014/main" id="{1DF58BB9-3098-E0EB-CD54-3C474E36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10" y="4865647"/>
            <a:ext cx="2448855" cy="135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9AB0F8-FAFD-21AD-430D-851DE6F73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5" t="41639" r="32420" b="33484"/>
          <a:stretch/>
        </p:blipFill>
        <p:spPr>
          <a:xfrm rot="10800000">
            <a:off x="8940961" y="5283102"/>
            <a:ext cx="489528" cy="517238"/>
          </a:xfrm>
          <a:prstGeom prst="rect">
            <a:avLst/>
          </a:prstGeom>
        </p:spPr>
      </p:pic>
      <p:pic>
        <p:nvPicPr>
          <p:cNvPr id="1032" name="Picture 8" descr="R programming language - Introduction and basics">
            <a:extLst>
              <a:ext uri="{FF2B5EF4-FFF2-40B4-BE49-F238E27FC236}">
                <a16:creationId xmlns:a16="http://schemas.microsoft.com/office/drawing/2014/main" id="{0A2B7ABF-3BD6-4A3A-9533-56EE5F82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643" y="4855257"/>
            <a:ext cx="2317970" cy="135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BBBAE4-0F0C-D6DC-CFE8-749F19B07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5" t="41639" r="32420" b="33484"/>
          <a:stretch/>
        </p:blipFill>
        <p:spPr>
          <a:xfrm rot="10800000">
            <a:off x="4729575" y="5283103"/>
            <a:ext cx="489528" cy="51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3307-3FA9-41A1-3A1D-B1D81DA7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Tissue Microarray arrangement</a:t>
            </a:r>
          </a:p>
        </p:txBody>
      </p:sp>
      <p:pic>
        <p:nvPicPr>
          <p:cNvPr id="1026" name="Picture 2" descr="A chart of purple and green circles with letters&#10;&#10;Description automatically generated">
            <a:extLst>
              <a:ext uri="{FF2B5EF4-FFF2-40B4-BE49-F238E27FC236}">
                <a16:creationId xmlns:a16="http://schemas.microsoft.com/office/drawing/2014/main" id="{9507882F-16D2-8597-CF8E-9FF14B3F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27" y="2521779"/>
            <a:ext cx="5461289" cy="29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8B27372B-FA4B-ED3F-D040-24B33348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61" y="2209927"/>
            <a:ext cx="2857212" cy="356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97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5BA8-392E-079D-627C-761FB4C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EB73-82FA-6190-4EF2-830D1C8F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Frequency Distribution of nuclear area per tissue section of the pancreatic cancer patient samples?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the Protein1 and Protein2 staining correlate within the Tumor cell compartments of the Pancreatic Cancer patient samples?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significant Difference in their correlation between the expression levels of these proteins in Normal vs Pancreatic Cancer Cells?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0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9B0B-5547-D32C-C272-7B808EB2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load the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09F3-46BD-1D48-8B57-C91E8C3D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readxl</a:t>
            </a:r>
            <a:r>
              <a:rPr lang="en-US" dirty="0"/>
              <a:t>")</a:t>
            </a:r>
          </a:p>
          <a:p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dplyr</a:t>
            </a:r>
            <a:r>
              <a:rPr lang="en-US" dirty="0"/>
              <a:t>”)</a:t>
            </a:r>
          </a:p>
          <a:p>
            <a:r>
              <a:rPr lang="en-US" dirty="0" err="1"/>
              <a:t>install.packages</a:t>
            </a:r>
            <a:r>
              <a:rPr lang="en-US" dirty="0"/>
              <a:t>(“ggplot2")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readxl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250082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A811DB-CD11-93E6-6C43-585690FAB8DA}"/>
              </a:ext>
            </a:extLst>
          </p:cNvPr>
          <p:cNvSpPr txBox="1"/>
          <p:nvPr/>
        </p:nvSpPr>
        <p:spPr>
          <a:xfrm>
            <a:off x="452525" y="642548"/>
            <a:ext cx="4467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Read the Excel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0D9BF-2FC7-71A1-289D-F174F003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30" y="2596736"/>
            <a:ext cx="4845149" cy="1664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D3ECA6-F2E9-294D-0043-D296C635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228" y="474598"/>
            <a:ext cx="3118535" cy="590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0ACD2-E89B-11D7-2048-3243E08F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826" y="768007"/>
            <a:ext cx="2734057" cy="4915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1A5AF5-267E-7160-06AC-B96E15A9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88" y="2952156"/>
            <a:ext cx="5387785" cy="3522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105B0D-7D38-307C-082C-973704AC6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4" y="236649"/>
            <a:ext cx="643979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C27373-88E0-26E1-CA85-686933A7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2841316"/>
            <a:ext cx="5782482" cy="22005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D67C8C9-5D0C-3CB1-4998-4AF6E33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490540"/>
            <a:ext cx="47441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Isolating Tumor cells from Normal Cell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DB2240-22CC-9709-075E-6D5CF9D8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862" y="404321"/>
            <a:ext cx="3251247" cy="60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5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160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Segoe UI</vt:lpstr>
      <vt:lpstr>Office Theme</vt:lpstr>
      <vt:lpstr>Co-expression Study Analysis of two Potential biomarkers in Pancreatic Cancer Patient samples using R coding language. </vt:lpstr>
      <vt:lpstr>PowerPoint Presentation</vt:lpstr>
      <vt:lpstr>PowerPoint Presentation</vt:lpstr>
      <vt:lpstr>Tissue Microarray arrangement</vt:lpstr>
      <vt:lpstr>Questions</vt:lpstr>
      <vt:lpstr>Install and load the packages </vt:lpstr>
      <vt:lpstr>PowerPoint Presentation</vt:lpstr>
      <vt:lpstr>PowerPoint Presentation</vt:lpstr>
      <vt:lpstr>Isolating Tumor cells from Normal Cell</vt:lpstr>
      <vt:lpstr>PowerPoint Presentation</vt:lpstr>
      <vt:lpstr>PowerPoint Presentation</vt:lpstr>
      <vt:lpstr>Comparing the Experimental and Control 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Co-expression Study Analysis of ITGA1 and PLK1 in Pancreatic Cancer Patient samples using R coding language.</dc:title>
  <dc:creator>Shoma, Jannatul</dc:creator>
  <cp:lastModifiedBy>Shoma, Jannatul</cp:lastModifiedBy>
  <cp:revision>3</cp:revision>
  <dcterms:created xsi:type="dcterms:W3CDTF">2024-04-25T19:36:23Z</dcterms:created>
  <dcterms:modified xsi:type="dcterms:W3CDTF">2024-05-03T14:30:18Z</dcterms:modified>
</cp:coreProperties>
</file>