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oppins"/>
      <p:regular r:id="rId17"/>
      <p:bold r:id="rId18"/>
      <p:italic r:id="rId19"/>
      <p:boldItalic r:id="rId20"/>
    </p:embeddedFont>
    <p:embeddedFont>
      <p:font typeface="Poppins Light"/>
      <p:regular r:id="rId21"/>
      <p:bold r:id="rId22"/>
      <p:italic r:id="rId23"/>
      <p:boldItalic r:id="rId24"/>
    </p:embeddedFont>
    <p:embeddedFont>
      <p:font typeface="Poppins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Light-bold.fntdata"/><Relationship Id="rId21" Type="http://schemas.openxmlformats.org/officeDocument/2006/relationships/font" Target="fonts/PoppinsLight-regular.fntdata"/><Relationship Id="rId24" Type="http://schemas.openxmlformats.org/officeDocument/2006/relationships/font" Target="fonts/PoppinsLight-boldItalic.fntdata"/><Relationship Id="rId23" Type="http://schemas.openxmlformats.org/officeDocument/2006/relationships/font" Target="fonts/Poppins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regular.fntdata"/><Relationship Id="rId16" Type="http://schemas.openxmlformats.org/officeDocument/2006/relationships/slide" Target="slides/slide12.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92bcd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0592bcd5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592bcd5d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0592bcd5d8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92bcd5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592bcd5d8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92bcd5d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0592bcd5d8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92bcd5d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0592bcd5d8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032022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10320226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92bcd5d8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0592bcd5d8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92bcd5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0592bcd5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592bcd5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0592bcd5d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92bcd5d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592bcd5d8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92bcd5d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0592bcd5d8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592bcd5d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0592bcd5d8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142400" y="1991850"/>
            <a:ext cx="68592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5300"/>
              <a:buNone/>
              <a:defRPr sz="5300">
                <a:solidFill>
                  <a:schemeClr val="lt1"/>
                </a:solidFill>
              </a:defRPr>
            </a:lvl1pPr>
            <a:lvl2pPr lvl="1" rtl="0" algn="ctr">
              <a:spcBef>
                <a:spcPts val="0"/>
              </a:spcBef>
              <a:spcAft>
                <a:spcPts val="0"/>
              </a:spcAft>
              <a:buClr>
                <a:schemeClr val="lt1"/>
              </a:buClr>
              <a:buSzPts val="5300"/>
              <a:buNone/>
              <a:defRPr sz="5300">
                <a:solidFill>
                  <a:schemeClr val="lt1"/>
                </a:solidFill>
              </a:defRPr>
            </a:lvl2pPr>
            <a:lvl3pPr lvl="2" rtl="0" algn="ctr">
              <a:spcBef>
                <a:spcPts val="0"/>
              </a:spcBef>
              <a:spcAft>
                <a:spcPts val="0"/>
              </a:spcAft>
              <a:buClr>
                <a:schemeClr val="lt1"/>
              </a:buClr>
              <a:buSzPts val="5300"/>
              <a:buNone/>
              <a:defRPr sz="5300">
                <a:solidFill>
                  <a:schemeClr val="lt1"/>
                </a:solidFill>
              </a:defRPr>
            </a:lvl3pPr>
            <a:lvl4pPr lvl="3" rtl="0" algn="ctr">
              <a:spcBef>
                <a:spcPts val="0"/>
              </a:spcBef>
              <a:spcAft>
                <a:spcPts val="0"/>
              </a:spcAft>
              <a:buClr>
                <a:schemeClr val="lt1"/>
              </a:buClr>
              <a:buSzPts val="5300"/>
              <a:buNone/>
              <a:defRPr sz="5300">
                <a:solidFill>
                  <a:schemeClr val="lt1"/>
                </a:solidFill>
              </a:defRPr>
            </a:lvl4pPr>
            <a:lvl5pPr lvl="4" rtl="0" algn="ctr">
              <a:spcBef>
                <a:spcPts val="0"/>
              </a:spcBef>
              <a:spcAft>
                <a:spcPts val="0"/>
              </a:spcAft>
              <a:buClr>
                <a:schemeClr val="lt1"/>
              </a:buClr>
              <a:buSzPts val="5300"/>
              <a:buNone/>
              <a:defRPr sz="5300">
                <a:solidFill>
                  <a:schemeClr val="lt1"/>
                </a:solidFill>
              </a:defRPr>
            </a:lvl5pPr>
            <a:lvl6pPr lvl="5" rtl="0" algn="ctr">
              <a:spcBef>
                <a:spcPts val="0"/>
              </a:spcBef>
              <a:spcAft>
                <a:spcPts val="0"/>
              </a:spcAft>
              <a:buClr>
                <a:schemeClr val="lt1"/>
              </a:buClr>
              <a:buSzPts val="5300"/>
              <a:buNone/>
              <a:defRPr sz="5300">
                <a:solidFill>
                  <a:schemeClr val="lt1"/>
                </a:solidFill>
              </a:defRPr>
            </a:lvl6pPr>
            <a:lvl7pPr lvl="6" rtl="0" algn="ctr">
              <a:spcBef>
                <a:spcPts val="0"/>
              </a:spcBef>
              <a:spcAft>
                <a:spcPts val="0"/>
              </a:spcAft>
              <a:buClr>
                <a:schemeClr val="lt1"/>
              </a:buClr>
              <a:buSzPts val="5300"/>
              <a:buNone/>
              <a:defRPr sz="5300">
                <a:solidFill>
                  <a:schemeClr val="lt1"/>
                </a:solidFill>
              </a:defRPr>
            </a:lvl7pPr>
            <a:lvl8pPr lvl="7" rtl="0" algn="ctr">
              <a:spcBef>
                <a:spcPts val="0"/>
              </a:spcBef>
              <a:spcAft>
                <a:spcPts val="0"/>
              </a:spcAft>
              <a:buClr>
                <a:schemeClr val="lt1"/>
              </a:buClr>
              <a:buSzPts val="5300"/>
              <a:buNone/>
              <a:defRPr sz="5300">
                <a:solidFill>
                  <a:schemeClr val="lt1"/>
                </a:solidFill>
              </a:defRPr>
            </a:lvl8pPr>
            <a:lvl9pPr lvl="8" rtl="0" algn="ctr">
              <a:spcBef>
                <a:spcPts val="0"/>
              </a:spcBef>
              <a:spcAft>
                <a:spcPts val="0"/>
              </a:spcAft>
              <a:buClr>
                <a:schemeClr val="lt1"/>
              </a:buClr>
              <a:buSzPts val="5300"/>
              <a:buNone/>
              <a:defRPr sz="5300">
                <a:solidFill>
                  <a:schemeClr val="lt1"/>
                </a:solidFill>
              </a:defRPr>
            </a:lvl9pPr>
          </a:lstStyle>
          <a:p/>
        </p:txBody>
      </p:sp>
      <p:sp>
        <p:nvSpPr>
          <p:cNvPr id="11" name="Google Shape;11;p2"/>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 name="Google Shape;12;p2"/>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 name="Google Shape;13;p2"/>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 name="Google Shape;14;p2"/>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 name="Google Shape;15;p2"/>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 name="Google Shape;16;p2"/>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 name="Google Shape;17;p2"/>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8" name="Google Shape;18;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a:latin typeface="Poppins Light"/>
                <a:ea typeface="Poppins Light"/>
                <a:cs typeface="Poppins Light"/>
                <a:sym typeface="Poppins Light"/>
              </a:defRPr>
            </a:lvl1pPr>
            <a:lvl2pPr lvl="1">
              <a:buNone/>
              <a:defRPr>
                <a:latin typeface="Poppins Light"/>
                <a:ea typeface="Poppins Light"/>
                <a:cs typeface="Poppins Light"/>
                <a:sym typeface="Poppins Light"/>
              </a:defRPr>
            </a:lvl2pPr>
            <a:lvl3pPr lvl="2">
              <a:buNone/>
              <a:defRPr>
                <a:latin typeface="Poppins Light"/>
                <a:ea typeface="Poppins Light"/>
                <a:cs typeface="Poppins Light"/>
                <a:sym typeface="Poppins Light"/>
              </a:defRPr>
            </a:lvl3pPr>
            <a:lvl4pPr lvl="3">
              <a:buNone/>
              <a:defRPr>
                <a:latin typeface="Poppins Light"/>
                <a:ea typeface="Poppins Light"/>
                <a:cs typeface="Poppins Light"/>
                <a:sym typeface="Poppins Light"/>
              </a:defRPr>
            </a:lvl4pPr>
            <a:lvl5pPr lvl="4">
              <a:buNone/>
              <a:defRPr>
                <a:latin typeface="Poppins Light"/>
                <a:ea typeface="Poppins Light"/>
                <a:cs typeface="Poppins Light"/>
                <a:sym typeface="Poppins Light"/>
              </a:defRPr>
            </a:lvl5pPr>
            <a:lvl6pPr lvl="5">
              <a:buNone/>
              <a:defRPr>
                <a:latin typeface="Poppins Light"/>
                <a:ea typeface="Poppins Light"/>
                <a:cs typeface="Poppins Light"/>
                <a:sym typeface="Poppins Light"/>
              </a:defRPr>
            </a:lvl6pPr>
            <a:lvl7pPr lvl="6">
              <a:buNone/>
              <a:defRPr>
                <a:latin typeface="Poppins Light"/>
                <a:ea typeface="Poppins Light"/>
                <a:cs typeface="Poppins Light"/>
                <a:sym typeface="Poppins Light"/>
              </a:defRPr>
            </a:lvl7pPr>
            <a:lvl8pPr lvl="7">
              <a:buNone/>
              <a:defRPr>
                <a:latin typeface="Poppins Light"/>
                <a:ea typeface="Poppins Light"/>
                <a:cs typeface="Poppins Light"/>
                <a:sym typeface="Poppins Light"/>
              </a:defRPr>
            </a:lvl8pPr>
            <a:lvl9pPr lvl="8">
              <a:buNone/>
              <a:defRPr>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dk1"/>
        </a:solidFill>
      </p:bgPr>
    </p:bg>
    <p:spTree>
      <p:nvGrpSpPr>
        <p:cNvPr id="19" name="Shape 19"/>
        <p:cNvGrpSpPr/>
        <p:nvPr/>
      </p:nvGrpSpPr>
      <p:grpSpPr>
        <a:xfrm>
          <a:off x="0" y="0"/>
          <a:ext cx="0" cy="0"/>
          <a:chOff x="0" y="0"/>
          <a:chExt cx="0" cy="0"/>
        </a:xfrm>
      </p:grpSpPr>
      <p:sp>
        <p:nvSpPr>
          <p:cNvPr id="20" name="Google Shape;20;p3"/>
          <p:cNvSpPr/>
          <p:nvPr/>
        </p:nvSpPr>
        <p:spPr>
          <a:xfrm rot="8945115">
            <a:off x="1803265" y="4120618"/>
            <a:ext cx="339279" cy="454807"/>
          </a:xfrm>
          <a:custGeom>
            <a:rect b="b" l="l" r="r" t="t"/>
            <a:pathLst>
              <a:path extrusionOk="0" h="909750" w="676926">
                <a:moveTo>
                  <a:pt x="447471" y="814962"/>
                </a:moveTo>
                <a:cubicBezTo>
                  <a:pt x="441840" y="819182"/>
                  <a:pt x="436491" y="821995"/>
                  <a:pt x="432549" y="826215"/>
                </a:cubicBezTo>
                <a:cubicBezTo>
                  <a:pt x="415657" y="844219"/>
                  <a:pt x="406366" y="846188"/>
                  <a:pt x="389192" y="831278"/>
                </a:cubicBezTo>
                <a:cubicBezTo>
                  <a:pt x="372581" y="816650"/>
                  <a:pt x="358222" y="800052"/>
                  <a:pt x="351747" y="777829"/>
                </a:cubicBezTo>
                <a:cubicBezTo>
                  <a:pt x="337952" y="730850"/>
                  <a:pt x="325001" y="683589"/>
                  <a:pt x="310079" y="637173"/>
                </a:cubicBezTo>
                <a:cubicBezTo>
                  <a:pt x="303604" y="616355"/>
                  <a:pt x="293468" y="596664"/>
                  <a:pt x="284459" y="575003"/>
                </a:cubicBezTo>
                <a:cubicBezTo>
                  <a:pt x="261654" y="590756"/>
                  <a:pt x="250392" y="615512"/>
                  <a:pt x="235752" y="636891"/>
                </a:cubicBezTo>
                <a:cubicBezTo>
                  <a:pt x="205346" y="681339"/>
                  <a:pt x="175784" y="726349"/>
                  <a:pt x="147349" y="771921"/>
                </a:cubicBezTo>
                <a:cubicBezTo>
                  <a:pt x="129612" y="800615"/>
                  <a:pt x="114690" y="830997"/>
                  <a:pt x="98079" y="860535"/>
                </a:cubicBezTo>
                <a:cubicBezTo>
                  <a:pt x="91604" y="871787"/>
                  <a:pt x="84565" y="882758"/>
                  <a:pt x="76401" y="892886"/>
                </a:cubicBezTo>
                <a:cubicBezTo>
                  <a:pt x="59790" y="913421"/>
                  <a:pt x="59508" y="913140"/>
                  <a:pt x="37266" y="903013"/>
                </a:cubicBezTo>
                <a:cubicBezTo>
                  <a:pt x="21500" y="895980"/>
                  <a:pt x="14462" y="882758"/>
                  <a:pt x="19248" y="864192"/>
                </a:cubicBezTo>
                <a:cubicBezTo>
                  <a:pt x="23189" y="849001"/>
                  <a:pt x="28820" y="833529"/>
                  <a:pt x="36703" y="820026"/>
                </a:cubicBezTo>
                <a:cubicBezTo>
                  <a:pt x="49936" y="797802"/>
                  <a:pt x="66265" y="777547"/>
                  <a:pt x="79779" y="755605"/>
                </a:cubicBezTo>
                <a:cubicBezTo>
                  <a:pt x="101458" y="720441"/>
                  <a:pt x="120602" y="683870"/>
                  <a:pt x="142844" y="648988"/>
                </a:cubicBezTo>
                <a:cubicBezTo>
                  <a:pt x="157484" y="625920"/>
                  <a:pt x="171843" y="602852"/>
                  <a:pt x="191269" y="582879"/>
                </a:cubicBezTo>
                <a:cubicBezTo>
                  <a:pt x="201123" y="573033"/>
                  <a:pt x="205346" y="557561"/>
                  <a:pt x="214074" y="540964"/>
                </a:cubicBezTo>
                <a:cubicBezTo>
                  <a:pt x="204501" y="540964"/>
                  <a:pt x="196900" y="538995"/>
                  <a:pt x="190987" y="541245"/>
                </a:cubicBezTo>
                <a:cubicBezTo>
                  <a:pt x="150446" y="557561"/>
                  <a:pt x="107933" y="562906"/>
                  <a:pt x="65139" y="564313"/>
                </a:cubicBezTo>
                <a:cubicBezTo>
                  <a:pt x="48246" y="564875"/>
                  <a:pt x="30228" y="557561"/>
                  <a:pt x="13899" y="550528"/>
                </a:cubicBezTo>
                <a:cubicBezTo>
                  <a:pt x="1229" y="545183"/>
                  <a:pt x="-6372" y="534212"/>
                  <a:pt x="7142" y="515927"/>
                </a:cubicBezTo>
                <a:cubicBezTo>
                  <a:pt x="86536" y="509457"/>
                  <a:pt x="167057" y="483576"/>
                  <a:pt x="247859" y="461634"/>
                </a:cubicBezTo>
                <a:cubicBezTo>
                  <a:pt x="227025" y="383991"/>
                  <a:pt x="205346" y="309162"/>
                  <a:pt x="187609" y="233771"/>
                </a:cubicBezTo>
                <a:cubicBezTo>
                  <a:pt x="169872" y="157816"/>
                  <a:pt x="155795" y="81581"/>
                  <a:pt x="138902" y="0"/>
                </a:cubicBezTo>
                <a:cubicBezTo>
                  <a:pt x="159736" y="3938"/>
                  <a:pt x="175784" y="6751"/>
                  <a:pt x="190424" y="9565"/>
                </a:cubicBezTo>
                <a:cubicBezTo>
                  <a:pt x="205628" y="61326"/>
                  <a:pt x="220831" y="111118"/>
                  <a:pt x="234626" y="161192"/>
                </a:cubicBezTo>
                <a:cubicBezTo>
                  <a:pt x="242791" y="191011"/>
                  <a:pt x="248703" y="221393"/>
                  <a:pt x="256023" y="251775"/>
                </a:cubicBezTo>
                <a:cubicBezTo>
                  <a:pt x="259402" y="265278"/>
                  <a:pt x="263062" y="279062"/>
                  <a:pt x="267003" y="292565"/>
                </a:cubicBezTo>
                <a:cubicBezTo>
                  <a:pt x="277139" y="326885"/>
                  <a:pt x="286993" y="361486"/>
                  <a:pt x="297691" y="395807"/>
                </a:cubicBezTo>
                <a:cubicBezTo>
                  <a:pt x="303604" y="414654"/>
                  <a:pt x="311205" y="416342"/>
                  <a:pt x="324156" y="402277"/>
                </a:cubicBezTo>
                <a:cubicBezTo>
                  <a:pt x="328098" y="398057"/>
                  <a:pt x="330632" y="392149"/>
                  <a:pt x="334010" y="387367"/>
                </a:cubicBezTo>
                <a:cubicBezTo>
                  <a:pt x="341612" y="377240"/>
                  <a:pt x="349213" y="366831"/>
                  <a:pt x="356815" y="356985"/>
                </a:cubicBezTo>
                <a:cubicBezTo>
                  <a:pt x="360475" y="352484"/>
                  <a:pt x="366669" y="348546"/>
                  <a:pt x="367795" y="343482"/>
                </a:cubicBezTo>
                <a:cubicBezTo>
                  <a:pt x="370892" y="329417"/>
                  <a:pt x="380183" y="321821"/>
                  <a:pt x="390881" y="313382"/>
                </a:cubicBezTo>
                <a:cubicBezTo>
                  <a:pt x="399609" y="306631"/>
                  <a:pt x="404677" y="294815"/>
                  <a:pt x="411997" y="285813"/>
                </a:cubicBezTo>
                <a:cubicBezTo>
                  <a:pt x="430578" y="263308"/>
                  <a:pt x="450568" y="241647"/>
                  <a:pt x="468586" y="218861"/>
                </a:cubicBezTo>
                <a:cubicBezTo>
                  <a:pt x="480129" y="203951"/>
                  <a:pt x="486042" y="183416"/>
                  <a:pt x="499837" y="171882"/>
                </a:cubicBezTo>
                <a:cubicBezTo>
                  <a:pt x="528273" y="148533"/>
                  <a:pt x="537845" y="109712"/>
                  <a:pt x="571067" y="91145"/>
                </a:cubicBezTo>
                <a:cubicBezTo>
                  <a:pt x="572475" y="90301"/>
                  <a:pt x="573038" y="88332"/>
                  <a:pt x="574164" y="86926"/>
                </a:cubicBezTo>
                <a:cubicBezTo>
                  <a:pt x="584863" y="69765"/>
                  <a:pt x="595561" y="52324"/>
                  <a:pt x="606260" y="35164"/>
                </a:cubicBezTo>
                <a:cubicBezTo>
                  <a:pt x="630472" y="39665"/>
                  <a:pt x="651025" y="43322"/>
                  <a:pt x="676926" y="48104"/>
                </a:cubicBezTo>
                <a:cubicBezTo>
                  <a:pt x="585989" y="173570"/>
                  <a:pt x="493080" y="292002"/>
                  <a:pt x="397920" y="413811"/>
                </a:cubicBezTo>
                <a:cubicBezTo>
                  <a:pt x="431986" y="418874"/>
                  <a:pt x="459295" y="411841"/>
                  <a:pt x="486042" y="405934"/>
                </a:cubicBezTo>
                <a:cubicBezTo>
                  <a:pt x="516730" y="399182"/>
                  <a:pt x="547136" y="392993"/>
                  <a:pt x="578106" y="387086"/>
                </a:cubicBezTo>
                <a:cubicBezTo>
                  <a:pt x="580076" y="386805"/>
                  <a:pt x="582892" y="385117"/>
                  <a:pt x="583736" y="385679"/>
                </a:cubicBezTo>
                <a:cubicBezTo>
                  <a:pt x="606541" y="403121"/>
                  <a:pt x="634132" y="392431"/>
                  <a:pt x="658908" y="398057"/>
                </a:cubicBezTo>
                <a:cubicBezTo>
                  <a:pt x="659471" y="401995"/>
                  <a:pt x="661160" y="407059"/>
                  <a:pt x="660034" y="407622"/>
                </a:cubicBezTo>
                <a:cubicBezTo>
                  <a:pt x="643141" y="417468"/>
                  <a:pt x="636103" y="438847"/>
                  <a:pt x="613861" y="443348"/>
                </a:cubicBezTo>
                <a:cubicBezTo>
                  <a:pt x="559524" y="454601"/>
                  <a:pt x="505468" y="468104"/>
                  <a:pt x="451412" y="480763"/>
                </a:cubicBezTo>
                <a:cubicBezTo>
                  <a:pt x="445500" y="482169"/>
                  <a:pt x="439588" y="484420"/>
                  <a:pt x="433675" y="484139"/>
                </a:cubicBezTo>
                <a:cubicBezTo>
                  <a:pt x="401017" y="481888"/>
                  <a:pt x="373426" y="495391"/>
                  <a:pt x="343582" y="511426"/>
                </a:cubicBezTo>
                <a:cubicBezTo>
                  <a:pt x="370329" y="614386"/>
                  <a:pt x="417064" y="711439"/>
                  <a:pt x="447471" y="81496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 name="Google Shape;21;p3"/>
          <p:cNvSpPr/>
          <p:nvPr/>
        </p:nvSpPr>
        <p:spPr>
          <a:xfrm rot="1470904">
            <a:off x="2264336" y="2907409"/>
            <a:ext cx="571092" cy="816967"/>
          </a:xfrm>
          <a:custGeom>
            <a:rect b="b" l="l" r="r" t="t"/>
            <a:pathLst>
              <a:path extrusionOk="0" h="1633669" w="1141999">
                <a:moveTo>
                  <a:pt x="638349" y="2118"/>
                </a:moveTo>
                <a:cubicBezTo>
                  <a:pt x="665899" y="2118"/>
                  <a:pt x="693449" y="1271"/>
                  <a:pt x="720999" y="2118"/>
                </a:cubicBezTo>
                <a:cubicBezTo>
                  <a:pt x="791357" y="5082"/>
                  <a:pt x="845609" y="35577"/>
                  <a:pt x="895199" y="73271"/>
                </a:cubicBezTo>
                <a:cubicBezTo>
                  <a:pt x="1082114" y="213883"/>
                  <a:pt x="1156287" y="389648"/>
                  <a:pt x="1139757" y="594637"/>
                </a:cubicBezTo>
                <a:cubicBezTo>
                  <a:pt x="1132552" y="682307"/>
                  <a:pt x="1110936" y="767860"/>
                  <a:pt x="1082538" y="852143"/>
                </a:cubicBezTo>
                <a:cubicBezTo>
                  <a:pt x="1063889" y="907202"/>
                  <a:pt x="1037610" y="960143"/>
                  <a:pt x="1013028" y="1013508"/>
                </a:cubicBezTo>
                <a:cubicBezTo>
                  <a:pt x="983782" y="1076614"/>
                  <a:pt x="956232" y="1140991"/>
                  <a:pt x="920630" y="1201556"/>
                </a:cubicBezTo>
                <a:cubicBezTo>
                  <a:pt x="856205" y="1311673"/>
                  <a:pt x="781609" y="1417556"/>
                  <a:pt x="684972" y="1511156"/>
                </a:cubicBezTo>
                <a:cubicBezTo>
                  <a:pt x="643436" y="1550968"/>
                  <a:pt x="594693" y="1586121"/>
                  <a:pt x="547647" y="1621698"/>
                </a:cubicBezTo>
                <a:cubicBezTo>
                  <a:pt x="521368" y="1642027"/>
                  <a:pt x="464149" y="1636521"/>
                  <a:pt x="440838" y="1604756"/>
                </a:cubicBezTo>
                <a:cubicBezTo>
                  <a:pt x="391672" y="1537415"/>
                  <a:pt x="314109" y="1487862"/>
                  <a:pt x="274691" y="1414168"/>
                </a:cubicBezTo>
                <a:cubicBezTo>
                  <a:pt x="245446" y="1359532"/>
                  <a:pt x="198399" y="1311250"/>
                  <a:pt x="168730" y="1256615"/>
                </a:cubicBezTo>
                <a:cubicBezTo>
                  <a:pt x="111935" y="1152426"/>
                  <a:pt x="58531" y="1046967"/>
                  <a:pt x="36491" y="932614"/>
                </a:cubicBezTo>
                <a:cubicBezTo>
                  <a:pt x="22928" y="861461"/>
                  <a:pt x="888" y="791155"/>
                  <a:pt x="40" y="718731"/>
                </a:cubicBezTo>
                <a:cubicBezTo>
                  <a:pt x="-384" y="657319"/>
                  <a:pt x="2583" y="595484"/>
                  <a:pt x="7246" y="534072"/>
                </a:cubicBezTo>
                <a:cubicBezTo>
                  <a:pt x="10636" y="492142"/>
                  <a:pt x="14451" y="449789"/>
                  <a:pt x="27166" y="409130"/>
                </a:cubicBezTo>
                <a:cubicBezTo>
                  <a:pt x="43696" y="357036"/>
                  <a:pt x="68703" y="306636"/>
                  <a:pt x="90743" y="255812"/>
                </a:cubicBezTo>
                <a:cubicBezTo>
                  <a:pt x="93286" y="250306"/>
                  <a:pt x="96253" y="244377"/>
                  <a:pt x="100915" y="239718"/>
                </a:cubicBezTo>
                <a:cubicBezTo>
                  <a:pt x="208995" y="134259"/>
                  <a:pt x="333605" y="49130"/>
                  <a:pt x="503143" y="18635"/>
                </a:cubicBezTo>
                <a:cubicBezTo>
                  <a:pt x="547647" y="10588"/>
                  <a:pt x="593422" y="6353"/>
                  <a:pt x="638349" y="0"/>
                </a:cubicBezTo>
                <a:cubicBezTo>
                  <a:pt x="637926" y="847"/>
                  <a:pt x="638349" y="1694"/>
                  <a:pt x="638349" y="2118"/>
                </a:cubicBezTo>
                <a:close/>
                <a:moveTo>
                  <a:pt x="491699" y="1583156"/>
                </a:moveTo>
                <a:cubicBezTo>
                  <a:pt x="544256" y="1534874"/>
                  <a:pt x="594270" y="1494638"/>
                  <a:pt x="636230" y="1448897"/>
                </a:cubicBezTo>
                <a:cubicBezTo>
                  <a:pt x="692178" y="1387909"/>
                  <a:pt x="746430" y="1324803"/>
                  <a:pt x="793476" y="1258732"/>
                </a:cubicBezTo>
                <a:cubicBezTo>
                  <a:pt x="840523" y="1192661"/>
                  <a:pt x="881636" y="1123202"/>
                  <a:pt x="917663" y="1052896"/>
                </a:cubicBezTo>
                <a:cubicBezTo>
                  <a:pt x="954961" y="979626"/>
                  <a:pt x="983782" y="903390"/>
                  <a:pt x="1015571" y="828002"/>
                </a:cubicBezTo>
                <a:cubicBezTo>
                  <a:pt x="1072366" y="693319"/>
                  <a:pt x="1096525" y="555248"/>
                  <a:pt x="1065584" y="414213"/>
                </a:cubicBezTo>
                <a:cubicBezTo>
                  <a:pt x="1049902" y="343060"/>
                  <a:pt x="1024895" y="272754"/>
                  <a:pt x="963014" y="216848"/>
                </a:cubicBezTo>
                <a:cubicBezTo>
                  <a:pt x="923596" y="180847"/>
                  <a:pt x="882907" y="145694"/>
                  <a:pt x="842642" y="110541"/>
                </a:cubicBezTo>
                <a:cubicBezTo>
                  <a:pt x="816364" y="87671"/>
                  <a:pt x="782456" y="77506"/>
                  <a:pt x="745582" y="71153"/>
                </a:cubicBezTo>
                <a:cubicBezTo>
                  <a:pt x="670562" y="58447"/>
                  <a:pt x="598084" y="72847"/>
                  <a:pt x="528998" y="91483"/>
                </a:cubicBezTo>
                <a:cubicBezTo>
                  <a:pt x="468388" y="107153"/>
                  <a:pt x="411169" y="132989"/>
                  <a:pt x="356069" y="159247"/>
                </a:cubicBezTo>
                <a:cubicBezTo>
                  <a:pt x="251380" y="208800"/>
                  <a:pt x="172121" y="276989"/>
                  <a:pt x="136942" y="374824"/>
                </a:cubicBezTo>
                <a:cubicBezTo>
                  <a:pt x="108544" y="454448"/>
                  <a:pt x="86504" y="535342"/>
                  <a:pt x="82690" y="618354"/>
                </a:cubicBezTo>
                <a:cubicBezTo>
                  <a:pt x="79723" y="679766"/>
                  <a:pt x="77180" y="742872"/>
                  <a:pt x="88200" y="803437"/>
                </a:cubicBezTo>
                <a:cubicBezTo>
                  <a:pt x="109816" y="924567"/>
                  <a:pt x="162372" y="1039767"/>
                  <a:pt x="214505" y="1153697"/>
                </a:cubicBezTo>
                <a:cubicBezTo>
                  <a:pt x="261976" y="1257885"/>
                  <a:pt x="321314" y="1357838"/>
                  <a:pt x="395911" y="1451862"/>
                </a:cubicBezTo>
                <a:cubicBezTo>
                  <a:pt x="427699" y="1491674"/>
                  <a:pt x="456096" y="1533603"/>
                  <a:pt x="491699" y="1583156"/>
                </a:cubicBezTo>
                <a:close/>
                <a:moveTo>
                  <a:pt x="934193" y="599719"/>
                </a:moveTo>
                <a:cubicBezTo>
                  <a:pt x="932497" y="636566"/>
                  <a:pt x="921053" y="670025"/>
                  <a:pt x="904947" y="704754"/>
                </a:cubicBezTo>
                <a:cubicBezTo>
                  <a:pt x="876126" y="766166"/>
                  <a:pt x="830775" y="814872"/>
                  <a:pt x="763807" y="849602"/>
                </a:cubicBezTo>
                <a:cubicBezTo>
                  <a:pt x="679462" y="893649"/>
                  <a:pt x="592574" y="920331"/>
                  <a:pt x="488309" y="895767"/>
                </a:cubicBezTo>
                <a:cubicBezTo>
                  <a:pt x="333182" y="859343"/>
                  <a:pt x="243751" y="772096"/>
                  <a:pt x="212810" y="650119"/>
                </a:cubicBezTo>
                <a:cubicBezTo>
                  <a:pt x="183141" y="532378"/>
                  <a:pt x="212810" y="419295"/>
                  <a:pt x="317923" y="326965"/>
                </a:cubicBezTo>
                <a:cubicBezTo>
                  <a:pt x="362003" y="288001"/>
                  <a:pt x="420070" y="270636"/>
                  <a:pt x="480256" y="268095"/>
                </a:cubicBezTo>
                <a:cubicBezTo>
                  <a:pt x="570110" y="264706"/>
                  <a:pt x="659118" y="272330"/>
                  <a:pt x="741767" y="309177"/>
                </a:cubicBezTo>
                <a:cubicBezTo>
                  <a:pt x="838828" y="352801"/>
                  <a:pt x="894775" y="419719"/>
                  <a:pt x="919358" y="505695"/>
                </a:cubicBezTo>
                <a:cubicBezTo>
                  <a:pt x="928259" y="536189"/>
                  <a:pt x="929530" y="568378"/>
                  <a:pt x="934193" y="599719"/>
                </a:cubicBezTo>
                <a:close/>
                <a:moveTo>
                  <a:pt x="538322" y="351107"/>
                </a:moveTo>
                <a:cubicBezTo>
                  <a:pt x="501024" y="347718"/>
                  <a:pt x="457792" y="352801"/>
                  <a:pt x="420070" y="374824"/>
                </a:cubicBezTo>
                <a:cubicBezTo>
                  <a:pt x="370480" y="403624"/>
                  <a:pt x="336996" y="442589"/>
                  <a:pt x="319195" y="490025"/>
                </a:cubicBezTo>
                <a:cubicBezTo>
                  <a:pt x="298003" y="547201"/>
                  <a:pt x="295036" y="603531"/>
                  <a:pt x="306903" y="663672"/>
                </a:cubicBezTo>
                <a:cubicBezTo>
                  <a:pt x="322586" y="741602"/>
                  <a:pt x="395487" y="773366"/>
                  <a:pt x="459063" y="814872"/>
                </a:cubicBezTo>
                <a:cubicBezTo>
                  <a:pt x="540018" y="816566"/>
                  <a:pt x="620124" y="848755"/>
                  <a:pt x="701502" y="798355"/>
                </a:cubicBezTo>
                <a:cubicBezTo>
                  <a:pt x="781185" y="748802"/>
                  <a:pt x="835861" y="692472"/>
                  <a:pt x="841795" y="611154"/>
                </a:cubicBezTo>
                <a:cubicBezTo>
                  <a:pt x="844761" y="572613"/>
                  <a:pt x="837980" y="532801"/>
                  <a:pt x="826960" y="495107"/>
                </a:cubicBezTo>
                <a:cubicBezTo>
                  <a:pt x="815940" y="456989"/>
                  <a:pt x="790509" y="423954"/>
                  <a:pt x="749397" y="399813"/>
                </a:cubicBezTo>
                <a:cubicBezTo>
                  <a:pt x="687939" y="362118"/>
                  <a:pt x="618429" y="354495"/>
                  <a:pt x="538322" y="35110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 name="Google Shape;22;p3"/>
          <p:cNvSpPr/>
          <p:nvPr/>
        </p:nvSpPr>
        <p:spPr>
          <a:xfrm rot="-361440">
            <a:off x="2518252" y="3606935"/>
            <a:ext cx="1995479" cy="1549252"/>
          </a:xfrm>
          <a:custGeom>
            <a:rect b="b" l="l" r="r" t="t"/>
            <a:pathLst>
              <a:path extrusionOk="0" h="3096879" w="3988864">
                <a:moveTo>
                  <a:pt x="3300660" y="542432"/>
                </a:moveTo>
                <a:cubicBezTo>
                  <a:pt x="3289512" y="690433"/>
                  <a:pt x="3276442" y="839202"/>
                  <a:pt x="3267984" y="988355"/>
                </a:cubicBezTo>
                <a:cubicBezTo>
                  <a:pt x="3263756" y="1066007"/>
                  <a:pt x="3263371" y="1144813"/>
                  <a:pt x="3268369" y="1222465"/>
                </a:cubicBezTo>
                <a:cubicBezTo>
                  <a:pt x="3275673" y="1336637"/>
                  <a:pt x="3261449" y="1448886"/>
                  <a:pt x="3244535" y="1561136"/>
                </a:cubicBezTo>
                <a:cubicBezTo>
                  <a:pt x="3236847" y="1611494"/>
                  <a:pt x="3247610" y="1645323"/>
                  <a:pt x="3281055" y="1686071"/>
                </a:cubicBezTo>
                <a:cubicBezTo>
                  <a:pt x="3392920" y="1821770"/>
                  <a:pt x="3498250" y="1962851"/>
                  <a:pt x="3603580" y="2103547"/>
                </a:cubicBezTo>
                <a:cubicBezTo>
                  <a:pt x="3678157" y="2203496"/>
                  <a:pt x="3749658" y="2306135"/>
                  <a:pt x="3820775" y="2408774"/>
                </a:cubicBezTo>
                <a:cubicBezTo>
                  <a:pt x="3871518" y="2481813"/>
                  <a:pt x="3920723" y="2556006"/>
                  <a:pt x="3969160" y="2630967"/>
                </a:cubicBezTo>
                <a:cubicBezTo>
                  <a:pt x="3999144" y="2677097"/>
                  <a:pt x="3995300" y="2690551"/>
                  <a:pt x="3954936" y="2728224"/>
                </a:cubicBezTo>
                <a:cubicBezTo>
                  <a:pt x="3925721" y="2755517"/>
                  <a:pt x="3890355" y="2765897"/>
                  <a:pt x="3851528" y="2769741"/>
                </a:cubicBezTo>
                <a:cubicBezTo>
                  <a:pt x="3683154" y="2787424"/>
                  <a:pt x="3514780" y="2804723"/>
                  <a:pt x="3346405" y="2824712"/>
                </a:cubicBezTo>
                <a:cubicBezTo>
                  <a:pt x="3302198" y="2829710"/>
                  <a:pt x="3258758" y="2840474"/>
                  <a:pt x="3215704" y="2852006"/>
                </a:cubicBezTo>
                <a:cubicBezTo>
                  <a:pt x="3109220" y="2880453"/>
                  <a:pt x="3000815" y="2888141"/>
                  <a:pt x="2891641" y="2890448"/>
                </a:cubicBezTo>
                <a:cubicBezTo>
                  <a:pt x="2774009" y="2892754"/>
                  <a:pt x="2659069" y="2916972"/>
                  <a:pt x="2543359" y="2936578"/>
                </a:cubicBezTo>
                <a:cubicBezTo>
                  <a:pt x="2396897" y="2961565"/>
                  <a:pt x="2252741" y="3003466"/>
                  <a:pt x="2101665" y="2999238"/>
                </a:cubicBezTo>
                <a:cubicBezTo>
                  <a:pt x="2066683" y="2998084"/>
                  <a:pt x="2031317" y="3003851"/>
                  <a:pt x="1996335" y="3006541"/>
                </a:cubicBezTo>
                <a:cubicBezTo>
                  <a:pt x="1870246" y="3015767"/>
                  <a:pt x="1744158" y="3026916"/>
                  <a:pt x="1617685" y="3033450"/>
                </a:cubicBezTo>
                <a:cubicBezTo>
                  <a:pt x="1428552" y="3043061"/>
                  <a:pt x="1239035" y="3049212"/>
                  <a:pt x="1049902" y="3056900"/>
                </a:cubicBezTo>
                <a:cubicBezTo>
                  <a:pt x="1005309" y="3058822"/>
                  <a:pt x="961102" y="3058438"/>
                  <a:pt x="916509" y="3061513"/>
                </a:cubicBezTo>
                <a:cubicBezTo>
                  <a:pt x="765434" y="3071892"/>
                  <a:pt x="614742" y="3086116"/>
                  <a:pt x="463667" y="3093035"/>
                </a:cubicBezTo>
                <a:cubicBezTo>
                  <a:pt x="348342" y="3098417"/>
                  <a:pt x="232633" y="3097648"/>
                  <a:pt x="117308" y="3093804"/>
                </a:cubicBezTo>
                <a:cubicBezTo>
                  <a:pt x="20050" y="3090344"/>
                  <a:pt x="-26080" y="3012308"/>
                  <a:pt x="15053" y="2925430"/>
                </a:cubicBezTo>
                <a:cubicBezTo>
                  <a:pt x="32736" y="2888141"/>
                  <a:pt x="60414" y="2855081"/>
                  <a:pt x="83479" y="2820099"/>
                </a:cubicBezTo>
                <a:cubicBezTo>
                  <a:pt x="108850" y="2781273"/>
                  <a:pt x="133838" y="2742063"/>
                  <a:pt x="159593" y="2703237"/>
                </a:cubicBezTo>
                <a:cubicBezTo>
                  <a:pt x="189193" y="2658645"/>
                  <a:pt x="219178" y="2614437"/>
                  <a:pt x="249547" y="2570229"/>
                </a:cubicBezTo>
                <a:cubicBezTo>
                  <a:pt x="263386" y="2550239"/>
                  <a:pt x="279531" y="2531403"/>
                  <a:pt x="291448" y="2510260"/>
                </a:cubicBezTo>
                <a:cubicBezTo>
                  <a:pt x="326046" y="2448753"/>
                  <a:pt x="357568" y="2385325"/>
                  <a:pt x="394087" y="2324587"/>
                </a:cubicBezTo>
                <a:cubicBezTo>
                  <a:pt x="414461" y="2290374"/>
                  <a:pt x="443293" y="2261542"/>
                  <a:pt x="466358" y="2228867"/>
                </a:cubicBezTo>
                <a:cubicBezTo>
                  <a:pt x="489423" y="2196576"/>
                  <a:pt x="508259" y="2161210"/>
                  <a:pt x="532093" y="2129688"/>
                </a:cubicBezTo>
                <a:cubicBezTo>
                  <a:pt x="607823" y="2028202"/>
                  <a:pt x="683937" y="1926716"/>
                  <a:pt x="763127" y="1827921"/>
                </a:cubicBezTo>
                <a:cubicBezTo>
                  <a:pt x="781964" y="1804471"/>
                  <a:pt x="778504" y="1787173"/>
                  <a:pt x="775044" y="1761801"/>
                </a:cubicBezTo>
                <a:cubicBezTo>
                  <a:pt x="758514" y="1642632"/>
                  <a:pt x="739678" y="1523847"/>
                  <a:pt x="732758" y="1403909"/>
                </a:cubicBezTo>
                <a:cubicBezTo>
                  <a:pt x="723917" y="1257447"/>
                  <a:pt x="721226" y="1110215"/>
                  <a:pt x="723917" y="963753"/>
                </a:cubicBezTo>
                <a:cubicBezTo>
                  <a:pt x="726992" y="772698"/>
                  <a:pt x="737756" y="581643"/>
                  <a:pt x="745444" y="390203"/>
                </a:cubicBezTo>
                <a:cubicBezTo>
                  <a:pt x="746213" y="374827"/>
                  <a:pt x="748519" y="359066"/>
                  <a:pt x="751979" y="343689"/>
                </a:cubicBezTo>
                <a:cubicBezTo>
                  <a:pt x="765818" y="277569"/>
                  <a:pt x="796187" y="231439"/>
                  <a:pt x="871533" y="220676"/>
                </a:cubicBezTo>
                <a:cubicBezTo>
                  <a:pt x="981476" y="204530"/>
                  <a:pt x="1089497" y="179159"/>
                  <a:pt x="1199055" y="161091"/>
                </a:cubicBezTo>
                <a:cubicBezTo>
                  <a:pt x="1318993" y="141486"/>
                  <a:pt x="1439700" y="125340"/>
                  <a:pt x="1560407" y="108042"/>
                </a:cubicBezTo>
                <a:cubicBezTo>
                  <a:pt x="1637290" y="97278"/>
                  <a:pt x="1714173" y="86130"/>
                  <a:pt x="1791057" y="76904"/>
                </a:cubicBezTo>
                <a:cubicBezTo>
                  <a:pt x="1896771" y="64218"/>
                  <a:pt x="2002870" y="52686"/>
                  <a:pt x="2108969" y="42306"/>
                </a:cubicBezTo>
                <a:cubicBezTo>
                  <a:pt x="2230060" y="30005"/>
                  <a:pt x="2351536" y="15397"/>
                  <a:pt x="2473396" y="9631"/>
                </a:cubicBezTo>
                <a:cubicBezTo>
                  <a:pt x="2628315" y="2327"/>
                  <a:pt x="2784004" y="789"/>
                  <a:pt x="2938924" y="21"/>
                </a:cubicBezTo>
                <a:cubicBezTo>
                  <a:pt x="2996202" y="-364"/>
                  <a:pt x="3054249" y="4634"/>
                  <a:pt x="3111143" y="13475"/>
                </a:cubicBezTo>
                <a:cubicBezTo>
                  <a:pt x="3196867" y="26930"/>
                  <a:pt x="3252992" y="81901"/>
                  <a:pt x="3274135" y="162629"/>
                </a:cubicBezTo>
                <a:cubicBezTo>
                  <a:pt x="3291049" y="228748"/>
                  <a:pt x="3295278" y="298712"/>
                  <a:pt x="3299891" y="367138"/>
                </a:cubicBezTo>
                <a:cubicBezTo>
                  <a:pt x="3304120" y="424801"/>
                  <a:pt x="3300660" y="482848"/>
                  <a:pt x="3300660" y="542432"/>
                </a:cubicBezTo>
                <a:close/>
                <a:moveTo>
                  <a:pt x="2167016" y="1850601"/>
                </a:moveTo>
                <a:cubicBezTo>
                  <a:pt x="2166247" y="1853677"/>
                  <a:pt x="2165478" y="1857136"/>
                  <a:pt x="2164709" y="1860596"/>
                </a:cubicBezTo>
                <a:cubicBezTo>
                  <a:pt x="2281956" y="1857521"/>
                  <a:pt x="2399203" y="1856752"/>
                  <a:pt x="2516450" y="1850217"/>
                </a:cubicBezTo>
                <a:cubicBezTo>
                  <a:pt x="2642923" y="1843297"/>
                  <a:pt x="2769012" y="1831380"/>
                  <a:pt x="2895100" y="1821770"/>
                </a:cubicBezTo>
                <a:cubicBezTo>
                  <a:pt x="2923932" y="1819463"/>
                  <a:pt x="2952763" y="1815619"/>
                  <a:pt x="2981594" y="1814466"/>
                </a:cubicBezTo>
                <a:cubicBezTo>
                  <a:pt x="3025802" y="1812544"/>
                  <a:pt x="3066166" y="1826767"/>
                  <a:pt x="3097303" y="1857136"/>
                </a:cubicBezTo>
                <a:cubicBezTo>
                  <a:pt x="3133823" y="1892887"/>
                  <a:pt x="3168036" y="1931713"/>
                  <a:pt x="3199558" y="1971693"/>
                </a:cubicBezTo>
                <a:cubicBezTo>
                  <a:pt x="3281055" y="2074716"/>
                  <a:pt x="3362166" y="2178509"/>
                  <a:pt x="3440972" y="2283839"/>
                </a:cubicBezTo>
                <a:cubicBezTo>
                  <a:pt x="3459039" y="2308057"/>
                  <a:pt x="3473647" y="2337657"/>
                  <a:pt x="3480182" y="2366873"/>
                </a:cubicBezTo>
                <a:cubicBezTo>
                  <a:pt x="3489408" y="2408774"/>
                  <a:pt x="3474800" y="2428379"/>
                  <a:pt x="3432130" y="2438759"/>
                </a:cubicBezTo>
                <a:cubicBezTo>
                  <a:pt x="3386769" y="2449906"/>
                  <a:pt x="3341023" y="2461055"/>
                  <a:pt x="3294509" y="2466052"/>
                </a:cubicBezTo>
                <a:cubicBezTo>
                  <a:pt x="3188410" y="2477584"/>
                  <a:pt x="3081927" y="2485657"/>
                  <a:pt x="2975828" y="2494883"/>
                </a:cubicBezTo>
                <a:cubicBezTo>
                  <a:pt x="2918165" y="2499881"/>
                  <a:pt x="2860503" y="2505647"/>
                  <a:pt x="2802841" y="2509876"/>
                </a:cubicBezTo>
                <a:cubicBezTo>
                  <a:pt x="2605635" y="2524483"/>
                  <a:pt x="2408045" y="2539091"/>
                  <a:pt x="2210455" y="2552930"/>
                </a:cubicBezTo>
                <a:cubicBezTo>
                  <a:pt x="2166247" y="2556006"/>
                  <a:pt x="2120886" y="2552930"/>
                  <a:pt x="2077062" y="2558696"/>
                </a:cubicBezTo>
                <a:cubicBezTo>
                  <a:pt x="1935597" y="2577148"/>
                  <a:pt x="1794516" y="2598291"/>
                  <a:pt x="1653436" y="2618281"/>
                </a:cubicBezTo>
                <a:cubicBezTo>
                  <a:pt x="1585009" y="2627891"/>
                  <a:pt x="1517352" y="2641730"/>
                  <a:pt x="1448542" y="2645574"/>
                </a:cubicBezTo>
                <a:cubicBezTo>
                  <a:pt x="1246339" y="2656722"/>
                  <a:pt x="1044136" y="2664411"/>
                  <a:pt x="841932" y="2672868"/>
                </a:cubicBezTo>
                <a:cubicBezTo>
                  <a:pt x="770815" y="2675943"/>
                  <a:pt x="699314" y="2677865"/>
                  <a:pt x="628197" y="2678250"/>
                </a:cubicBezTo>
                <a:cubicBezTo>
                  <a:pt x="570919" y="2678634"/>
                  <a:pt x="543625" y="2640577"/>
                  <a:pt x="560155" y="2585221"/>
                </a:cubicBezTo>
                <a:cubicBezTo>
                  <a:pt x="564384" y="2570229"/>
                  <a:pt x="570535" y="2555621"/>
                  <a:pt x="578223" y="2542166"/>
                </a:cubicBezTo>
                <a:cubicBezTo>
                  <a:pt x="632426" y="2444909"/>
                  <a:pt x="687397" y="2348421"/>
                  <a:pt x="741984" y="2251548"/>
                </a:cubicBezTo>
                <a:cubicBezTo>
                  <a:pt x="798493" y="2150831"/>
                  <a:pt x="877683" y="2064337"/>
                  <a:pt x="924582" y="1957469"/>
                </a:cubicBezTo>
                <a:cubicBezTo>
                  <a:pt x="928426" y="1949012"/>
                  <a:pt x="940343" y="1941708"/>
                  <a:pt x="950338" y="1938633"/>
                </a:cubicBezTo>
                <a:cubicBezTo>
                  <a:pt x="982244" y="1929022"/>
                  <a:pt x="1014535" y="1917105"/>
                  <a:pt x="1047211" y="1915183"/>
                </a:cubicBezTo>
                <a:cubicBezTo>
                  <a:pt x="1160229" y="1907495"/>
                  <a:pt x="1273248" y="1904420"/>
                  <a:pt x="1386266" y="1898269"/>
                </a:cubicBezTo>
                <a:cubicBezTo>
                  <a:pt x="1456230" y="1894425"/>
                  <a:pt x="1525809" y="1888274"/>
                  <a:pt x="1595389" y="1883277"/>
                </a:cubicBezTo>
                <a:cubicBezTo>
                  <a:pt x="1595389" y="1878279"/>
                  <a:pt x="1595773" y="1873282"/>
                  <a:pt x="1595773" y="1868669"/>
                </a:cubicBezTo>
                <a:cubicBezTo>
                  <a:pt x="1579628" y="1867131"/>
                  <a:pt x="1563482" y="1864056"/>
                  <a:pt x="1547337" y="1864056"/>
                </a:cubicBezTo>
                <a:cubicBezTo>
                  <a:pt x="1425092" y="1861749"/>
                  <a:pt x="1305154" y="1889427"/>
                  <a:pt x="1181372" y="1880586"/>
                </a:cubicBezTo>
                <a:cubicBezTo>
                  <a:pt x="1071429" y="1872897"/>
                  <a:pt x="959948" y="1880201"/>
                  <a:pt x="851543" y="1860981"/>
                </a:cubicBezTo>
                <a:cubicBezTo>
                  <a:pt x="846161" y="1865209"/>
                  <a:pt x="841548" y="1867131"/>
                  <a:pt x="839242" y="1870591"/>
                </a:cubicBezTo>
                <a:cubicBezTo>
                  <a:pt x="756592" y="2012825"/>
                  <a:pt x="670098" y="2152368"/>
                  <a:pt x="554005" y="2271153"/>
                </a:cubicBezTo>
                <a:cubicBezTo>
                  <a:pt x="546701" y="2278841"/>
                  <a:pt x="543241" y="2290374"/>
                  <a:pt x="537475" y="2299984"/>
                </a:cubicBezTo>
                <a:cubicBezTo>
                  <a:pt x="515947" y="2336119"/>
                  <a:pt x="494805" y="2373023"/>
                  <a:pt x="472508" y="2408390"/>
                </a:cubicBezTo>
                <a:cubicBezTo>
                  <a:pt x="428685" y="2477584"/>
                  <a:pt x="377942" y="2543320"/>
                  <a:pt x="340269" y="2615590"/>
                </a:cubicBezTo>
                <a:cubicBezTo>
                  <a:pt x="277225" y="2736297"/>
                  <a:pt x="204955" y="2850468"/>
                  <a:pt x="117308" y="2954645"/>
                </a:cubicBezTo>
                <a:cubicBezTo>
                  <a:pt x="107313" y="2966178"/>
                  <a:pt x="103469" y="2983092"/>
                  <a:pt x="94627" y="3002697"/>
                </a:cubicBezTo>
                <a:cubicBezTo>
                  <a:pt x="113463" y="3004619"/>
                  <a:pt x="121921" y="3006541"/>
                  <a:pt x="130378" y="3006541"/>
                </a:cubicBezTo>
                <a:cubicBezTo>
                  <a:pt x="225713" y="3003082"/>
                  <a:pt x="321048" y="3000391"/>
                  <a:pt x="416384" y="2995393"/>
                </a:cubicBezTo>
                <a:cubicBezTo>
                  <a:pt x="518638" y="2989627"/>
                  <a:pt x="620509" y="2982323"/>
                  <a:pt x="722379" y="2974251"/>
                </a:cubicBezTo>
                <a:cubicBezTo>
                  <a:pt x="828478" y="2966178"/>
                  <a:pt x="934577" y="2955414"/>
                  <a:pt x="1041060" y="2948495"/>
                </a:cubicBezTo>
                <a:cubicBezTo>
                  <a:pt x="1167533" y="2940422"/>
                  <a:pt x="1294391" y="2934656"/>
                  <a:pt x="1421248" y="2929274"/>
                </a:cubicBezTo>
                <a:cubicBezTo>
                  <a:pt x="1530422" y="2924661"/>
                  <a:pt x="1639212" y="2921970"/>
                  <a:pt x="1748386" y="2917741"/>
                </a:cubicBezTo>
                <a:cubicBezTo>
                  <a:pt x="1821426" y="2915050"/>
                  <a:pt x="1894465" y="2913513"/>
                  <a:pt x="1967119" y="2906978"/>
                </a:cubicBezTo>
                <a:cubicBezTo>
                  <a:pt x="2046309" y="2900058"/>
                  <a:pt x="2124730" y="2887372"/>
                  <a:pt x="2203535" y="2878915"/>
                </a:cubicBezTo>
                <a:cubicBezTo>
                  <a:pt x="2274268" y="2871227"/>
                  <a:pt x="2345385" y="2867767"/>
                  <a:pt x="2415733" y="2857388"/>
                </a:cubicBezTo>
                <a:cubicBezTo>
                  <a:pt x="2537978" y="2838936"/>
                  <a:pt x="2659453" y="2813564"/>
                  <a:pt x="2781698" y="2797034"/>
                </a:cubicBezTo>
                <a:cubicBezTo>
                  <a:pt x="2874342" y="2784349"/>
                  <a:pt x="2968140" y="2782811"/>
                  <a:pt x="3061168" y="2772432"/>
                </a:cubicBezTo>
                <a:cubicBezTo>
                  <a:pt x="3149200" y="2762821"/>
                  <a:pt x="3236847" y="2747829"/>
                  <a:pt x="3324494" y="2735912"/>
                </a:cubicBezTo>
                <a:cubicBezTo>
                  <a:pt x="3445585" y="2719767"/>
                  <a:pt x="3566676" y="2704006"/>
                  <a:pt x="3687767" y="2688245"/>
                </a:cubicBezTo>
                <a:cubicBezTo>
                  <a:pt x="3749274" y="2680172"/>
                  <a:pt x="3810780" y="2671715"/>
                  <a:pt x="3881513" y="2662104"/>
                </a:cubicBezTo>
                <a:cubicBezTo>
                  <a:pt x="3822313" y="2537553"/>
                  <a:pt x="3738510" y="2435683"/>
                  <a:pt x="3671237" y="2324202"/>
                </a:cubicBezTo>
                <a:cubicBezTo>
                  <a:pt x="3602427" y="2210031"/>
                  <a:pt x="3527081" y="2098934"/>
                  <a:pt x="3447507" y="1992067"/>
                </a:cubicBezTo>
                <a:cubicBezTo>
                  <a:pt x="3369086" y="1887121"/>
                  <a:pt x="3281823" y="1789095"/>
                  <a:pt x="3205325" y="1696835"/>
                </a:cubicBezTo>
                <a:cubicBezTo>
                  <a:pt x="3156119" y="1714133"/>
                  <a:pt x="3119984" y="1734123"/>
                  <a:pt x="3081927" y="1739120"/>
                </a:cubicBezTo>
                <a:cubicBezTo>
                  <a:pt x="2914321" y="1761032"/>
                  <a:pt x="2749791" y="1801396"/>
                  <a:pt x="2579879" y="1809469"/>
                </a:cubicBezTo>
                <a:cubicBezTo>
                  <a:pt x="2441489" y="1816004"/>
                  <a:pt x="2304252" y="1836378"/>
                  <a:pt x="2167016" y="1850601"/>
                </a:cubicBezTo>
                <a:close/>
                <a:moveTo>
                  <a:pt x="3133439" y="1646861"/>
                </a:moveTo>
                <a:cubicBezTo>
                  <a:pt x="3137667" y="1604190"/>
                  <a:pt x="3138052" y="1575744"/>
                  <a:pt x="3143818" y="1548066"/>
                </a:cubicBezTo>
                <a:cubicBezTo>
                  <a:pt x="3172265" y="1410444"/>
                  <a:pt x="3186488" y="1271670"/>
                  <a:pt x="3185335" y="1130589"/>
                </a:cubicBezTo>
                <a:cubicBezTo>
                  <a:pt x="3184566" y="1046018"/>
                  <a:pt x="3189179" y="961062"/>
                  <a:pt x="3197636" y="877259"/>
                </a:cubicBezTo>
                <a:cubicBezTo>
                  <a:pt x="3220317" y="656988"/>
                  <a:pt x="3226852" y="436718"/>
                  <a:pt x="3190332" y="217216"/>
                </a:cubicBezTo>
                <a:cubicBezTo>
                  <a:pt x="3179569" y="152250"/>
                  <a:pt x="3127288" y="95740"/>
                  <a:pt x="3061553" y="94972"/>
                </a:cubicBezTo>
                <a:cubicBezTo>
                  <a:pt x="2894716" y="92281"/>
                  <a:pt x="2728648" y="81901"/>
                  <a:pt x="2561427" y="100738"/>
                </a:cubicBezTo>
                <a:cubicBezTo>
                  <a:pt x="2402279" y="118805"/>
                  <a:pt x="2241593" y="104198"/>
                  <a:pt x="2082060" y="119959"/>
                </a:cubicBezTo>
                <a:cubicBezTo>
                  <a:pt x="1807587" y="146483"/>
                  <a:pt x="1533498" y="194151"/>
                  <a:pt x="1259793" y="225289"/>
                </a:cubicBezTo>
                <a:cubicBezTo>
                  <a:pt x="1147159" y="237974"/>
                  <a:pt x="1034525" y="255658"/>
                  <a:pt x="922660" y="273341"/>
                </a:cubicBezTo>
                <a:cubicBezTo>
                  <a:pt x="855772" y="283720"/>
                  <a:pt x="804644" y="311398"/>
                  <a:pt x="795803" y="379055"/>
                </a:cubicBezTo>
                <a:cubicBezTo>
                  <a:pt x="785808" y="454016"/>
                  <a:pt x="777735" y="530131"/>
                  <a:pt x="779273" y="605477"/>
                </a:cubicBezTo>
                <a:cubicBezTo>
                  <a:pt x="784270" y="828438"/>
                  <a:pt x="794265" y="1051015"/>
                  <a:pt x="803491" y="1273592"/>
                </a:cubicBezTo>
                <a:cubicBezTo>
                  <a:pt x="809642" y="1420439"/>
                  <a:pt x="816945" y="1567286"/>
                  <a:pt x="825787" y="1713749"/>
                </a:cubicBezTo>
                <a:cubicBezTo>
                  <a:pt x="829631" y="1779869"/>
                  <a:pt x="876914" y="1793323"/>
                  <a:pt x="940728" y="1794092"/>
                </a:cubicBezTo>
                <a:cubicBezTo>
                  <a:pt x="1025299" y="1795245"/>
                  <a:pt x="1110255" y="1795630"/>
                  <a:pt x="1194827" y="1791017"/>
                </a:cubicBezTo>
                <a:cubicBezTo>
                  <a:pt x="1301310" y="1785250"/>
                  <a:pt x="1407793" y="1766799"/>
                  <a:pt x="1514277" y="1767183"/>
                </a:cubicBezTo>
                <a:cubicBezTo>
                  <a:pt x="1819888" y="1767567"/>
                  <a:pt x="2125115" y="1759110"/>
                  <a:pt x="2429572" y="1729126"/>
                </a:cubicBezTo>
                <a:cubicBezTo>
                  <a:pt x="2564502" y="1715671"/>
                  <a:pt x="2699817" y="1704139"/>
                  <a:pt x="2835132" y="1690684"/>
                </a:cubicBezTo>
                <a:cubicBezTo>
                  <a:pt x="2883952" y="1685687"/>
                  <a:pt x="2932389" y="1677614"/>
                  <a:pt x="2980825" y="1670694"/>
                </a:cubicBezTo>
                <a:cubicBezTo>
                  <a:pt x="3032337" y="1663006"/>
                  <a:pt x="3084618" y="1654549"/>
                  <a:pt x="3133439" y="1646861"/>
                </a:cubicBezTo>
                <a:close/>
                <a:moveTo>
                  <a:pt x="1890620" y="2492577"/>
                </a:moveTo>
                <a:cubicBezTo>
                  <a:pt x="2024397" y="2464899"/>
                  <a:pt x="2158174" y="2472587"/>
                  <a:pt x="2290798" y="2441834"/>
                </a:cubicBezTo>
                <a:cubicBezTo>
                  <a:pt x="2280419" y="2391475"/>
                  <a:pt x="2272346" y="2351111"/>
                  <a:pt x="2262736" y="2303828"/>
                </a:cubicBezTo>
                <a:cubicBezTo>
                  <a:pt x="2135109" y="2321512"/>
                  <a:pt x="2009790" y="2319974"/>
                  <a:pt x="1891005" y="2355340"/>
                </a:cubicBezTo>
                <a:cubicBezTo>
                  <a:pt x="1890620" y="2403008"/>
                  <a:pt x="1890620" y="2444525"/>
                  <a:pt x="1890620" y="2492577"/>
                </a:cubicBezTo>
                <a:close/>
                <a:moveTo>
                  <a:pt x="1174837" y="2416462"/>
                </a:moveTo>
                <a:cubicBezTo>
                  <a:pt x="1160229" y="2469127"/>
                  <a:pt x="1146006" y="2519870"/>
                  <a:pt x="1129092" y="2580224"/>
                </a:cubicBezTo>
                <a:cubicBezTo>
                  <a:pt x="1240957" y="2569076"/>
                  <a:pt x="1345902" y="2578686"/>
                  <a:pt x="1445466" y="2552546"/>
                </a:cubicBezTo>
                <a:cubicBezTo>
                  <a:pt x="1445466" y="2496036"/>
                  <a:pt x="1445466" y="2448369"/>
                  <a:pt x="1445466" y="2398395"/>
                </a:cubicBezTo>
                <a:cubicBezTo>
                  <a:pt x="1355513" y="2404545"/>
                  <a:pt x="1269019" y="2410312"/>
                  <a:pt x="1174837" y="2416462"/>
                </a:cubicBezTo>
                <a:close/>
                <a:moveTo>
                  <a:pt x="1827961" y="2507185"/>
                </a:moveTo>
                <a:cubicBezTo>
                  <a:pt x="1823348" y="2448369"/>
                  <a:pt x="1819888" y="2403008"/>
                  <a:pt x="1815659" y="2353418"/>
                </a:cubicBezTo>
                <a:cubicBezTo>
                  <a:pt x="1758766" y="2359953"/>
                  <a:pt x="1707638" y="2364566"/>
                  <a:pt x="1657280" y="2371870"/>
                </a:cubicBezTo>
                <a:cubicBezTo>
                  <a:pt x="1616532" y="2378021"/>
                  <a:pt x="1576168" y="2388015"/>
                  <a:pt x="1535420" y="2396473"/>
                </a:cubicBezTo>
                <a:cubicBezTo>
                  <a:pt x="1531191" y="2440296"/>
                  <a:pt x="1526963" y="2484504"/>
                  <a:pt x="1523118" y="2528327"/>
                </a:cubicBezTo>
                <a:cubicBezTo>
                  <a:pt x="1522734" y="2531787"/>
                  <a:pt x="1526963" y="2535631"/>
                  <a:pt x="1532729" y="2546011"/>
                </a:cubicBezTo>
                <a:cubicBezTo>
                  <a:pt x="1628064" y="2533325"/>
                  <a:pt x="1725706" y="2520639"/>
                  <a:pt x="1827961" y="2507185"/>
                </a:cubicBezTo>
                <a:close/>
                <a:moveTo>
                  <a:pt x="3028877" y="2376867"/>
                </a:moveTo>
                <a:cubicBezTo>
                  <a:pt x="3006197" y="2333813"/>
                  <a:pt x="2990820" y="2299984"/>
                  <a:pt x="2971215" y="2268462"/>
                </a:cubicBezTo>
                <a:cubicBezTo>
                  <a:pt x="2964295" y="2257314"/>
                  <a:pt x="2946997" y="2245397"/>
                  <a:pt x="2934695" y="2245781"/>
                </a:cubicBezTo>
                <a:cubicBezTo>
                  <a:pt x="2842435" y="2250394"/>
                  <a:pt x="2750560" y="2258083"/>
                  <a:pt x="2650612" y="2265771"/>
                </a:cubicBezTo>
                <a:cubicBezTo>
                  <a:pt x="2667142" y="2318821"/>
                  <a:pt x="2680212" y="2362260"/>
                  <a:pt x="2694820" y="2409158"/>
                </a:cubicBezTo>
                <a:cubicBezTo>
                  <a:pt x="2808222" y="2398395"/>
                  <a:pt x="2913168" y="2388400"/>
                  <a:pt x="3028877" y="2376867"/>
                </a:cubicBezTo>
                <a:close/>
                <a:moveTo>
                  <a:pt x="2576035" y="2273075"/>
                </a:moveTo>
                <a:cubicBezTo>
                  <a:pt x="2487619" y="2276919"/>
                  <a:pt x="2407276" y="2284607"/>
                  <a:pt x="2325395" y="2302291"/>
                </a:cubicBezTo>
                <a:cubicBezTo>
                  <a:pt x="2333084" y="2354187"/>
                  <a:pt x="2339619" y="2399548"/>
                  <a:pt x="2346154" y="2446447"/>
                </a:cubicBezTo>
                <a:cubicBezTo>
                  <a:pt x="2439951" y="2434145"/>
                  <a:pt x="2531443" y="2442987"/>
                  <a:pt x="2624087" y="2412618"/>
                </a:cubicBezTo>
                <a:cubicBezTo>
                  <a:pt x="2607941" y="2365719"/>
                  <a:pt x="2592949" y="2322280"/>
                  <a:pt x="2576035" y="2273075"/>
                </a:cubicBezTo>
                <a:close/>
                <a:moveTo>
                  <a:pt x="3263756" y="2198883"/>
                </a:moveTo>
                <a:cubicBezTo>
                  <a:pt x="3185719" y="2211953"/>
                  <a:pt x="3111527" y="2224639"/>
                  <a:pt x="3031568" y="2238093"/>
                </a:cubicBezTo>
                <a:cubicBezTo>
                  <a:pt x="3041948" y="2258083"/>
                  <a:pt x="3050405" y="2269231"/>
                  <a:pt x="3053096" y="2281532"/>
                </a:cubicBezTo>
                <a:cubicBezTo>
                  <a:pt x="3071163" y="2363797"/>
                  <a:pt x="3115371" y="2401470"/>
                  <a:pt x="3201865" y="2372254"/>
                </a:cubicBezTo>
                <a:cubicBezTo>
                  <a:pt x="3209938" y="2369564"/>
                  <a:pt x="3219548" y="2372639"/>
                  <a:pt x="3228390" y="2371101"/>
                </a:cubicBezTo>
                <a:cubicBezTo>
                  <a:pt x="3273366" y="2363797"/>
                  <a:pt x="3318343" y="2355724"/>
                  <a:pt x="3370239" y="2346883"/>
                </a:cubicBezTo>
                <a:cubicBezTo>
                  <a:pt x="3330644" y="2291527"/>
                  <a:pt x="3297200" y="2245013"/>
                  <a:pt x="3263756" y="2198883"/>
                </a:cubicBezTo>
                <a:close/>
                <a:moveTo>
                  <a:pt x="1897924" y="2131994"/>
                </a:moveTo>
                <a:cubicBezTo>
                  <a:pt x="1897924" y="2166207"/>
                  <a:pt x="1897924" y="2192347"/>
                  <a:pt x="1897924" y="2226561"/>
                </a:cubicBezTo>
                <a:cubicBezTo>
                  <a:pt x="2014787" y="2236940"/>
                  <a:pt x="2123961" y="2201958"/>
                  <a:pt x="2241593" y="2195038"/>
                </a:cubicBezTo>
                <a:cubicBezTo>
                  <a:pt x="2237364" y="2157366"/>
                  <a:pt x="2234289" y="2129688"/>
                  <a:pt x="2230060" y="2093552"/>
                </a:cubicBezTo>
                <a:cubicBezTo>
                  <a:pt x="2118195" y="2106238"/>
                  <a:pt x="2011327" y="2118539"/>
                  <a:pt x="1897924" y="2131994"/>
                </a:cubicBezTo>
                <a:close/>
                <a:moveTo>
                  <a:pt x="825403" y="2577148"/>
                </a:moveTo>
                <a:cubicBezTo>
                  <a:pt x="896135" y="2578686"/>
                  <a:pt x="963408" y="2580993"/>
                  <a:pt x="1031065" y="2580608"/>
                </a:cubicBezTo>
                <a:cubicBezTo>
                  <a:pt x="1041060" y="2580608"/>
                  <a:pt x="1056821" y="2569076"/>
                  <a:pt x="1060281" y="2559465"/>
                </a:cubicBezTo>
                <a:cubicBezTo>
                  <a:pt x="1074504" y="2518333"/>
                  <a:pt x="1084884" y="2476047"/>
                  <a:pt x="1098338" y="2428764"/>
                </a:cubicBezTo>
                <a:cubicBezTo>
                  <a:pt x="1025299" y="2431070"/>
                  <a:pt x="959948" y="2432992"/>
                  <a:pt x="894213" y="2436452"/>
                </a:cubicBezTo>
                <a:cubicBezTo>
                  <a:pt x="884987" y="2436836"/>
                  <a:pt x="871917" y="2445293"/>
                  <a:pt x="868457" y="2452982"/>
                </a:cubicBezTo>
                <a:cubicBezTo>
                  <a:pt x="852312" y="2490270"/>
                  <a:pt x="825787" y="2524868"/>
                  <a:pt x="825403" y="2577148"/>
                </a:cubicBezTo>
                <a:close/>
                <a:moveTo>
                  <a:pt x="1207513" y="2305366"/>
                </a:moveTo>
                <a:cubicBezTo>
                  <a:pt x="1299004" y="2295756"/>
                  <a:pt x="1375887" y="2288836"/>
                  <a:pt x="1452001" y="2279226"/>
                </a:cubicBezTo>
                <a:cubicBezTo>
                  <a:pt x="1461996" y="2278072"/>
                  <a:pt x="1475451" y="2264233"/>
                  <a:pt x="1478142" y="2253854"/>
                </a:cubicBezTo>
                <a:cubicBezTo>
                  <a:pt x="1486599" y="2220794"/>
                  <a:pt x="1490827" y="2186966"/>
                  <a:pt x="1497362" y="2149293"/>
                </a:cubicBezTo>
                <a:cubicBezTo>
                  <a:pt x="1409716" y="2160057"/>
                  <a:pt x="1328988" y="2143911"/>
                  <a:pt x="1252874" y="2177740"/>
                </a:cubicBezTo>
                <a:cubicBezTo>
                  <a:pt x="1239035" y="2216566"/>
                  <a:pt x="1225580" y="2253470"/>
                  <a:pt x="1207513" y="2305366"/>
                </a:cubicBezTo>
                <a:close/>
                <a:moveTo>
                  <a:pt x="1904844" y="2053573"/>
                </a:moveTo>
                <a:cubicBezTo>
                  <a:pt x="2015171" y="2052804"/>
                  <a:pt x="2118195" y="2053957"/>
                  <a:pt x="2217759" y="2024742"/>
                </a:cubicBezTo>
                <a:cubicBezTo>
                  <a:pt x="2221219" y="1948627"/>
                  <a:pt x="2215068" y="1942092"/>
                  <a:pt x="2147026" y="1942477"/>
                </a:cubicBezTo>
                <a:cubicBezTo>
                  <a:pt x="2109353" y="1942477"/>
                  <a:pt x="2071296" y="1942092"/>
                  <a:pt x="2033623" y="1942092"/>
                </a:cubicBezTo>
                <a:cubicBezTo>
                  <a:pt x="1994028" y="1942092"/>
                  <a:pt x="1954818" y="1942092"/>
                  <a:pt x="1911763" y="1942092"/>
                </a:cubicBezTo>
                <a:cubicBezTo>
                  <a:pt x="1909072" y="1982072"/>
                  <a:pt x="1907150" y="2012825"/>
                  <a:pt x="1904844" y="2053573"/>
                </a:cubicBezTo>
                <a:close/>
                <a:moveTo>
                  <a:pt x="1832958" y="2144295"/>
                </a:moveTo>
                <a:cubicBezTo>
                  <a:pt x="1738776" y="2144295"/>
                  <a:pt x="1655358" y="2144295"/>
                  <a:pt x="1568095" y="2144295"/>
                </a:cubicBezTo>
                <a:cubicBezTo>
                  <a:pt x="1561560" y="2188888"/>
                  <a:pt x="1556178" y="2226945"/>
                  <a:pt x="1549643" y="2272306"/>
                </a:cubicBezTo>
                <a:cubicBezTo>
                  <a:pt x="1643441" y="2261542"/>
                  <a:pt x="1728397" y="2251932"/>
                  <a:pt x="1819119" y="2241553"/>
                </a:cubicBezTo>
                <a:cubicBezTo>
                  <a:pt x="1823732" y="2209646"/>
                  <a:pt x="1828345" y="2177740"/>
                  <a:pt x="1832958" y="2144295"/>
                </a:cubicBezTo>
                <a:close/>
                <a:moveTo>
                  <a:pt x="2887796" y="2129303"/>
                </a:moveTo>
                <a:cubicBezTo>
                  <a:pt x="2865116" y="2037043"/>
                  <a:pt x="2861656" y="2034352"/>
                  <a:pt x="2781313" y="2039350"/>
                </a:cubicBezTo>
                <a:cubicBezTo>
                  <a:pt x="2737105" y="2042041"/>
                  <a:pt x="2692513" y="2044347"/>
                  <a:pt x="2648305" y="2047807"/>
                </a:cubicBezTo>
                <a:cubicBezTo>
                  <a:pt x="2627162" y="2049729"/>
                  <a:pt x="2606019" y="2054342"/>
                  <a:pt x="2578341" y="2058955"/>
                </a:cubicBezTo>
                <a:cubicBezTo>
                  <a:pt x="2587567" y="2092399"/>
                  <a:pt x="2595256" y="2118539"/>
                  <a:pt x="2602944" y="2146602"/>
                </a:cubicBezTo>
                <a:cubicBezTo>
                  <a:pt x="2702508" y="2140836"/>
                  <a:pt x="2794383" y="2135070"/>
                  <a:pt x="2887796" y="2129303"/>
                </a:cubicBezTo>
                <a:close/>
                <a:moveTo>
                  <a:pt x="1858714" y="1949396"/>
                </a:moveTo>
                <a:cubicBezTo>
                  <a:pt x="1764916" y="1948243"/>
                  <a:pt x="1679576" y="1948627"/>
                  <a:pt x="1594620" y="1980534"/>
                </a:cubicBezTo>
                <a:cubicBezTo>
                  <a:pt x="1592313" y="2005905"/>
                  <a:pt x="1590391" y="2029355"/>
                  <a:pt x="1587700" y="2055880"/>
                </a:cubicBezTo>
                <a:cubicBezTo>
                  <a:pt x="1675732" y="2055880"/>
                  <a:pt x="1756844" y="2055880"/>
                  <a:pt x="1840262" y="2055880"/>
                </a:cubicBezTo>
                <a:cubicBezTo>
                  <a:pt x="1846797" y="2020513"/>
                  <a:pt x="1851794" y="1990144"/>
                  <a:pt x="1858714" y="1949396"/>
                </a:cubicBezTo>
                <a:close/>
                <a:moveTo>
                  <a:pt x="1182910" y="2176586"/>
                </a:moveTo>
                <a:cubicBezTo>
                  <a:pt x="1120250" y="2183890"/>
                  <a:pt x="1068354" y="2189656"/>
                  <a:pt x="1016458" y="2196576"/>
                </a:cubicBezTo>
                <a:cubicBezTo>
                  <a:pt x="1010691" y="2197345"/>
                  <a:pt x="1003387" y="2201958"/>
                  <a:pt x="1000697" y="2206955"/>
                </a:cubicBezTo>
                <a:cubicBezTo>
                  <a:pt x="981476" y="2241937"/>
                  <a:pt x="952644" y="2273459"/>
                  <a:pt x="952260" y="2322280"/>
                </a:cubicBezTo>
                <a:cubicBezTo>
                  <a:pt x="1017995" y="2317283"/>
                  <a:pt x="1078733" y="2312670"/>
                  <a:pt x="1139855" y="2308057"/>
                </a:cubicBezTo>
                <a:cubicBezTo>
                  <a:pt x="1154079" y="2264233"/>
                  <a:pt x="1166764" y="2225407"/>
                  <a:pt x="1182910" y="2176586"/>
                </a:cubicBezTo>
                <a:close/>
                <a:moveTo>
                  <a:pt x="3117293" y="2009750"/>
                </a:moveTo>
                <a:cubicBezTo>
                  <a:pt x="3048483" y="2017822"/>
                  <a:pt x="2985823" y="2024742"/>
                  <a:pt x="2919703" y="2032430"/>
                </a:cubicBezTo>
                <a:cubicBezTo>
                  <a:pt x="2935080" y="2074716"/>
                  <a:pt x="2937771" y="2120462"/>
                  <a:pt x="2986207" y="2121230"/>
                </a:cubicBezTo>
                <a:cubicBezTo>
                  <a:pt x="3051558" y="2122384"/>
                  <a:pt x="3116524" y="2115849"/>
                  <a:pt x="3194945" y="2111620"/>
                </a:cubicBezTo>
                <a:cubicBezTo>
                  <a:pt x="3164192" y="2070872"/>
                  <a:pt x="3140743" y="2040119"/>
                  <a:pt x="3117293" y="2009750"/>
                </a:cubicBezTo>
                <a:close/>
                <a:moveTo>
                  <a:pt x="2301946" y="2184659"/>
                </a:moveTo>
                <a:cubicBezTo>
                  <a:pt x="2382289" y="2172742"/>
                  <a:pt x="2453022" y="2161979"/>
                  <a:pt x="2530674" y="2150062"/>
                </a:cubicBezTo>
                <a:cubicBezTo>
                  <a:pt x="2523370" y="2119693"/>
                  <a:pt x="2516835" y="2093168"/>
                  <a:pt x="2509531" y="2064337"/>
                </a:cubicBezTo>
                <a:cubicBezTo>
                  <a:pt x="2434185" y="2070872"/>
                  <a:pt x="2364990" y="2076638"/>
                  <a:pt x="2290414" y="2083173"/>
                </a:cubicBezTo>
                <a:cubicBezTo>
                  <a:pt x="2294258" y="2117771"/>
                  <a:pt x="2297333" y="2145449"/>
                  <a:pt x="2301946" y="2184659"/>
                </a:cubicBezTo>
                <a:close/>
                <a:moveTo>
                  <a:pt x="1541955" y="1978227"/>
                </a:moveTo>
                <a:cubicBezTo>
                  <a:pt x="1466609" y="1982840"/>
                  <a:pt x="1392801" y="1987454"/>
                  <a:pt x="1315918" y="1992067"/>
                </a:cubicBezTo>
                <a:cubicBezTo>
                  <a:pt x="1307076" y="2020129"/>
                  <a:pt x="1299772" y="2043963"/>
                  <a:pt x="1291315" y="2071256"/>
                </a:cubicBezTo>
                <a:cubicBezTo>
                  <a:pt x="1353975" y="2067797"/>
                  <a:pt x="1407793" y="2062799"/>
                  <a:pt x="1461996" y="2062415"/>
                </a:cubicBezTo>
                <a:cubicBezTo>
                  <a:pt x="1525809" y="2062030"/>
                  <a:pt x="1531575" y="2058571"/>
                  <a:pt x="1541955" y="1978227"/>
                </a:cubicBezTo>
                <a:close/>
                <a:moveTo>
                  <a:pt x="2491079" y="1934788"/>
                </a:moveTo>
                <a:cubicBezTo>
                  <a:pt x="2416502" y="1951703"/>
                  <a:pt x="2342694" y="1929022"/>
                  <a:pt x="2267349" y="1954009"/>
                </a:cubicBezTo>
                <a:cubicBezTo>
                  <a:pt x="2272346" y="1979381"/>
                  <a:pt x="2276574" y="1999755"/>
                  <a:pt x="2281572" y="2025126"/>
                </a:cubicBezTo>
                <a:cubicBezTo>
                  <a:pt x="2349614" y="2015516"/>
                  <a:pt x="2413042" y="2008212"/>
                  <a:pt x="2475702" y="1997448"/>
                </a:cubicBezTo>
                <a:cubicBezTo>
                  <a:pt x="2507609" y="1992067"/>
                  <a:pt x="2500305" y="1967464"/>
                  <a:pt x="2491079" y="1934788"/>
                </a:cubicBezTo>
                <a:close/>
                <a:moveTo>
                  <a:pt x="1220583" y="2078945"/>
                </a:moveTo>
                <a:cubicBezTo>
                  <a:pt x="1232884" y="2050113"/>
                  <a:pt x="1255949" y="2027433"/>
                  <a:pt x="1252105" y="1995142"/>
                </a:cubicBezTo>
                <a:cubicBezTo>
                  <a:pt x="1200977" y="1995142"/>
                  <a:pt x="1152925" y="1995142"/>
                  <a:pt x="1104489" y="1995142"/>
                </a:cubicBezTo>
                <a:cubicBezTo>
                  <a:pt x="1089112" y="2027048"/>
                  <a:pt x="1076042" y="2054342"/>
                  <a:pt x="1057590" y="2093168"/>
                </a:cubicBezTo>
                <a:cubicBezTo>
                  <a:pt x="1117944" y="2087786"/>
                  <a:pt x="1165611" y="2083558"/>
                  <a:pt x="1220583" y="2078945"/>
                </a:cubicBezTo>
                <a:close/>
                <a:moveTo>
                  <a:pt x="637039" y="2594063"/>
                </a:moveTo>
                <a:cubicBezTo>
                  <a:pt x="683169" y="2589834"/>
                  <a:pt x="719304" y="2586759"/>
                  <a:pt x="747750" y="2584452"/>
                </a:cubicBezTo>
                <a:cubicBezTo>
                  <a:pt x="762743" y="2532556"/>
                  <a:pt x="775429" y="2489117"/>
                  <a:pt x="788883" y="2442987"/>
                </a:cubicBezTo>
                <a:cubicBezTo>
                  <a:pt x="765049" y="2440296"/>
                  <a:pt x="745828" y="2437990"/>
                  <a:pt x="723148" y="2435299"/>
                </a:cubicBezTo>
                <a:cubicBezTo>
                  <a:pt x="695470" y="2486811"/>
                  <a:pt x="668176" y="2536400"/>
                  <a:pt x="637039" y="2594063"/>
                </a:cubicBezTo>
                <a:close/>
                <a:moveTo>
                  <a:pt x="2559889" y="1932098"/>
                </a:moveTo>
                <a:cubicBezTo>
                  <a:pt x="2566424" y="1982840"/>
                  <a:pt x="2566809" y="1985531"/>
                  <a:pt x="2597947" y="1982840"/>
                </a:cubicBezTo>
                <a:cubicBezTo>
                  <a:pt x="2659838" y="1977074"/>
                  <a:pt x="2721344" y="1967848"/>
                  <a:pt x="2782851" y="1959391"/>
                </a:cubicBezTo>
                <a:cubicBezTo>
                  <a:pt x="2787464" y="1958622"/>
                  <a:pt x="2791308" y="1950934"/>
                  <a:pt x="2802841" y="1938633"/>
                </a:cubicBezTo>
                <a:cubicBezTo>
                  <a:pt x="2717116" y="1904035"/>
                  <a:pt x="2638695" y="1945937"/>
                  <a:pt x="2559889" y="1932098"/>
                </a:cubicBezTo>
                <a:close/>
                <a:moveTo>
                  <a:pt x="924198" y="2208877"/>
                </a:moveTo>
                <a:cubicBezTo>
                  <a:pt x="896135" y="2191194"/>
                  <a:pt x="875377" y="2190041"/>
                  <a:pt x="860769" y="2213875"/>
                </a:cubicBezTo>
                <a:cubicBezTo>
                  <a:pt x="836166" y="2254239"/>
                  <a:pt x="813486" y="2295371"/>
                  <a:pt x="788499" y="2339195"/>
                </a:cubicBezTo>
                <a:cubicBezTo>
                  <a:pt x="836935" y="2351496"/>
                  <a:pt x="861538" y="2337657"/>
                  <a:pt x="876914" y="2301137"/>
                </a:cubicBezTo>
                <a:cubicBezTo>
                  <a:pt x="889600" y="2270768"/>
                  <a:pt x="906514" y="2242322"/>
                  <a:pt x="924198" y="2208877"/>
                </a:cubicBezTo>
                <a:close/>
                <a:moveTo>
                  <a:pt x="3035412" y="1940939"/>
                </a:moveTo>
                <a:cubicBezTo>
                  <a:pt x="3013116" y="1904035"/>
                  <a:pt x="3013116" y="1904035"/>
                  <a:pt x="2847433" y="1917874"/>
                </a:cubicBezTo>
                <a:cubicBezTo>
                  <a:pt x="2850508" y="1944399"/>
                  <a:pt x="2865116" y="1957853"/>
                  <a:pt x="2891256" y="1955547"/>
                </a:cubicBezTo>
                <a:cubicBezTo>
                  <a:pt x="2938539" y="1951703"/>
                  <a:pt x="2985823" y="1945937"/>
                  <a:pt x="3035412" y="1940939"/>
                </a:cubicBezTo>
                <a:close/>
                <a:moveTo>
                  <a:pt x="1033756" y="1999755"/>
                </a:moveTo>
                <a:cubicBezTo>
                  <a:pt x="1011845" y="2000908"/>
                  <a:pt x="993008" y="1996680"/>
                  <a:pt x="988395" y="2002830"/>
                </a:cubicBezTo>
                <a:cubicBezTo>
                  <a:pt x="964561" y="2034737"/>
                  <a:pt x="943034" y="2068181"/>
                  <a:pt x="933039" y="2114311"/>
                </a:cubicBezTo>
                <a:cubicBezTo>
                  <a:pt x="1006078" y="2105085"/>
                  <a:pt x="1001465" y="2043963"/>
                  <a:pt x="1033756" y="1999755"/>
                </a:cubicBezTo>
                <a:close/>
                <a:moveTo>
                  <a:pt x="2772856" y="1628024"/>
                </a:moveTo>
                <a:cubicBezTo>
                  <a:pt x="2653302" y="1639557"/>
                  <a:pt x="2534133" y="1644938"/>
                  <a:pt x="2414196" y="1653011"/>
                </a:cubicBezTo>
                <a:cubicBezTo>
                  <a:pt x="2314247" y="1659931"/>
                  <a:pt x="2213915" y="1659546"/>
                  <a:pt x="2113966" y="1663391"/>
                </a:cubicBezTo>
                <a:cubicBezTo>
                  <a:pt x="1996335" y="1668003"/>
                  <a:pt x="1878704" y="1675307"/>
                  <a:pt x="1760688" y="1679536"/>
                </a:cubicBezTo>
                <a:cubicBezTo>
                  <a:pt x="1625373" y="1684149"/>
                  <a:pt x="1489674" y="1687224"/>
                  <a:pt x="1354360" y="1690300"/>
                </a:cubicBezTo>
                <a:cubicBezTo>
                  <a:pt x="1272094" y="1692222"/>
                  <a:pt x="1189829" y="1689146"/>
                  <a:pt x="1107949" y="1694913"/>
                </a:cubicBezTo>
                <a:cubicBezTo>
                  <a:pt x="1035294" y="1699910"/>
                  <a:pt x="1006463" y="1676461"/>
                  <a:pt x="946878" y="1641863"/>
                </a:cubicBezTo>
                <a:cubicBezTo>
                  <a:pt x="933424" y="1634175"/>
                  <a:pt x="923429" y="1609572"/>
                  <a:pt x="922660" y="1592658"/>
                </a:cubicBezTo>
                <a:cubicBezTo>
                  <a:pt x="921122" y="1535380"/>
                  <a:pt x="926120" y="1507702"/>
                  <a:pt x="925351" y="1450039"/>
                </a:cubicBezTo>
                <a:cubicBezTo>
                  <a:pt x="923813" y="1292044"/>
                  <a:pt x="919969" y="1133665"/>
                  <a:pt x="918816" y="975670"/>
                </a:cubicBezTo>
                <a:cubicBezTo>
                  <a:pt x="918431" y="937997"/>
                  <a:pt x="923044" y="899940"/>
                  <a:pt x="928042" y="862267"/>
                </a:cubicBezTo>
                <a:cubicBezTo>
                  <a:pt x="946109" y="730027"/>
                  <a:pt x="966868" y="598173"/>
                  <a:pt x="983782" y="465933"/>
                </a:cubicBezTo>
                <a:cubicBezTo>
                  <a:pt x="991086" y="408271"/>
                  <a:pt x="996083" y="386744"/>
                  <a:pt x="1042598" y="374827"/>
                </a:cubicBezTo>
                <a:cubicBezTo>
                  <a:pt x="1165227" y="343689"/>
                  <a:pt x="1287087" y="310245"/>
                  <a:pt x="1415097" y="305632"/>
                </a:cubicBezTo>
                <a:cubicBezTo>
                  <a:pt x="1518890" y="301788"/>
                  <a:pt x="1622298" y="286026"/>
                  <a:pt x="1726090" y="278338"/>
                </a:cubicBezTo>
                <a:cubicBezTo>
                  <a:pt x="1819119" y="271419"/>
                  <a:pt x="1912532" y="270265"/>
                  <a:pt x="2005561" y="264115"/>
                </a:cubicBezTo>
                <a:cubicBezTo>
                  <a:pt x="2069374" y="259886"/>
                  <a:pt x="2133187" y="250660"/>
                  <a:pt x="2197000" y="246432"/>
                </a:cubicBezTo>
                <a:cubicBezTo>
                  <a:pt x="2309634" y="239512"/>
                  <a:pt x="2422653" y="233361"/>
                  <a:pt x="2535671" y="229133"/>
                </a:cubicBezTo>
                <a:cubicBezTo>
                  <a:pt x="2609095" y="226442"/>
                  <a:pt x="2682903" y="222982"/>
                  <a:pt x="2755942" y="227980"/>
                </a:cubicBezTo>
                <a:cubicBezTo>
                  <a:pt x="2837822" y="233361"/>
                  <a:pt x="2919703" y="244509"/>
                  <a:pt x="3000815" y="258733"/>
                </a:cubicBezTo>
                <a:cubicBezTo>
                  <a:pt x="3065013" y="269881"/>
                  <a:pt x="3070779" y="314089"/>
                  <a:pt x="3076161" y="377902"/>
                </a:cubicBezTo>
                <a:cubicBezTo>
                  <a:pt x="3082311" y="450941"/>
                  <a:pt x="3082696" y="525134"/>
                  <a:pt x="3077698" y="598173"/>
                </a:cubicBezTo>
                <a:cubicBezTo>
                  <a:pt x="3068857" y="726952"/>
                  <a:pt x="3051173" y="855347"/>
                  <a:pt x="3042716" y="984127"/>
                </a:cubicBezTo>
                <a:cubicBezTo>
                  <a:pt x="3036181" y="1079462"/>
                  <a:pt x="3043870" y="1175950"/>
                  <a:pt x="3035028" y="1271286"/>
                </a:cubicBezTo>
                <a:cubicBezTo>
                  <a:pt x="3028877" y="1336637"/>
                  <a:pt x="3020036" y="1396221"/>
                  <a:pt x="3010425" y="1468491"/>
                </a:cubicBezTo>
                <a:cubicBezTo>
                  <a:pt x="3006197" y="1476949"/>
                  <a:pt x="3013885" y="1490403"/>
                  <a:pt x="3013116" y="1501167"/>
                </a:cubicBezTo>
                <a:cubicBezTo>
                  <a:pt x="3010425" y="1533458"/>
                  <a:pt x="3017729" y="1547297"/>
                  <a:pt x="2999662" y="1565749"/>
                </a:cubicBezTo>
                <a:cubicBezTo>
                  <a:pt x="2968524" y="1594580"/>
                  <a:pt x="2980441" y="1593042"/>
                  <a:pt x="2903558" y="1607266"/>
                </a:cubicBezTo>
                <a:cubicBezTo>
                  <a:pt x="2857043" y="1623411"/>
                  <a:pt x="2870113" y="1620336"/>
                  <a:pt x="2821292" y="1627640"/>
                </a:cubicBezTo>
                <a:cubicBezTo>
                  <a:pt x="2820524" y="1624180"/>
                  <a:pt x="2773240" y="1631868"/>
                  <a:pt x="2772856" y="1628024"/>
                </a:cubicBezTo>
                <a:close/>
                <a:moveTo>
                  <a:pt x="3020036" y="334463"/>
                </a:moveTo>
                <a:cubicBezTo>
                  <a:pt x="2912399" y="321777"/>
                  <a:pt x="2818217" y="304478"/>
                  <a:pt x="2723266" y="301019"/>
                </a:cubicBezTo>
                <a:cubicBezTo>
                  <a:pt x="2565656" y="295637"/>
                  <a:pt x="2407276" y="297943"/>
                  <a:pt x="2249665" y="299865"/>
                </a:cubicBezTo>
                <a:cubicBezTo>
                  <a:pt x="2176626" y="300634"/>
                  <a:pt x="2103587" y="306785"/>
                  <a:pt x="2030548" y="313704"/>
                </a:cubicBezTo>
                <a:cubicBezTo>
                  <a:pt x="1864480" y="329466"/>
                  <a:pt x="1699181" y="349840"/>
                  <a:pt x="1533113" y="362910"/>
                </a:cubicBezTo>
                <a:cubicBezTo>
                  <a:pt x="1384344" y="374827"/>
                  <a:pt x="1236344" y="389819"/>
                  <a:pt x="1091419" y="429029"/>
                </a:cubicBezTo>
                <a:cubicBezTo>
                  <a:pt x="1026452" y="446713"/>
                  <a:pt x="1021839" y="500531"/>
                  <a:pt x="1015689" y="570495"/>
                </a:cubicBezTo>
                <a:cubicBezTo>
                  <a:pt x="1010307" y="632386"/>
                  <a:pt x="1006847" y="694661"/>
                  <a:pt x="1003772" y="756552"/>
                </a:cubicBezTo>
                <a:cubicBezTo>
                  <a:pt x="997621" y="881103"/>
                  <a:pt x="992239" y="1005654"/>
                  <a:pt x="987626" y="1130205"/>
                </a:cubicBezTo>
                <a:cubicBezTo>
                  <a:pt x="982629" y="1261291"/>
                  <a:pt x="978016" y="1392377"/>
                  <a:pt x="974172" y="1523463"/>
                </a:cubicBezTo>
                <a:cubicBezTo>
                  <a:pt x="973019" y="1563058"/>
                  <a:pt x="969943" y="1603806"/>
                  <a:pt x="999159" y="1636866"/>
                </a:cubicBezTo>
                <a:cubicBezTo>
                  <a:pt x="1083346" y="1633790"/>
                  <a:pt x="1165227" y="1629562"/>
                  <a:pt x="1247107" y="1628409"/>
                </a:cubicBezTo>
                <a:cubicBezTo>
                  <a:pt x="1368967" y="1626487"/>
                  <a:pt x="1491981" y="1637635"/>
                  <a:pt x="1612687" y="1624180"/>
                </a:cubicBezTo>
                <a:cubicBezTo>
                  <a:pt x="1785675" y="1604575"/>
                  <a:pt x="1957893" y="1597271"/>
                  <a:pt x="2131265" y="1601884"/>
                </a:cubicBezTo>
                <a:cubicBezTo>
                  <a:pt x="2160096" y="1602653"/>
                  <a:pt x="2188928" y="1599962"/>
                  <a:pt x="2217759" y="1599193"/>
                </a:cubicBezTo>
                <a:cubicBezTo>
                  <a:pt x="2281956" y="1597655"/>
                  <a:pt x="2346538" y="1598809"/>
                  <a:pt x="2410352" y="1594196"/>
                </a:cubicBezTo>
                <a:cubicBezTo>
                  <a:pt x="2481084" y="1589198"/>
                  <a:pt x="2551432" y="1579588"/>
                  <a:pt x="2622165" y="1571515"/>
                </a:cubicBezTo>
                <a:cubicBezTo>
                  <a:pt x="2727879" y="1559598"/>
                  <a:pt x="2833210" y="1547681"/>
                  <a:pt x="2945459" y="1534995"/>
                </a:cubicBezTo>
                <a:cubicBezTo>
                  <a:pt x="2948534" y="1475026"/>
                  <a:pt x="2943537" y="1416211"/>
                  <a:pt x="2956607" y="1361624"/>
                </a:cubicBezTo>
                <a:cubicBezTo>
                  <a:pt x="2978903" y="1268595"/>
                  <a:pt x="2966218" y="1175182"/>
                  <a:pt x="2974675" y="1082537"/>
                </a:cubicBezTo>
                <a:cubicBezTo>
                  <a:pt x="2988898" y="927617"/>
                  <a:pt x="2996587" y="771929"/>
                  <a:pt x="3006581" y="616625"/>
                </a:cubicBezTo>
                <a:cubicBezTo>
                  <a:pt x="3011194" y="543970"/>
                  <a:pt x="3015038" y="419803"/>
                  <a:pt x="3020036" y="33446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 name="Google Shape;23;p3"/>
          <p:cNvSpPr txBox="1"/>
          <p:nvPr>
            <p:ph type="ctrTitle"/>
          </p:nvPr>
        </p:nvSpPr>
        <p:spPr>
          <a:xfrm>
            <a:off x="514350" y="564050"/>
            <a:ext cx="4269300" cy="1750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100"/>
              <a:buFont typeface="Poppins Medium"/>
              <a:buNone/>
              <a:defRPr b="0" sz="4100">
                <a:solidFill>
                  <a:schemeClr val="lt1"/>
                </a:solidFill>
                <a:latin typeface="Poppins Medium"/>
                <a:ea typeface="Poppins Medium"/>
                <a:cs typeface="Poppins Medium"/>
                <a:sym typeface="Poppins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4" name="Google Shape;24;p3"/>
          <p:cNvSpPr txBox="1"/>
          <p:nvPr>
            <p:ph idx="1" type="subTitle"/>
          </p:nvPr>
        </p:nvSpPr>
        <p:spPr>
          <a:xfrm>
            <a:off x="6022825" y="3766500"/>
            <a:ext cx="2607000" cy="649800"/>
          </a:xfrm>
          <a:prstGeom prst="rect">
            <a:avLst/>
          </a:prstGeom>
        </p:spPr>
        <p:txBody>
          <a:bodyPr anchorCtr="0" anchor="t" bIns="0" lIns="0" spcFirstLastPara="1" rIns="0" wrap="square" tIns="0">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
        <p:nvSpPr>
          <p:cNvPr id="25" name="Google Shape;25;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a:latin typeface="Poppins Light"/>
                <a:ea typeface="Poppins Light"/>
                <a:cs typeface="Poppins Light"/>
                <a:sym typeface="Poppins Light"/>
              </a:defRPr>
            </a:lvl1pPr>
            <a:lvl2pPr lvl="1">
              <a:buNone/>
              <a:defRPr>
                <a:latin typeface="Poppins Light"/>
                <a:ea typeface="Poppins Light"/>
                <a:cs typeface="Poppins Light"/>
                <a:sym typeface="Poppins Light"/>
              </a:defRPr>
            </a:lvl2pPr>
            <a:lvl3pPr lvl="2">
              <a:buNone/>
              <a:defRPr>
                <a:latin typeface="Poppins Light"/>
                <a:ea typeface="Poppins Light"/>
                <a:cs typeface="Poppins Light"/>
                <a:sym typeface="Poppins Light"/>
              </a:defRPr>
            </a:lvl3pPr>
            <a:lvl4pPr lvl="3">
              <a:buNone/>
              <a:defRPr>
                <a:latin typeface="Poppins Light"/>
                <a:ea typeface="Poppins Light"/>
                <a:cs typeface="Poppins Light"/>
                <a:sym typeface="Poppins Light"/>
              </a:defRPr>
            </a:lvl4pPr>
            <a:lvl5pPr lvl="4">
              <a:buNone/>
              <a:defRPr>
                <a:latin typeface="Poppins Light"/>
                <a:ea typeface="Poppins Light"/>
                <a:cs typeface="Poppins Light"/>
                <a:sym typeface="Poppins Light"/>
              </a:defRPr>
            </a:lvl5pPr>
            <a:lvl6pPr lvl="5">
              <a:buNone/>
              <a:defRPr>
                <a:latin typeface="Poppins Light"/>
                <a:ea typeface="Poppins Light"/>
                <a:cs typeface="Poppins Light"/>
                <a:sym typeface="Poppins Light"/>
              </a:defRPr>
            </a:lvl6pPr>
            <a:lvl7pPr lvl="6">
              <a:buNone/>
              <a:defRPr>
                <a:latin typeface="Poppins Light"/>
                <a:ea typeface="Poppins Light"/>
                <a:cs typeface="Poppins Light"/>
                <a:sym typeface="Poppins Light"/>
              </a:defRPr>
            </a:lvl7pPr>
            <a:lvl8pPr lvl="7">
              <a:buNone/>
              <a:defRPr>
                <a:latin typeface="Poppins Light"/>
                <a:ea typeface="Poppins Light"/>
                <a:cs typeface="Poppins Light"/>
                <a:sym typeface="Poppins Light"/>
              </a:defRPr>
            </a:lvl8pPr>
            <a:lvl9pPr lvl="8">
              <a:buNone/>
              <a:defRPr>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6" name="Shape 26"/>
        <p:cNvGrpSpPr/>
        <p:nvPr/>
      </p:nvGrpSpPr>
      <p:grpSpPr>
        <a:xfrm>
          <a:off x="0" y="0"/>
          <a:ext cx="0" cy="0"/>
          <a:chOff x="0" y="0"/>
          <a:chExt cx="0" cy="0"/>
        </a:xfrm>
      </p:grpSpPr>
      <p:sp>
        <p:nvSpPr>
          <p:cNvPr id="27" name="Google Shape;27;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8" name="Google Shape;28;p4"/>
          <p:cNvGrpSpPr/>
          <p:nvPr/>
        </p:nvGrpSpPr>
        <p:grpSpPr>
          <a:xfrm>
            <a:off x="1556883" y="1190383"/>
            <a:ext cx="6028270" cy="2760724"/>
            <a:chOff x="-3810" y="0"/>
            <a:chExt cx="3730827" cy="1708580"/>
          </a:xfrm>
        </p:grpSpPr>
        <p:sp>
          <p:nvSpPr>
            <p:cNvPr id="29" name="Google Shape;29;p4"/>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30" name="Google Shape;30;p4"/>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1" name="Google Shape;31;p4"/>
          <p:cNvSpPr txBox="1"/>
          <p:nvPr>
            <p:ph idx="1" type="body"/>
          </p:nvPr>
        </p:nvSpPr>
        <p:spPr>
          <a:xfrm>
            <a:off x="1804300" y="2747500"/>
            <a:ext cx="5493600" cy="8199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32" name="Google Shape;32;p4"/>
          <p:cNvSpPr txBox="1"/>
          <p:nvPr/>
        </p:nvSpPr>
        <p:spPr>
          <a:xfrm>
            <a:off x="1878375" y="1510750"/>
            <a:ext cx="5419500" cy="949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5300">
                <a:solidFill>
                  <a:schemeClr val="dk1"/>
                </a:solidFill>
                <a:latin typeface="Poppins"/>
                <a:ea typeface="Poppins"/>
                <a:cs typeface="Poppins"/>
                <a:sym typeface="Poppins"/>
              </a:rPr>
              <a:t>“</a:t>
            </a:r>
            <a:endParaRPr sz="5300">
              <a:solidFill>
                <a:schemeClr val="dk1"/>
              </a:solidFill>
              <a:latin typeface="Poppins"/>
              <a:ea typeface="Poppins"/>
              <a:cs typeface="Poppins"/>
              <a:sym typeface="Poppins"/>
            </a:endParaRPr>
          </a:p>
        </p:txBody>
      </p:sp>
      <p:sp>
        <p:nvSpPr>
          <p:cNvPr id="33" name="Google Shape;33;p4"/>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4" name="Google Shape;34;p4"/>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5" name="Google Shape;35;p4"/>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6" name="Google Shape;36;p4"/>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accent1"/>
        </a:solidFill>
      </p:bgPr>
    </p:bg>
    <p:spTree>
      <p:nvGrpSpPr>
        <p:cNvPr id="37" name="Shape 37"/>
        <p:cNvGrpSpPr/>
        <p:nvPr/>
      </p:nvGrpSpPr>
      <p:grpSpPr>
        <a:xfrm>
          <a:off x="0" y="0"/>
          <a:ext cx="0" cy="0"/>
          <a:chOff x="0" y="0"/>
          <a:chExt cx="0" cy="0"/>
        </a:xfrm>
      </p:grpSpPr>
      <p:sp>
        <p:nvSpPr>
          <p:cNvPr id="38" name="Google Shape;38;p5"/>
          <p:cNvSpPr/>
          <p:nvPr>
            <p:ph idx="2" type="pic"/>
          </p:nvPr>
        </p:nvSpPr>
        <p:spPr>
          <a:xfrm>
            <a:off x="0" y="0"/>
            <a:ext cx="4572000" cy="5143500"/>
          </a:xfrm>
          <a:prstGeom prst="rect">
            <a:avLst/>
          </a:prstGeom>
          <a:noFill/>
          <a:ln>
            <a:noFill/>
          </a:ln>
        </p:spPr>
      </p:sp>
      <p:sp>
        <p:nvSpPr>
          <p:cNvPr id="39" name="Google Shape;39;p5"/>
          <p:cNvSpPr txBox="1"/>
          <p:nvPr>
            <p:ph type="title"/>
          </p:nvPr>
        </p:nvSpPr>
        <p:spPr>
          <a:xfrm>
            <a:off x="5258400" y="1246675"/>
            <a:ext cx="3222300" cy="1361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SzPts val="4000"/>
              <a:buFont typeface="Poppins Medium"/>
              <a:buNone/>
              <a:defRPr b="0" sz="400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0" name="Google Shape;40;p5"/>
          <p:cNvSpPr txBox="1"/>
          <p:nvPr>
            <p:ph idx="1" type="body"/>
          </p:nvPr>
        </p:nvSpPr>
        <p:spPr>
          <a:xfrm>
            <a:off x="5123600" y="2823550"/>
            <a:ext cx="3393300" cy="19263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41" name="Google Shape;41;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2"/>
        </a:solidFill>
      </p:bgPr>
    </p:bg>
    <p:spTree>
      <p:nvGrpSpPr>
        <p:cNvPr id="42" name="Shape 42"/>
        <p:cNvGrpSpPr/>
        <p:nvPr/>
      </p:nvGrpSpPr>
      <p:grpSpPr>
        <a:xfrm>
          <a:off x="0" y="0"/>
          <a:ext cx="0" cy="0"/>
          <a:chOff x="0" y="0"/>
          <a:chExt cx="0" cy="0"/>
        </a:xfrm>
      </p:grpSpPr>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 name="Google Shape;44;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5" name="Google Shape;45;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lt2"/>
        </a:solid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Font typeface="Poppins Medium"/>
              <a:buNone/>
              <a:defRPr b="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9" name="Google Shape;4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7"/>
          <p:cNvSpPr/>
          <p:nvPr/>
        </p:nvSpPr>
        <p:spPr>
          <a:xfrm rot="-5400000">
            <a:off x="261777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1" name="Google Shape;51;p7"/>
          <p:cNvSpPr/>
          <p:nvPr/>
        </p:nvSpPr>
        <p:spPr>
          <a:xfrm rot="-5400000">
            <a:off x="533482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2" name="Google Shape;52;p7"/>
          <p:cNvSpPr txBox="1"/>
          <p:nvPr>
            <p:ph idx="1" type="body"/>
          </p:nvPr>
        </p:nvSpPr>
        <p:spPr>
          <a:xfrm>
            <a:off x="85530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3" name="Google Shape;53;p7"/>
          <p:cNvSpPr txBox="1"/>
          <p:nvPr>
            <p:ph idx="2" type="body"/>
          </p:nvPr>
        </p:nvSpPr>
        <p:spPr>
          <a:xfrm>
            <a:off x="3590325"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4" name="Google Shape;54;p7"/>
          <p:cNvSpPr txBox="1"/>
          <p:nvPr>
            <p:ph idx="3" type="body"/>
          </p:nvPr>
        </p:nvSpPr>
        <p:spPr>
          <a:xfrm>
            <a:off x="642075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5" name="Shape 55"/>
        <p:cNvGrpSpPr/>
        <p:nvPr/>
      </p:nvGrpSpPr>
      <p:grpSpPr>
        <a:xfrm>
          <a:off x="0" y="0"/>
          <a:ext cx="0" cy="0"/>
          <a:chOff x="0" y="0"/>
          <a:chExt cx="0" cy="0"/>
        </a:xfrm>
      </p:grpSpPr>
      <p:sp>
        <p:nvSpPr>
          <p:cNvPr id="56" name="Google Shape;56;p8"/>
          <p:cNvSpPr/>
          <p:nvPr>
            <p:ph idx="2" type="pic"/>
          </p:nvPr>
        </p:nvSpPr>
        <p:spPr>
          <a:xfrm>
            <a:off x="0" y="2105425"/>
            <a:ext cx="9144000" cy="3038100"/>
          </a:xfrm>
          <a:prstGeom prst="rect">
            <a:avLst/>
          </a:prstGeom>
          <a:noFill/>
          <a:ln>
            <a:noFill/>
          </a:ln>
        </p:spPr>
      </p:sp>
      <p:sp>
        <p:nvSpPr>
          <p:cNvPr id="57" name="Google Shape;57;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lgn="ctr">
              <a:spcBef>
                <a:spcPts val="0"/>
              </a:spcBef>
              <a:spcAft>
                <a:spcPts val="0"/>
              </a:spcAft>
              <a:buClr>
                <a:schemeClr val="lt2"/>
              </a:buClr>
              <a:buSzPts val="4000"/>
              <a:buNone/>
              <a:defRPr sz="4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8" name="Google Shape;58;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8"/>
          <p:cNvSpPr/>
          <p:nvPr/>
        </p:nvSpPr>
        <p:spPr>
          <a:xfrm rot="833831">
            <a:off x="3823097" y="1267474"/>
            <a:ext cx="1692725" cy="316742"/>
          </a:xfrm>
          <a:custGeom>
            <a:rect b="b" l="l" r="r" t="t"/>
            <a:pathLst>
              <a:path extrusionOk="0" h="633959" w="3387992">
                <a:moveTo>
                  <a:pt x="2234556" y="25025"/>
                </a:moveTo>
                <a:cubicBezTo>
                  <a:pt x="2230845" y="53583"/>
                  <a:pt x="2253594" y="64070"/>
                  <a:pt x="2263920" y="84884"/>
                </a:cubicBezTo>
                <a:cubicBezTo>
                  <a:pt x="2227295" y="111344"/>
                  <a:pt x="2183087" y="121831"/>
                  <a:pt x="2145333" y="144903"/>
                </a:cubicBezTo>
                <a:cubicBezTo>
                  <a:pt x="2107095" y="168298"/>
                  <a:pt x="2065791" y="187013"/>
                  <a:pt x="2026585" y="208956"/>
                </a:cubicBezTo>
                <a:cubicBezTo>
                  <a:pt x="1986250" y="231705"/>
                  <a:pt x="1947205" y="256391"/>
                  <a:pt x="1907030" y="279463"/>
                </a:cubicBezTo>
                <a:cubicBezTo>
                  <a:pt x="1867986" y="301889"/>
                  <a:pt x="1827650" y="322057"/>
                  <a:pt x="1789250" y="345290"/>
                </a:cubicBezTo>
                <a:cubicBezTo>
                  <a:pt x="1751174" y="368362"/>
                  <a:pt x="1714872" y="394338"/>
                  <a:pt x="1679860" y="423864"/>
                </a:cubicBezTo>
                <a:cubicBezTo>
                  <a:pt x="1690670" y="421121"/>
                  <a:pt x="1701964" y="419831"/>
                  <a:pt x="1712129" y="415474"/>
                </a:cubicBezTo>
                <a:cubicBezTo>
                  <a:pt x="1732297" y="407084"/>
                  <a:pt x="1751658" y="396436"/>
                  <a:pt x="1771664" y="387723"/>
                </a:cubicBezTo>
                <a:cubicBezTo>
                  <a:pt x="1781183" y="383690"/>
                  <a:pt x="1791509" y="381754"/>
                  <a:pt x="1801513" y="378850"/>
                </a:cubicBezTo>
                <a:cubicBezTo>
                  <a:pt x="1806998" y="377236"/>
                  <a:pt x="1813452" y="377236"/>
                  <a:pt x="1817647" y="374009"/>
                </a:cubicBezTo>
                <a:cubicBezTo>
                  <a:pt x="1845075" y="353519"/>
                  <a:pt x="1879602" y="351421"/>
                  <a:pt x="1909773" y="337546"/>
                </a:cubicBezTo>
                <a:cubicBezTo>
                  <a:pt x="1927682" y="329317"/>
                  <a:pt x="1945107" y="316571"/>
                  <a:pt x="1966889" y="320282"/>
                </a:cubicBezTo>
                <a:cubicBezTo>
                  <a:pt x="1982861" y="301244"/>
                  <a:pt x="2008354" y="304793"/>
                  <a:pt x="2028521" y="294629"/>
                </a:cubicBezTo>
                <a:cubicBezTo>
                  <a:pt x="2061758" y="278010"/>
                  <a:pt x="2097899" y="267039"/>
                  <a:pt x="2133555" y="255423"/>
                </a:cubicBezTo>
                <a:cubicBezTo>
                  <a:pt x="2154368" y="248646"/>
                  <a:pt x="2176472" y="245581"/>
                  <a:pt x="2197931" y="240740"/>
                </a:cubicBezTo>
                <a:cubicBezTo>
                  <a:pt x="2202610" y="239611"/>
                  <a:pt x="2207934" y="239127"/>
                  <a:pt x="2211645" y="236545"/>
                </a:cubicBezTo>
                <a:cubicBezTo>
                  <a:pt x="2248431" y="209601"/>
                  <a:pt x="2293607" y="205245"/>
                  <a:pt x="2335072" y="191370"/>
                </a:cubicBezTo>
                <a:cubicBezTo>
                  <a:pt x="2366695" y="180721"/>
                  <a:pt x="2399609" y="173622"/>
                  <a:pt x="2431555" y="163296"/>
                </a:cubicBezTo>
                <a:cubicBezTo>
                  <a:pt x="2474633" y="149421"/>
                  <a:pt x="2517873" y="136997"/>
                  <a:pt x="2562726" y="130382"/>
                </a:cubicBezTo>
                <a:cubicBezTo>
                  <a:pt x="2577570" y="128123"/>
                  <a:pt x="2591445" y="119249"/>
                  <a:pt x="2606288" y="116345"/>
                </a:cubicBezTo>
                <a:cubicBezTo>
                  <a:pt x="2633394" y="110698"/>
                  <a:pt x="2661952" y="110053"/>
                  <a:pt x="2688250" y="102147"/>
                </a:cubicBezTo>
                <a:cubicBezTo>
                  <a:pt x="2726327" y="90692"/>
                  <a:pt x="2765372" y="83593"/>
                  <a:pt x="2803933" y="74235"/>
                </a:cubicBezTo>
                <a:cubicBezTo>
                  <a:pt x="2827973" y="68427"/>
                  <a:pt x="2852981" y="66974"/>
                  <a:pt x="2877344" y="62618"/>
                </a:cubicBezTo>
                <a:cubicBezTo>
                  <a:pt x="2910096" y="56649"/>
                  <a:pt x="2942687" y="48904"/>
                  <a:pt x="2975601" y="43418"/>
                </a:cubicBezTo>
                <a:cubicBezTo>
                  <a:pt x="2993188" y="40514"/>
                  <a:pt x="3011419" y="40676"/>
                  <a:pt x="3029328" y="39546"/>
                </a:cubicBezTo>
                <a:cubicBezTo>
                  <a:pt x="3036105" y="39224"/>
                  <a:pt x="3044817" y="41966"/>
                  <a:pt x="3049173" y="38740"/>
                </a:cubicBezTo>
                <a:cubicBezTo>
                  <a:pt x="3073536" y="20992"/>
                  <a:pt x="3102900" y="30834"/>
                  <a:pt x="3127908" y="22605"/>
                </a:cubicBezTo>
                <a:cubicBezTo>
                  <a:pt x="3160822" y="11957"/>
                  <a:pt x="3194059" y="12118"/>
                  <a:pt x="3227295" y="10182"/>
                </a:cubicBezTo>
                <a:cubicBezTo>
                  <a:pt x="3244559" y="9214"/>
                  <a:pt x="3260693" y="4696"/>
                  <a:pt x="3277473" y="2760"/>
                </a:cubicBezTo>
                <a:cubicBezTo>
                  <a:pt x="3294414" y="824"/>
                  <a:pt x="3311677" y="-144"/>
                  <a:pt x="3328618" y="17"/>
                </a:cubicBezTo>
                <a:cubicBezTo>
                  <a:pt x="3341042" y="179"/>
                  <a:pt x="3353465" y="2760"/>
                  <a:pt x="3367341" y="4374"/>
                </a:cubicBezTo>
                <a:cubicBezTo>
                  <a:pt x="3373633" y="17604"/>
                  <a:pt x="3379925" y="31156"/>
                  <a:pt x="3387992" y="48097"/>
                </a:cubicBezTo>
                <a:cubicBezTo>
                  <a:pt x="3367179" y="50679"/>
                  <a:pt x="3349431" y="53099"/>
                  <a:pt x="3331684" y="54874"/>
                </a:cubicBezTo>
                <a:cubicBezTo>
                  <a:pt x="3285056" y="59714"/>
                  <a:pt x="3238428" y="64877"/>
                  <a:pt x="3191639" y="69072"/>
                </a:cubicBezTo>
                <a:cubicBezTo>
                  <a:pt x="3149528" y="72783"/>
                  <a:pt x="3108225" y="82786"/>
                  <a:pt x="3065469" y="82786"/>
                </a:cubicBezTo>
                <a:cubicBezTo>
                  <a:pt x="3049335" y="82786"/>
                  <a:pt x="3033362" y="88917"/>
                  <a:pt x="3017066" y="91821"/>
                </a:cubicBezTo>
                <a:cubicBezTo>
                  <a:pt x="2928812" y="107633"/>
                  <a:pt x="2840558" y="122799"/>
                  <a:pt x="2752465" y="139579"/>
                </a:cubicBezTo>
                <a:cubicBezTo>
                  <a:pt x="2710032" y="147646"/>
                  <a:pt x="2668083" y="158617"/>
                  <a:pt x="2626134" y="169266"/>
                </a:cubicBezTo>
                <a:cubicBezTo>
                  <a:pt x="2542397" y="190401"/>
                  <a:pt x="2458660" y="211699"/>
                  <a:pt x="2375246" y="233964"/>
                </a:cubicBezTo>
                <a:cubicBezTo>
                  <a:pt x="2348302" y="241063"/>
                  <a:pt x="2322165" y="251389"/>
                  <a:pt x="2295704" y="260101"/>
                </a:cubicBezTo>
                <a:cubicBezTo>
                  <a:pt x="2222455" y="284464"/>
                  <a:pt x="2148721" y="307536"/>
                  <a:pt x="2075956" y="333351"/>
                </a:cubicBezTo>
                <a:cubicBezTo>
                  <a:pt x="2006579" y="357875"/>
                  <a:pt x="1938170" y="385303"/>
                  <a:pt x="1869276" y="411441"/>
                </a:cubicBezTo>
                <a:cubicBezTo>
                  <a:pt x="1822487" y="429188"/>
                  <a:pt x="1775536" y="446613"/>
                  <a:pt x="1729070" y="464845"/>
                </a:cubicBezTo>
                <a:cubicBezTo>
                  <a:pt x="1708418" y="472912"/>
                  <a:pt x="1688734" y="483561"/>
                  <a:pt x="1668244" y="491789"/>
                </a:cubicBezTo>
                <a:cubicBezTo>
                  <a:pt x="1629199" y="507762"/>
                  <a:pt x="1590477" y="524542"/>
                  <a:pt x="1550464" y="537611"/>
                </a:cubicBezTo>
                <a:cubicBezTo>
                  <a:pt x="1531909" y="543580"/>
                  <a:pt x="1510290" y="545032"/>
                  <a:pt x="1490928" y="542451"/>
                </a:cubicBezTo>
                <a:cubicBezTo>
                  <a:pt x="1460757" y="538579"/>
                  <a:pt x="1451238" y="505665"/>
                  <a:pt x="1473020" y="483883"/>
                </a:cubicBezTo>
                <a:cubicBezTo>
                  <a:pt x="1488024" y="469040"/>
                  <a:pt x="1504481" y="455003"/>
                  <a:pt x="1522229" y="444032"/>
                </a:cubicBezTo>
                <a:cubicBezTo>
                  <a:pt x="1572084" y="413538"/>
                  <a:pt x="1623391" y="385465"/>
                  <a:pt x="1673407" y="355455"/>
                </a:cubicBezTo>
                <a:cubicBezTo>
                  <a:pt x="1700674" y="338998"/>
                  <a:pt x="1726004" y="319798"/>
                  <a:pt x="1752948" y="302857"/>
                </a:cubicBezTo>
                <a:cubicBezTo>
                  <a:pt x="1785056" y="282689"/>
                  <a:pt x="1817808" y="263812"/>
                  <a:pt x="1850399" y="244290"/>
                </a:cubicBezTo>
                <a:cubicBezTo>
                  <a:pt x="1906062" y="210892"/>
                  <a:pt x="1961564" y="177333"/>
                  <a:pt x="2017066" y="143774"/>
                </a:cubicBezTo>
                <a:cubicBezTo>
                  <a:pt x="2034975" y="132964"/>
                  <a:pt x="2053045" y="122638"/>
                  <a:pt x="2069825" y="108117"/>
                </a:cubicBezTo>
                <a:cubicBezTo>
                  <a:pt x="2046914" y="109408"/>
                  <a:pt x="2023681" y="109246"/>
                  <a:pt x="2000932" y="112150"/>
                </a:cubicBezTo>
                <a:cubicBezTo>
                  <a:pt x="1933329" y="120379"/>
                  <a:pt x="1865727" y="128607"/>
                  <a:pt x="1798286" y="138772"/>
                </a:cubicBezTo>
                <a:cubicBezTo>
                  <a:pt x="1747947" y="146355"/>
                  <a:pt x="1697931" y="156681"/>
                  <a:pt x="1647753" y="165716"/>
                </a:cubicBezTo>
                <a:cubicBezTo>
                  <a:pt x="1596608" y="175074"/>
                  <a:pt x="1545140" y="183302"/>
                  <a:pt x="1494317" y="194112"/>
                </a:cubicBezTo>
                <a:cubicBezTo>
                  <a:pt x="1424940" y="208956"/>
                  <a:pt x="1355724" y="224767"/>
                  <a:pt x="1286830" y="242031"/>
                </a:cubicBezTo>
                <a:cubicBezTo>
                  <a:pt x="1233910" y="255261"/>
                  <a:pt x="1181797" y="271557"/>
                  <a:pt x="1129360" y="286078"/>
                </a:cubicBezTo>
                <a:cubicBezTo>
                  <a:pt x="1109192" y="291725"/>
                  <a:pt x="1088379" y="295435"/>
                  <a:pt x="1068211" y="300921"/>
                </a:cubicBezTo>
                <a:cubicBezTo>
                  <a:pt x="1044333" y="307375"/>
                  <a:pt x="1020777" y="315119"/>
                  <a:pt x="997059" y="322057"/>
                </a:cubicBezTo>
                <a:cubicBezTo>
                  <a:pt x="968502" y="330285"/>
                  <a:pt x="939622" y="337385"/>
                  <a:pt x="911225" y="345936"/>
                </a:cubicBezTo>
                <a:cubicBezTo>
                  <a:pt x="851367" y="363845"/>
                  <a:pt x="791671" y="382560"/>
                  <a:pt x="731813" y="400469"/>
                </a:cubicBezTo>
                <a:cubicBezTo>
                  <a:pt x="678247" y="416442"/>
                  <a:pt x="624520" y="431286"/>
                  <a:pt x="571116" y="447743"/>
                </a:cubicBezTo>
                <a:cubicBezTo>
                  <a:pt x="524165" y="462102"/>
                  <a:pt x="477698" y="477752"/>
                  <a:pt x="431070" y="493241"/>
                </a:cubicBezTo>
                <a:cubicBezTo>
                  <a:pt x="385410" y="508408"/>
                  <a:pt x="339751" y="523735"/>
                  <a:pt x="294091" y="539224"/>
                </a:cubicBezTo>
                <a:cubicBezTo>
                  <a:pt x="283281" y="542935"/>
                  <a:pt x="272955" y="548259"/>
                  <a:pt x="262145" y="551647"/>
                </a:cubicBezTo>
                <a:cubicBezTo>
                  <a:pt x="203739" y="569879"/>
                  <a:pt x="146785" y="592467"/>
                  <a:pt x="89993" y="615216"/>
                </a:cubicBezTo>
                <a:cubicBezTo>
                  <a:pt x="66759" y="624574"/>
                  <a:pt x="44978" y="636998"/>
                  <a:pt x="15291" y="633287"/>
                </a:cubicBezTo>
                <a:cubicBezTo>
                  <a:pt x="11903" y="627962"/>
                  <a:pt x="5772" y="620702"/>
                  <a:pt x="2222" y="612151"/>
                </a:cubicBezTo>
                <a:cubicBezTo>
                  <a:pt x="-4393" y="595855"/>
                  <a:pt x="4320" y="579237"/>
                  <a:pt x="20938" y="572461"/>
                </a:cubicBezTo>
                <a:cubicBezTo>
                  <a:pt x="72729" y="551647"/>
                  <a:pt x="125327" y="532609"/>
                  <a:pt x="175504" y="508408"/>
                </a:cubicBezTo>
                <a:cubicBezTo>
                  <a:pt x="200673" y="496307"/>
                  <a:pt x="226166" y="488401"/>
                  <a:pt x="252464" y="480979"/>
                </a:cubicBezTo>
                <a:cubicBezTo>
                  <a:pt x="265856" y="477107"/>
                  <a:pt x="278279" y="469847"/>
                  <a:pt x="291509" y="465006"/>
                </a:cubicBezTo>
                <a:cubicBezTo>
                  <a:pt x="322810" y="453551"/>
                  <a:pt x="354271" y="442418"/>
                  <a:pt x="385733" y="431770"/>
                </a:cubicBezTo>
                <a:cubicBezTo>
                  <a:pt x="430586" y="416604"/>
                  <a:pt x="475440" y="401599"/>
                  <a:pt x="520615" y="387401"/>
                </a:cubicBezTo>
                <a:cubicBezTo>
                  <a:pt x="559660" y="375139"/>
                  <a:pt x="599028" y="363683"/>
                  <a:pt x="638395" y="352389"/>
                </a:cubicBezTo>
                <a:cubicBezTo>
                  <a:pt x="673891" y="342225"/>
                  <a:pt x="709709" y="333190"/>
                  <a:pt x="745204" y="323025"/>
                </a:cubicBezTo>
                <a:cubicBezTo>
                  <a:pt x="769889" y="315926"/>
                  <a:pt x="794091" y="307213"/>
                  <a:pt x="818937" y="300437"/>
                </a:cubicBezTo>
                <a:cubicBezTo>
                  <a:pt x="860080" y="289143"/>
                  <a:pt x="901545" y="278817"/>
                  <a:pt x="942687" y="267685"/>
                </a:cubicBezTo>
                <a:cubicBezTo>
                  <a:pt x="970599" y="260101"/>
                  <a:pt x="998350" y="251712"/>
                  <a:pt x="1026262" y="244290"/>
                </a:cubicBezTo>
                <a:cubicBezTo>
                  <a:pt x="1035136" y="242031"/>
                  <a:pt x="1044817" y="242838"/>
                  <a:pt x="1053529" y="240256"/>
                </a:cubicBezTo>
                <a:cubicBezTo>
                  <a:pt x="1062403" y="237675"/>
                  <a:pt x="1072245" y="234609"/>
                  <a:pt x="1079021" y="228640"/>
                </a:cubicBezTo>
                <a:cubicBezTo>
                  <a:pt x="1090638" y="218314"/>
                  <a:pt x="1102900" y="215248"/>
                  <a:pt x="1118228" y="215248"/>
                </a:cubicBezTo>
                <a:cubicBezTo>
                  <a:pt x="1132426" y="215248"/>
                  <a:pt x="1147108" y="212505"/>
                  <a:pt x="1160822" y="208311"/>
                </a:cubicBezTo>
                <a:cubicBezTo>
                  <a:pt x="1182603" y="201534"/>
                  <a:pt x="1204384" y="193951"/>
                  <a:pt x="1225036" y="184270"/>
                </a:cubicBezTo>
                <a:cubicBezTo>
                  <a:pt x="1239880" y="177333"/>
                  <a:pt x="1255530" y="181044"/>
                  <a:pt x="1271180" y="174590"/>
                </a:cubicBezTo>
                <a:cubicBezTo>
                  <a:pt x="1299092" y="163296"/>
                  <a:pt x="1330554" y="160876"/>
                  <a:pt x="1360403" y="154422"/>
                </a:cubicBezTo>
                <a:cubicBezTo>
                  <a:pt x="1377666" y="150711"/>
                  <a:pt x="1393639" y="140385"/>
                  <a:pt x="1412516" y="146355"/>
                </a:cubicBezTo>
                <a:cubicBezTo>
                  <a:pt x="1415098" y="147162"/>
                  <a:pt x="1419131" y="142967"/>
                  <a:pt x="1422681" y="141515"/>
                </a:cubicBezTo>
                <a:cubicBezTo>
                  <a:pt x="1433168" y="137320"/>
                  <a:pt x="1443655" y="129737"/>
                  <a:pt x="1453981" y="129898"/>
                </a:cubicBezTo>
                <a:cubicBezTo>
                  <a:pt x="1482861" y="130382"/>
                  <a:pt x="1509967" y="123444"/>
                  <a:pt x="1537072" y="115377"/>
                </a:cubicBezTo>
                <a:cubicBezTo>
                  <a:pt x="1544978" y="112957"/>
                  <a:pt x="1553529" y="113118"/>
                  <a:pt x="1561596" y="111344"/>
                </a:cubicBezTo>
                <a:cubicBezTo>
                  <a:pt x="1582894" y="106826"/>
                  <a:pt x="1604030" y="102147"/>
                  <a:pt x="1625165" y="97307"/>
                </a:cubicBezTo>
                <a:cubicBezTo>
                  <a:pt x="1630812" y="96016"/>
                  <a:pt x="1636137" y="93112"/>
                  <a:pt x="1641784" y="92789"/>
                </a:cubicBezTo>
                <a:cubicBezTo>
                  <a:pt x="1683733" y="91015"/>
                  <a:pt x="1724230" y="81334"/>
                  <a:pt x="1765211" y="74396"/>
                </a:cubicBezTo>
                <a:cubicBezTo>
                  <a:pt x="1786508" y="70847"/>
                  <a:pt x="1807966" y="70685"/>
                  <a:pt x="1829425" y="65522"/>
                </a:cubicBezTo>
                <a:cubicBezTo>
                  <a:pt x="1843946" y="61973"/>
                  <a:pt x="1861532" y="65361"/>
                  <a:pt x="1877828" y="63425"/>
                </a:cubicBezTo>
                <a:cubicBezTo>
                  <a:pt x="1935427" y="56810"/>
                  <a:pt x="1993187" y="51808"/>
                  <a:pt x="2050464" y="43257"/>
                </a:cubicBezTo>
                <a:cubicBezTo>
                  <a:pt x="2064339" y="41160"/>
                  <a:pt x="2077085" y="33254"/>
                  <a:pt x="2091122" y="41482"/>
                </a:cubicBezTo>
                <a:cubicBezTo>
                  <a:pt x="2127586" y="26155"/>
                  <a:pt x="2165985" y="40514"/>
                  <a:pt x="2202771" y="33738"/>
                </a:cubicBezTo>
                <a:cubicBezTo>
                  <a:pt x="2211806" y="32931"/>
                  <a:pt x="2220519" y="29382"/>
                  <a:pt x="2234556" y="2502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9"/>
          <p:cNvSpPr txBox="1"/>
          <p:nvPr>
            <p:ph idx="1" type="body"/>
          </p:nvPr>
        </p:nvSpPr>
        <p:spPr>
          <a:xfrm>
            <a:off x="855300" y="4406300"/>
            <a:ext cx="7433400" cy="5196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62" name="Google Shape;62;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1pPr>
            <a:lvl2pPr lvl="1"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2pPr>
            <a:lvl3pPr lvl="2"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3pPr>
            <a:lvl4pPr lvl="3"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4pPr>
            <a:lvl5pPr lvl="4"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5pPr>
            <a:lvl6pPr lvl="5"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6pPr>
            <a:lvl7pPr lvl="6"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7pPr>
            <a:lvl8pPr lvl="7"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8pPr>
            <a:lvl9pPr lvl="8"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1pPr>
            <a:lvl2pPr indent="-381000" lvl="1" marL="914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2pPr>
            <a:lvl3pPr indent="-381000" lvl="2" marL="1371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3pPr>
            <a:lvl4pPr indent="-381000" lvl="3" marL="18288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4pPr>
            <a:lvl5pPr indent="-381000" lvl="4" marL="22860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5pPr>
            <a:lvl6pPr indent="-381000" lvl="5" marL="27432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6pPr>
            <a:lvl7pPr indent="-381000" lvl="6" marL="3200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7pPr>
            <a:lvl8pPr indent="-381000" lvl="7" marL="3657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8pPr>
            <a:lvl9pPr indent="-381000" lvl="8" marL="4114800" rtl="0">
              <a:lnSpc>
                <a:spcPct val="115000"/>
              </a:lnSpc>
              <a:spcBef>
                <a:spcPts val="800"/>
              </a:spcBef>
              <a:spcAft>
                <a:spcPts val="800"/>
              </a:spcAft>
              <a:buClr>
                <a:schemeClr val="dk1"/>
              </a:buClr>
              <a:buSzPts val="2400"/>
              <a:buFont typeface="Poppins Light"/>
              <a:buChar char="■"/>
              <a:defRPr sz="2400">
                <a:solidFill>
                  <a:schemeClr val="dk1"/>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Poppins"/>
                <a:ea typeface="Poppins"/>
                <a:cs typeface="Poppins"/>
                <a:sym typeface="Poppins"/>
              </a:defRPr>
            </a:lvl1pPr>
            <a:lvl2pPr lvl="1" rtl="0" algn="r">
              <a:buNone/>
              <a:defRPr sz="1300">
                <a:solidFill>
                  <a:schemeClr val="dk1"/>
                </a:solidFill>
                <a:latin typeface="Poppins"/>
                <a:ea typeface="Poppins"/>
                <a:cs typeface="Poppins"/>
                <a:sym typeface="Poppins"/>
              </a:defRPr>
            </a:lvl2pPr>
            <a:lvl3pPr lvl="2" rtl="0" algn="r">
              <a:buNone/>
              <a:defRPr sz="1300">
                <a:solidFill>
                  <a:schemeClr val="dk1"/>
                </a:solidFill>
                <a:latin typeface="Poppins"/>
                <a:ea typeface="Poppins"/>
                <a:cs typeface="Poppins"/>
                <a:sym typeface="Poppins"/>
              </a:defRPr>
            </a:lvl3pPr>
            <a:lvl4pPr lvl="3" rtl="0" algn="r">
              <a:buNone/>
              <a:defRPr sz="1300">
                <a:solidFill>
                  <a:schemeClr val="dk1"/>
                </a:solidFill>
                <a:latin typeface="Poppins"/>
                <a:ea typeface="Poppins"/>
                <a:cs typeface="Poppins"/>
                <a:sym typeface="Poppins"/>
              </a:defRPr>
            </a:lvl4pPr>
            <a:lvl5pPr lvl="4" rtl="0" algn="r">
              <a:buNone/>
              <a:defRPr sz="1300">
                <a:solidFill>
                  <a:schemeClr val="dk1"/>
                </a:solidFill>
                <a:latin typeface="Poppins"/>
                <a:ea typeface="Poppins"/>
                <a:cs typeface="Poppins"/>
                <a:sym typeface="Poppins"/>
              </a:defRPr>
            </a:lvl5pPr>
            <a:lvl6pPr lvl="5" rtl="0" algn="r">
              <a:buNone/>
              <a:defRPr sz="1300">
                <a:solidFill>
                  <a:schemeClr val="dk1"/>
                </a:solidFill>
                <a:latin typeface="Poppins"/>
                <a:ea typeface="Poppins"/>
                <a:cs typeface="Poppins"/>
                <a:sym typeface="Poppins"/>
              </a:defRPr>
            </a:lvl6pPr>
            <a:lvl7pPr lvl="6" rtl="0" algn="r">
              <a:buNone/>
              <a:defRPr sz="1300">
                <a:solidFill>
                  <a:schemeClr val="dk1"/>
                </a:solidFill>
                <a:latin typeface="Poppins"/>
                <a:ea typeface="Poppins"/>
                <a:cs typeface="Poppins"/>
                <a:sym typeface="Poppins"/>
              </a:defRPr>
            </a:lvl7pPr>
            <a:lvl8pPr lvl="7" rtl="0" algn="r">
              <a:buNone/>
              <a:defRPr sz="1300">
                <a:solidFill>
                  <a:schemeClr val="dk1"/>
                </a:solidFill>
                <a:latin typeface="Poppins"/>
                <a:ea typeface="Poppins"/>
                <a:cs typeface="Poppins"/>
                <a:sym typeface="Poppins"/>
              </a:defRPr>
            </a:lvl8pPr>
            <a:lvl9pPr lvl="8" rtl="0"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grpSp>
        <p:nvGrpSpPr>
          <p:cNvPr id="69" name="Google Shape;69;p11"/>
          <p:cNvGrpSpPr/>
          <p:nvPr/>
        </p:nvGrpSpPr>
        <p:grpSpPr>
          <a:xfrm>
            <a:off x="1686250" y="2590600"/>
            <a:ext cx="6085642" cy="715902"/>
            <a:chOff x="-3810" y="0"/>
            <a:chExt cx="4372183" cy="802401"/>
          </a:xfrm>
        </p:grpSpPr>
        <p:sp>
          <p:nvSpPr>
            <p:cNvPr id="70" name="Google Shape;70;p11"/>
            <p:cNvSpPr/>
            <p:nvPr/>
          </p:nvSpPr>
          <p:spPr>
            <a:xfrm>
              <a:off x="10160" y="16510"/>
              <a:ext cx="4342973" cy="775731"/>
            </a:xfrm>
            <a:custGeom>
              <a:rect b="b" l="l" r="r" t="t"/>
              <a:pathLst>
                <a:path extrusionOk="0" h="775731" w="4342973">
                  <a:moveTo>
                    <a:pt x="4342973" y="775731"/>
                  </a:moveTo>
                  <a:lnTo>
                    <a:pt x="0" y="768111"/>
                  </a:lnTo>
                  <a:lnTo>
                    <a:pt x="0" y="282271"/>
                  </a:lnTo>
                  <a:lnTo>
                    <a:pt x="17780" y="19050"/>
                  </a:lnTo>
                  <a:lnTo>
                    <a:pt x="2163625" y="0"/>
                  </a:lnTo>
                  <a:lnTo>
                    <a:pt x="4323923" y="5080"/>
                  </a:lnTo>
                  <a:close/>
                </a:path>
              </a:pathLst>
            </a:custGeom>
            <a:solidFill>
              <a:schemeClr val="dk2"/>
            </a:solidFill>
            <a:ln>
              <a:noFill/>
            </a:ln>
          </p:spPr>
        </p:sp>
        <p:sp>
          <p:nvSpPr>
            <p:cNvPr id="71" name="Google Shape;71;p11"/>
            <p:cNvSpPr/>
            <p:nvPr/>
          </p:nvSpPr>
          <p:spPr>
            <a:xfrm>
              <a:off x="-3810" y="0"/>
              <a:ext cx="4372183" cy="802401"/>
            </a:xfrm>
            <a:custGeom>
              <a:rect b="b" l="l" r="r" t="t"/>
              <a:pathLst>
                <a:path extrusionOk="0" h="802401" w="4372183">
                  <a:moveTo>
                    <a:pt x="4337893" y="21590"/>
                  </a:moveTo>
                  <a:cubicBezTo>
                    <a:pt x="4339163" y="34290"/>
                    <a:pt x="4339163" y="44450"/>
                    <a:pt x="4340433" y="54610"/>
                  </a:cubicBezTo>
                  <a:cubicBezTo>
                    <a:pt x="4342973" y="74807"/>
                    <a:pt x="4344243" y="89955"/>
                    <a:pt x="4346783" y="104562"/>
                  </a:cubicBezTo>
                  <a:cubicBezTo>
                    <a:pt x="4346783" y="125661"/>
                    <a:pt x="4359483" y="541690"/>
                    <a:pt x="4365833" y="562789"/>
                  </a:cubicBezTo>
                  <a:cubicBezTo>
                    <a:pt x="4372183" y="594708"/>
                    <a:pt x="4368373" y="627168"/>
                    <a:pt x="4368373" y="659087"/>
                  </a:cubicBezTo>
                  <a:cubicBezTo>
                    <a:pt x="4368373" y="687219"/>
                    <a:pt x="4369643" y="713187"/>
                    <a:pt x="4370913" y="741441"/>
                  </a:cubicBezTo>
                  <a:cubicBezTo>
                    <a:pt x="4370913" y="763031"/>
                    <a:pt x="4370913" y="777001"/>
                    <a:pt x="4370913" y="801131"/>
                  </a:cubicBezTo>
                  <a:cubicBezTo>
                    <a:pt x="4348053" y="801131"/>
                    <a:pt x="4327733" y="802401"/>
                    <a:pt x="4298793" y="801131"/>
                  </a:cubicBezTo>
                  <a:cubicBezTo>
                    <a:pt x="4079242" y="796051"/>
                    <a:pt x="3856314" y="802401"/>
                    <a:pt x="3636763" y="797321"/>
                  </a:cubicBezTo>
                  <a:cubicBezTo>
                    <a:pt x="3505032" y="793511"/>
                    <a:pt x="3376680" y="796051"/>
                    <a:pt x="3244949" y="793511"/>
                  </a:cubicBezTo>
                  <a:cubicBezTo>
                    <a:pt x="3184150" y="792241"/>
                    <a:pt x="3123352" y="790971"/>
                    <a:pt x="3062553" y="789701"/>
                  </a:cubicBezTo>
                  <a:cubicBezTo>
                    <a:pt x="3025398" y="789701"/>
                    <a:pt x="2991621" y="790971"/>
                    <a:pt x="2954467" y="790971"/>
                  </a:cubicBezTo>
                  <a:cubicBezTo>
                    <a:pt x="2859891" y="789701"/>
                    <a:pt x="2599808" y="790971"/>
                    <a:pt x="2505232" y="789701"/>
                  </a:cubicBezTo>
                  <a:cubicBezTo>
                    <a:pt x="2437678" y="788431"/>
                    <a:pt x="1086596" y="797321"/>
                    <a:pt x="1019042" y="796051"/>
                  </a:cubicBezTo>
                  <a:cubicBezTo>
                    <a:pt x="1002154" y="796051"/>
                    <a:pt x="981887" y="797321"/>
                    <a:pt x="964999" y="797321"/>
                  </a:cubicBezTo>
                  <a:cubicBezTo>
                    <a:pt x="924466" y="797321"/>
                    <a:pt x="887312" y="798591"/>
                    <a:pt x="846779" y="798591"/>
                  </a:cubicBezTo>
                  <a:cubicBezTo>
                    <a:pt x="745448" y="798591"/>
                    <a:pt x="647495" y="797321"/>
                    <a:pt x="546164" y="796051"/>
                  </a:cubicBezTo>
                  <a:cubicBezTo>
                    <a:pt x="485365" y="794781"/>
                    <a:pt x="424566" y="793511"/>
                    <a:pt x="367145" y="792241"/>
                  </a:cubicBezTo>
                  <a:cubicBezTo>
                    <a:pt x="259059" y="790971"/>
                    <a:pt x="150972" y="789701"/>
                    <a:pt x="48260" y="789701"/>
                  </a:cubicBezTo>
                  <a:cubicBezTo>
                    <a:pt x="38100" y="789701"/>
                    <a:pt x="29210" y="789701"/>
                    <a:pt x="19050" y="788431"/>
                  </a:cubicBezTo>
                  <a:cubicBezTo>
                    <a:pt x="10160" y="787161"/>
                    <a:pt x="5080" y="780811"/>
                    <a:pt x="7620" y="771921"/>
                  </a:cubicBezTo>
                  <a:cubicBezTo>
                    <a:pt x="16510" y="740237"/>
                    <a:pt x="12700" y="726712"/>
                    <a:pt x="11430" y="712646"/>
                  </a:cubicBezTo>
                  <a:cubicBezTo>
                    <a:pt x="10160" y="683973"/>
                    <a:pt x="6350" y="655841"/>
                    <a:pt x="7620" y="627168"/>
                  </a:cubicBezTo>
                  <a:cubicBezTo>
                    <a:pt x="5080" y="591462"/>
                    <a:pt x="0" y="149465"/>
                    <a:pt x="7620" y="113218"/>
                  </a:cubicBezTo>
                  <a:cubicBezTo>
                    <a:pt x="8890" y="106185"/>
                    <a:pt x="7620" y="98611"/>
                    <a:pt x="8890" y="91578"/>
                  </a:cubicBezTo>
                  <a:cubicBezTo>
                    <a:pt x="10160" y="80217"/>
                    <a:pt x="12700" y="67774"/>
                    <a:pt x="13970" y="44450"/>
                  </a:cubicBezTo>
                  <a:cubicBezTo>
                    <a:pt x="13970" y="41910"/>
                    <a:pt x="15240" y="39370"/>
                    <a:pt x="16510" y="38100"/>
                  </a:cubicBezTo>
                  <a:cubicBezTo>
                    <a:pt x="38100" y="35560"/>
                    <a:pt x="66530" y="30480"/>
                    <a:pt x="120573" y="29210"/>
                  </a:cubicBezTo>
                  <a:cubicBezTo>
                    <a:pt x="211771" y="25400"/>
                    <a:pt x="302969" y="22860"/>
                    <a:pt x="397545" y="20320"/>
                  </a:cubicBezTo>
                  <a:cubicBezTo>
                    <a:pt x="461721" y="17780"/>
                    <a:pt x="525897" y="16510"/>
                    <a:pt x="586696" y="13970"/>
                  </a:cubicBezTo>
                  <a:cubicBezTo>
                    <a:pt x="647495" y="11430"/>
                    <a:pt x="711671" y="8890"/>
                    <a:pt x="772470" y="8890"/>
                  </a:cubicBezTo>
                  <a:cubicBezTo>
                    <a:pt x="840024" y="7620"/>
                    <a:pt x="907578" y="10160"/>
                    <a:pt x="975132" y="8890"/>
                  </a:cubicBezTo>
                  <a:cubicBezTo>
                    <a:pt x="1059575" y="8890"/>
                    <a:pt x="2589674" y="6350"/>
                    <a:pt x="2674117" y="5080"/>
                  </a:cubicBezTo>
                  <a:cubicBezTo>
                    <a:pt x="2755182" y="3810"/>
                    <a:pt x="2836247" y="2540"/>
                    <a:pt x="2920690" y="2540"/>
                  </a:cubicBezTo>
                  <a:cubicBezTo>
                    <a:pt x="3059175" y="1270"/>
                    <a:pt x="3194284" y="0"/>
                    <a:pt x="3332770" y="0"/>
                  </a:cubicBezTo>
                  <a:cubicBezTo>
                    <a:pt x="3390191" y="0"/>
                    <a:pt x="3450989" y="2540"/>
                    <a:pt x="3508410" y="2540"/>
                  </a:cubicBezTo>
                  <a:cubicBezTo>
                    <a:pt x="3667162" y="3810"/>
                    <a:pt x="3829292" y="5080"/>
                    <a:pt x="3988044" y="7620"/>
                  </a:cubicBezTo>
                  <a:cubicBezTo>
                    <a:pt x="4072486" y="8890"/>
                    <a:pt x="4156929" y="12700"/>
                    <a:pt x="4241372" y="16510"/>
                  </a:cubicBezTo>
                  <a:cubicBezTo>
                    <a:pt x="4261638" y="16510"/>
                    <a:pt x="4281904" y="16510"/>
                    <a:pt x="4298793" y="16510"/>
                  </a:cubicBezTo>
                  <a:cubicBezTo>
                    <a:pt x="4318843" y="17780"/>
                    <a:pt x="4327733" y="20320"/>
                    <a:pt x="4337893" y="21590"/>
                  </a:cubicBezTo>
                  <a:close/>
                  <a:moveTo>
                    <a:pt x="4348053" y="784621"/>
                  </a:moveTo>
                  <a:cubicBezTo>
                    <a:pt x="4349323" y="768111"/>
                    <a:pt x="4350593" y="755411"/>
                    <a:pt x="4350593" y="742711"/>
                  </a:cubicBezTo>
                  <a:cubicBezTo>
                    <a:pt x="4349323" y="710482"/>
                    <a:pt x="4348053" y="681809"/>
                    <a:pt x="4348053" y="650972"/>
                  </a:cubicBezTo>
                  <a:cubicBezTo>
                    <a:pt x="4348053" y="636906"/>
                    <a:pt x="4350593" y="622840"/>
                    <a:pt x="4349323" y="608774"/>
                  </a:cubicBezTo>
                  <a:cubicBezTo>
                    <a:pt x="4349323" y="595790"/>
                    <a:pt x="4348053" y="582265"/>
                    <a:pt x="4346783" y="569281"/>
                  </a:cubicBezTo>
                  <a:cubicBezTo>
                    <a:pt x="4341703" y="549264"/>
                    <a:pt x="4330273" y="134858"/>
                    <a:pt x="4330273" y="114841"/>
                  </a:cubicBezTo>
                  <a:cubicBezTo>
                    <a:pt x="4327733" y="98070"/>
                    <a:pt x="4325193" y="80758"/>
                    <a:pt x="4322653" y="63500"/>
                  </a:cubicBezTo>
                  <a:cubicBezTo>
                    <a:pt x="4321383" y="44450"/>
                    <a:pt x="4320113" y="43180"/>
                    <a:pt x="4288660" y="41910"/>
                  </a:cubicBezTo>
                  <a:cubicBezTo>
                    <a:pt x="4278527" y="41910"/>
                    <a:pt x="4271771" y="41910"/>
                    <a:pt x="4261638" y="40640"/>
                  </a:cubicBezTo>
                  <a:cubicBezTo>
                    <a:pt x="4177196" y="36830"/>
                    <a:pt x="4089375" y="31750"/>
                    <a:pt x="4004933" y="30480"/>
                  </a:cubicBezTo>
                  <a:cubicBezTo>
                    <a:pt x="3798893" y="26670"/>
                    <a:pt x="3589475" y="25400"/>
                    <a:pt x="3383435" y="22860"/>
                  </a:cubicBezTo>
                  <a:cubicBezTo>
                    <a:pt x="3353036" y="22860"/>
                    <a:pt x="3319259" y="22860"/>
                    <a:pt x="3288859" y="22860"/>
                  </a:cubicBezTo>
                  <a:cubicBezTo>
                    <a:pt x="3238194" y="22860"/>
                    <a:pt x="3187528" y="22860"/>
                    <a:pt x="3140240" y="22860"/>
                  </a:cubicBezTo>
                  <a:cubicBezTo>
                    <a:pt x="3032154" y="22860"/>
                    <a:pt x="2924067" y="22860"/>
                    <a:pt x="2819358" y="24130"/>
                  </a:cubicBezTo>
                  <a:cubicBezTo>
                    <a:pt x="2728160" y="25400"/>
                    <a:pt x="1191305" y="29210"/>
                    <a:pt x="1100107" y="29210"/>
                  </a:cubicBezTo>
                  <a:cubicBezTo>
                    <a:pt x="951488" y="29210"/>
                    <a:pt x="802869" y="26670"/>
                    <a:pt x="654250" y="33020"/>
                  </a:cubicBezTo>
                  <a:cubicBezTo>
                    <a:pt x="576563" y="36830"/>
                    <a:pt x="502253" y="36830"/>
                    <a:pt x="427944" y="38100"/>
                  </a:cubicBezTo>
                  <a:cubicBezTo>
                    <a:pt x="299591" y="41910"/>
                    <a:pt x="171238" y="45720"/>
                    <a:pt x="49530" y="50800"/>
                  </a:cubicBezTo>
                  <a:cubicBezTo>
                    <a:pt x="36830" y="50800"/>
                    <a:pt x="34290" y="53340"/>
                    <a:pt x="33020" y="66151"/>
                  </a:cubicBezTo>
                  <a:cubicBezTo>
                    <a:pt x="31750" y="75889"/>
                    <a:pt x="31750" y="85627"/>
                    <a:pt x="30480" y="95365"/>
                  </a:cubicBezTo>
                  <a:cubicBezTo>
                    <a:pt x="29210" y="111595"/>
                    <a:pt x="26670" y="127284"/>
                    <a:pt x="25400" y="143514"/>
                  </a:cubicBezTo>
                  <a:cubicBezTo>
                    <a:pt x="20320" y="160826"/>
                    <a:pt x="26670" y="583888"/>
                    <a:pt x="29210" y="601200"/>
                  </a:cubicBezTo>
                  <a:cubicBezTo>
                    <a:pt x="29210" y="619594"/>
                    <a:pt x="29210" y="638529"/>
                    <a:pt x="30480" y="656923"/>
                  </a:cubicBezTo>
                  <a:cubicBezTo>
                    <a:pt x="30480" y="670448"/>
                    <a:pt x="33020" y="683973"/>
                    <a:pt x="33020" y="697498"/>
                  </a:cubicBezTo>
                  <a:cubicBezTo>
                    <a:pt x="33020" y="712105"/>
                    <a:pt x="33020" y="726712"/>
                    <a:pt x="31750" y="742711"/>
                  </a:cubicBezTo>
                  <a:cubicBezTo>
                    <a:pt x="31750" y="746521"/>
                    <a:pt x="31750" y="749061"/>
                    <a:pt x="31750" y="752871"/>
                  </a:cubicBezTo>
                  <a:cubicBezTo>
                    <a:pt x="31750" y="763031"/>
                    <a:pt x="35560" y="766841"/>
                    <a:pt x="44450" y="766841"/>
                  </a:cubicBezTo>
                  <a:cubicBezTo>
                    <a:pt x="73285" y="766841"/>
                    <a:pt x="120573" y="768111"/>
                    <a:pt x="164483" y="768111"/>
                  </a:cubicBezTo>
                  <a:cubicBezTo>
                    <a:pt x="228659" y="768111"/>
                    <a:pt x="296213" y="765571"/>
                    <a:pt x="360390" y="768111"/>
                  </a:cubicBezTo>
                  <a:cubicBezTo>
                    <a:pt x="465099" y="771921"/>
                    <a:pt x="569808" y="774461"/>
                    <a:pt x="674516" y="773191"/>
                  </a:cubicBezTo>
                  <a:cubicBezTo>
                    <a:pt x="742070" y="771921"/>
                    <a:pt x="806247" y="774461"/>
                    <a:pt x="873801" y="774461"/>
                  </a:cubicBezTo>
                  <a:cubicBezTo>
                    <a:pt x="971754" y="774461"/>
                    <a:pt x="1069708" y="773191"/>
                    <a:pt x="1167661" y="774461"/>
                  </a:cubicBezTo>
                  <a:cubicBezTo>
                    <a:pt x="1312902" y="775731"/>
                    <a:pt x="2907179" y="765571"/>
                    <a:pt x="3055798" y="768111"/>
                  </a:cubicBezTo>
                  <a:cubicBezTo>
                    <a:pt x="3119974" y="769381"/>
                    <a:pt x="3184151" y="770651"/>
                    <a:pt x="3244949" y="770651"/>
                  </a:cubicBezTo>
                  <a:cubicBezTo>
                    <a:pt x="3356414" y="773191"/>
                    <a:pt x="3464500" y="769381"/>
                    <a:pt x="3575964" y="773191"/>
                  </a:cubicBezTo>
                  <a:cubicBezTo>
                    <a:pt x="3667162" y="775731"/>
                    <a:pt x="3758360" y="775731"/>
                    <a:pt x="3849558" y="778271"/>
                  </a:cubicBezTo>
                  <a:cubicBezTo>
                    <a:pt x="3984666" y="782081"/>
                    <a:pt x="4119775" y="784621"/>
                    <a:pt x="4254883" y="785891"/>
                  </a:cubicBezTo>
                  <a:cubicBezTo>
                    <a:pt x="4305548" y="785891"/>
                    <a:pt x="4327733" y="784621"/>
                    <a:pt x="4348053" y="784621"/>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72" name="Google Shape;72;p11"/>
          <p:cNvSpPr txBox="1"/>
          <p:nvPr/>
        </p:nvSpPr>
        <p:spPr>
          <a:xfrm>
            <a:off x="990175" y="2025747"/>
            <a:ext cx="7050600" cy="1092000"/>
          </a:xfrm>
          <a:prstGeom prst="rect">
            <a:avLst/>
          </a:prstGeom>
          <a:noFill/>
          <a:ln>
            <a:noFill/>
          </a:ln>
        </p:spPr>
        <p:txBody>
          <a:bodyPr anchorCtr="0" anchor="t" bIns="0" lIns="0" spcFirstLastPara="1" rIns="0" wrap="square" tIns="0">
            <a:spAutoFit/>
          </a:bodyPr>
          <a:lstStyle/>
          <a:p>
            <a:pPr indent="0" lvl="0" marL="457200" rtl="0" algn="ctr">
              <a:lnSpc>
                <a:spcPct val="115000"/>
              </a:lnSpc>
              <a:spcBef>
                <a:spcPts val="900"/>
              </a:spcBef>
              <a:spcAft>
                <a:spcPts val="0"/>
              </a:spcAft>
              <a:buNone/>
            </a:pPr>
            <a:r>
              <a:rPr b="1" lang="en" sz="3300">
                <a:solidFill>
                  <a:schemeClr val="lt1"/>
                </a:solidFill>
                <a:latin typeface="Times New Roman"/>
                <a:ea typeface="Times New Roman"/>
                <a:cs typeface="Times New Roman"/>
                <a:sym typeface="Times New Roman"/>
              </a:rPr>
              <a:t>Arabic Toxic Tweet Classification: Leveraging the AraBERT Model</a:t>
            </a:r>
            <a:endParaRPr b="1" sz="6800">
              <a:solidFill>
                <a:schemeClr val="lt1"/>
              </a:solidFill>
              <a:latin typeface="Poppins"/>
              <a:ea typeface="Poppins"/>
              <a:cs typeface="Poppins"/>
              <a:sym typeface="Poppins"/>
            </a:endParaRPr>
          </a:p>
        </p:txBody>
      </p:sp>
      <p:sp>
        <p:nvSpPr>
          <p:cNvPr id="73" name="Google Shape;73;p11"/>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 name="Google Shape;74;p11"/>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 name="Google Shape;75;p11"/>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6" name="Google Shape;76;p11"/>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7" name="Google Shape;77;p11"/>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8" name="Google Shape;78;p11"/>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9" name="Google Shape;79;p11"/>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0" name="Google Shape;80;p11"/>
          <p:cNvSpPr txBox="1"/>
          <p:nvPr>
            <p:ph idx="12" type="sldNum"/>
          </p:nvPr>
        </p:nvSpPr>
        <p:spPr>
          <a:xfrm>
            <a:off x="8331534" y="4753826"/>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7" name="Shape 197"/>
        <p:cNvGrpSpPr/>
        <p:nvPr/>
      </p:nvGrpSpPr>
      <p:grpSpPr>
        <a:xfrm>
          <a:off x="0" y="0"/>
          <a:ext cx="0" cy="0"/>
          <a:chOff x="0" y="0"/>
          <a:chExt cx="0" cy="0"/>
        </a:xfrm>
      </p:grpSpPr>
      <p:sp>
        <p:nvSpPr>
          <p:cNvPr id="198" name="Google Shape;198;p20"/>
          <p:cNvSpPr/>
          <p:nvPr/>
        </p:nvSpPr>
        <p:spPr>
          <a:xfrm>
            <a:off x="0" y="0"/>
            <a:ext cx="9144000" cy="15168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9" name="Google Shape;199;p20"/>
          <p:cNvSpPr txBox="1"/>
          <p:nvPr/>
        </p:nvSpPr>
        <p:spPr>
          <a:xfrm>
            <a:off x="1931832" y="600463"/>
            <a:ext cx="52803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chemeClr val="lt2"/>
                </a:solidFill>
                <a:latin typeface="Times New Roman"/>
                <a:ea typeface="Times New Roman"/>
                <a:cs typeface="Times New Roman"/>
                <a:sym typeface="Times New Roman"/>
              </a:rPr>
              <a:t>Limitations</a:t>
            </a:r>
            <a:endParaRPr sz="4000">
              <a:solidFill>
                <a:schemeClr val="lt2"/>
              </a:solidFill>
              <a:latin typeface="Times New Roman"/>
              <a:ea typeface="Times New Roman"/>
              <a:cs typeface="Times New Roman"/>
              <a:sym typeface="Times New Roman"/>
            </a:endParaRPr>
          </a:p>
        </p:txBody>
      </p:sp>
      <p:cxnSp>
        <p:nvCxnSpPr>
          <p:cNvPr id="200" name="Google Shape;200;p20"/>
          <p:cNvCxnSpPr/>
          <p:nvPr/>
        </p:nvCxnSpPr>
        <p:spPr>
          <a:xfrm flipH="1" rot="10800000">
            <a:off x="2628275" y="2084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201" name="Google Shape;201;p20"/>
          <p:cNvCxnSpPr/>
          <p:nvPr/>
        </p:nvCxnSpPr>
        <p:spPr>
          <a:xfrm rot="-5400000">
            <a:off x="2465643" y="3725725"/>
            <a:ext cx="329700" cy="0"/>
          </a:xfrm>
          <a:prstGeom prst="straightConnector1">
            <a:avLst/>
          </a:prstGeom>
          <a:noFill/>
          <a:ln cap="rnd" cmpd="sng" w="19050">
            <a:solidFill>
              <a:schemeClr val="dk1"/>
            </a:solidFill>
            <a:prstDash val="solid"/>
            <a:round/>
            <a:headEnd len="sm" w="sm" type="none"/>
            <a:tailEnd len="sm" w="sm" type="none"/>
          </a:ln>
        </p:spPr>
      </p:cxnSp>
      <p:cxnSp>
        <p:nvCxnSpPr>
          <p:cNvPr id="202" name="Google Shape;202;p20"/>
          <p:cNvCxnSpPr/>
          <p:nvPr/>
        </p:nvCxnSpPr>
        <p:spPr>
          <a:xfrm>
            <a:off x="2638616" y="2084659"/>
            <a:ext cx="3875100" cy="0"/>
          </a:xfrm>
          <a:prstGeom prst="straightConnector1">
            <a:avLst/>
          </a:prstGeom>
          <a:noFill/>
          <a:ln cap="rnd" cmpd="sng" w="19050">
            <a:solidFill>
              <a:schemeClr val="dk1"/>
            </a:solidFill>
            <a:prstDash val="solid"/>
            <a:round/>
            <a:headEnd len="sm" w="sm" type="none"/>
            <a:tailEnd len="sm" w="sm" type="none"/>
          </a:ln>
        </p:spPr>
      </p:cxnSp>
      <p:cxnSp>
        <p:nvCxnSpPr>
          <p:cNvPr id="203" name="Google Shape;203;p20"/>
          <p:cNvCxnSpPr>
            <a:stCxn id="198" idx="2"/>
          </p:cNvCxnSpPr>
          <p:nvPr/>
        </p:nvCxnSpPr>
        <p:spPr>
          <a:xfrm>
            <a:off x="4572000" y="1516800"/>
            <a:ext cx="6300" cy="583800"/>
          </a:xfrm>
          <a:prstGeom prst="straightConnector1">
            <a:avLst/>
          </a:prstGeom>
          <a:noFill/>
          <a:ln cap="flat" cmpd="sng" w="19050">
            <a:solidFill>
              <a:srgbClr val="260266"/>
            </a:solidFill>
            <a:prstDash val="solid"/>
            <a:round/>
            <a:headEnd len="med" w="med" type="none"/>
            <a:tailEnd len="med" w="med" type="none"/>
          </a:ln>
        </p:spPr>
      </p:cxnSp>
      <p:sp>
        <p:nvSpPr>
          <p:cNvPr id="204" name="Google Shape;204;p20"/>
          <p:cNvSpPr/>
          <p:nvPr/>
        </p:nvSpPr>
        <p:spPr>
          <a:xfrm>
            <a:off x="829000" y="3559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05" name="Google Shape;205;p20"/>
          <p:cNvGrpSpPr/>
          <p:nvPr/>
        </p:nvGrpSpPr>
        <p:grpSpPr>
          <a:xfrm>
            <a:off x="1168125" y="2236850"/>
            <a:ext cx="2929775" cy="1088588"/>
            <a:chOff x="-320537" y="0"/>
            <a:chExt cx="4694400" cy="1282200"/>
          </a:xfrm>
        </p:grpSpPr>
        <p:sp>
          <p:nvSpPr>
            <p:cNvPr id="206" name="Google Shape;206;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7" name="Google Shape;207;p20"/>
            <p:cNvSpPr txBox="1"/>
            <p:nvPr/>
          </p:nvSpPr>
          <p:spPr>
            <a:xfrm>
              <a:off x="-320537" y="799729"/>
              <a:ext cx="4694400" cy="272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500">
                  <a:solidFill>
                    <a:schemeClr val="lt1"/>
                  </a:solidFill>
                  <a:latin typeface="Times New Roman"/>
                  <a:ea typeface="Times New Roman"/>
                  <a:cs typeface="Times New Roman"/>
                  <a:sym typeface="Times New Roman"/>
                </a:rPr>
                <a:t>Dataset Size &amp; Diversity</a:t>
              </a:r>
              <a:endParaRPr sz="1500">
                <a:solidFill>
                  <a:schemeClr val="lt1"/>
                </a:solidFill>
                <a:latin typeface="Times New Roman"/>
                <a:ea typeface="Times New Roman"/>
                <a:cs typeface="Times New Roman"/>
                <a:sym typeface="Times New Roman"/>
              </a:endParaRPr>
            </a:p>
          </p:txBody>
        </p:sp>
        <p:sp>
          <p:nvSpPr>
            <p:cNvPr id="208" name="Google Shape;208;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First Limitation</a:t>
              </a:r>
              <a:endParaRPr b="1" sz="1800" u="sng">
                <a:solidFill>
                  <a:schemeClr val="lt1"/>
                </a:solidFill>
                <a:latin typeface="Times New Roman"/>
                <a:ea typeface="Times New Roman"/>
                <a:cs typeface="Times New Roman"/>
                <a:sym typeface="Times New Roman"/>
              </a:endParaRPr>
            </a:p>
          </p:txBody>
        </p:sp>
      </p:grpSp>
      <p:cxnSp>
        <p:nvCxnSpPr>
          <p:cNvPr id="209" name="Google Shape;209;p20"/>
          <p:cNvCxnSpPr/>
          <p:nvPr/>
        </p:nvCxnSpPr>
        <p:spPr>
          <a:xfrm flipH="1" rot="10800000">
            <a:off x="6511975" y="2102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210" name="Google Shape;210;p20"/>
          <p:cNvCxnSpPr/>
          <p:nvPr/>
        </p:nvCxnSpPr>
        <p:spPr>
          <a:xfrm rot="-5400000">
            <a:off x="6349343" y="3743725"/>
            <a:ext cx="329700" cy="0"/>
          </a:xfrm>
          <a:prstGeom prst="straightConnector1">
            <a:avLst/>
          </a:prstGeom>
          <a:noFill/>
          <a:ln cap="rnd" cmpd="sng" w="19050">
            <a:solidFill>
              <a:schemeClr val="dk1"/>
            </a:solidFill>
            <a:prstDash val="solid"/>
            <a:round/>
            <a:headEnd len="sm" w="sm" type="none"/>
            <a:tailEnd len="sm" w="sm" type="none"/>
          </a:ln>
        </p:spPr>
      </p:cxnSp>
      <p:sp>
        <p:nvSpPr>
          <p:cNvPr id="211" name="Google Shape;211;p20"/>
          <p:cNvSpPr/>
          <p:nvPr/>
        </p:nvSpPr>
        <p:spPr>
          <a:xfrm>
            <a:off x="4712700" y="3577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12" name="Google Shape;212;p20"/>
          <p:cNvGrpSpPr/>
          <p:nvPr/>
        </p:nvGrpSpPr>
        <p:grpSpPr>
          <a:xfrm>
            <a:off x="5051825" y="2254850"/>
            <a:ext cx="3209871" cy="1088588"/>
            <a:chOff x="-320537" y="0"/>
            <a:chExt cx="5143200" cy="1282200"/>
          </a:xfrm>
        </p:grpSpPr>
        <p:sp>
          <p:nvSpPr>
            <p:cNvPr id="213" name="Google Shape;213;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4" name="Google Shape;214;p20"/>
            <p:cNvSpPr txBox="1"/>
            <p:nvPr/>
          </p:nvSpPr>
          <p:spPr>
            <a:xfrm>
              <a:off x="-320537" y="706122"/>
              <a:ext cx="5143200" cy="408000"/>
            </a:xfrm>
            <a:prstGeom prst="rect">
              <a:avLst/>
            </a:prstGeom>
            <a:noFill/>
            <a:ln>
              <a:noFill/>
            </a:ln>
          </p:spPr>
          <p:txBody>
            <a:bodyPr anchorCtr="0" anchor="t" bIns="0" lIns="0" spcFirstLastPara="1" rIns="0" wrap="square" tIns="0">
              <a:spAutoFit/>
            </a:bodyPr>
            <a:lstStyle/>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Model Generalization and </a:t>
              </a:r>
              <a:endParaRPr sz="1500">
                <a:solidFill>
                  <a:schemeClr val="lt1"/>
                </a:solidFill>
                <a:latin typeface="Times New Roman"/>
                <a:ea typeface="Times New Roman"/>
                <a:cs typeface="Times New Roman"/>
                <a:sym typeface="Times New Roman"/>
              </a:endParaRPr>
            </a:p>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Interpretability</a:t>
              </a:r>
              <a:endParaRPr sz="1500">
                <a:solidFill>
                  <a:schemeClr val="lt1"/>
                </a:solidFill>
                <a:latin typeface="Times New Roman"/>
                <a:ea typeface="Times New Roman"/>
                <a:cs typeface="Times New Roman"/>
                <a:sym typeface="Times New Roman"/>
              </a:endParaRPr>
            </a:p>
          </p:txBody>
        </p:sp>
        <p:sp>
          <p:nvSpPr>
            <p:cNvPr id="215" name="Google Shape;215;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Second</a:t>
              </a:r>
              <a:r>
                <a:rPr b="1" lang="en" sz="1800" u="sng">
                  <a:solidFill>
                    <a:schemeClr val="lt1"/>
                  </a:solidFill>
                  <a:latin typeface="Times New Roman"/>
                  <a:ea typeface="Times New Roman"/>
                  <a:cs typeface="Times New Roman"/>
                  <a:sym typeface="Times New Roman"/>
                </a:rPr>
                <a:t> Limitation</a:t>
              </a:r>
              <a:endParaRPr b="1" sz="1800" u="sng">
                <a:solidFill>
                  <a:schemeClr val="lt1"/>
                </a:solidFill>
                <a:latin typeface="Times New Roman"/>
                <a:ea typeface="Times New Roman"/>
                <a:cs typeface="Times New Roman"/>
                <a:sym typeface="Times New Roman"/>
              </a:endParaRPr>
            </a:p>
          </p:txBody>
        </p:sp>
      </p:grpSp>
      <p:sp>
        <p:nvSpPr>
          <p:cNvPr id="216" name="Google Shape;216;p20"/>
          <p:cNvSpPr txBox="1"/>
          <p:nvPr/>
        </p:nvSpPr>
        <p:spPr>
          <a:xfrm>
            <a:off x="904350" y="3655100"/>
            <a:ext cx="3466800" cy="93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acknowledge that their dataset is relatively small compared to other datasets for toxic content analysis in English.</a:t>
            </a:r>
            <a:endParaRPr sz="1200">
              <a:solidFill>
                <a:schemeClr val="lt1"/>
              </a:solidFill>
              <a:latin typeface="Poppins Light"/>
              <a:ea typeface="Poppins Light"/>
              <a:cs typeface="Poppins Light"/>
              <a:sym typeface="Poppins Light"/>
            </a:endParaRPr>
          </a:p>
        </p:txBody>
      </p:sp>
      <p:sp>
        <p:nvSpPr>
          <p:cNvPr id="217" name="Google Shape;217;p20"/>
          <p:cNvSpPr txBox="1"/>
          <p:nvPr/>
        </p:nvSpPr>
        <p:spPr>
          <a:xfrm>
            <a:off x="4813800" y="3673925"/>
            <a:ext cx="3497400" cy="9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admit that their fine-tuned AraBERT model may not generalize well to other domains and tasks, as it is tailored to their specific dataset and task.</a:t>
            </a:r>
            <a:endParaRPr sz="2400">
              <a:solidFill>
                <a:schemeClr val="lt1"/>
              </a:solidFill>
              <a:latin typeface="Poppins Light"/>
              <a:ea typeface="Poppins Light"/>
              <a:cs typeface="Poppins Light"/>
              <a:sym typeface="Poppins Light"/>
            </a:endParaRPr>
          </a:p>
        </p:txBody>
      </p:sp>
      <p:sp>
        <p:nvSpPr>
          <p:cNvPr id="218" name="Google Shape;218;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2" name="Shape 222"/>
        <p:cNvGrpSpPr/>
        <p:nvPr/>
      </p:nvGrpSpPr>
      <p:grpSpPr>
        <a:xfrm>
          <a:off x="0" y="0"/>
          <a:ext cx="0" cy="0"/>
          <a:chOff x="0" y="0"/>
          <a:chExt cx="0" cy="0"/>
        </a:xfrm>
      </p:grpSpPr>
      <p:sp>
        <p:nvSpPr>
          <p:cNvPr id="223" name="Google Shape;223;p21"/>
          <p:cNvSpPr/>
          <p:nvPr/>
        </p:nvSpPr>
        <p:spPr>
          <a:xfrm>
            <a:off x="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4" name="Google Shape;224;p21"/>
          <p:cNvSpPr/>
          <p:nvPr/>
        </p:nvSpPr>
        <p:spPr>
          <a:xfrm>
            <a:off x="612960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21"/>
          <p:cNvSpPr txBox="1"/>
          <p:nvPr/>
        </p:nvSpPr>
        <p:spPr>
          <a:xfrm>
            <a:off x="50" y="0"/>
            <a:ext cx="9144000" cy="1036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26" name="Google Shape;226;p21"/>
          <p:cNvSpPr txBox="1"/>
          <p:nvPr/>
        </p:nvSpPr>
        <p:spPr>
          <a:xfrm>
            <a:off x="2279725" y="207250"/>
            <a:ext cx="4465200" cy="8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Times New Roman"/>
                <a:ea typeface="Times New Roman"/>
                <a:cs typeface="Times New Roman"/>
                <a:sym typeface="Times New Roman"/>
              </a:rPr>
              <a:t>Synthesis</a:t>
            </a:r>
            <a:endParaRPr b="1" sz="2900">
              <a:solidFill>
                <a:schemeClr val="dk1"/>
              </a:solidFill>
              <a:latin typeface="Times New Roman"/>
              <a:ea typeface="Times New Roman"/>
              <a:cs typeface="Times New Roman"/>
              <a:sym typeface="Times New Roman"/>
            </a:endParaRPr>
          </a:p>
        </p:txBody>
      </p:sp>
      <p:sp>
        <p:nvSpPr>
          <p:cNvPr id="227" name="Google Shape;227;p21"/>
          <p:cNvSpPr txBox="1"/>
          <p:nvPr/>
        </p:nvSpPr>
        <p:spPr>
          <a:xfrm>
            <a:off x="178975" y="1394200"/>
            <a:ext cx="2675400" cy="347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provides a valuable resource for researchers and practitioners interested in studying and combating toxic content in Arabic social media platforms, as it offers a standardized and publicly accessible dataset and a comprehensive evaluation of different models and techniques.</a:t>
            </a:r>
            <a:endParaRPr sz="1300">
              <a:solidFill>
                <a:srgbClr val="D2D0CE"/>
              </a:solidFill>
              <a:latin typeface="Poppins Light"/>
              <a:ea typeface="Poppins Light"/>
              <a:cs typeface="Poppins Light"/>
              <a:sym typeface="Poppins Light"/>
            </a:endParaRPr>
          </a:p>
        </p:txBody>
      </p:sp>
      <p:sp>
        <p:nvSpPr>
          <p:cNvPr id="228" name="Google Shape;228;p21"/>
          <p:cNvSpPr txBox="1"/>
          <p:nvPr/>
        </p:nvSpPr>
        <p:spPr>
          <a:xfrm>
            <a:off x="3165225" y="1394200"/>
            <a:ext cx="27774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260266"/>
                </a:solidFill>
                <a:latin typeface="Times New Roman"/>
                <a:ea typeface="Times New Roman"/>
                <a:cs typeface="Times New Roman"/>
                <a:sym typeface="Times New Roman"/>
              </a:rPr>
              <a:t>The paper contributes to the advancement of Arabic NLP, as it demonstrates the superiority of the AraBERT model, which is a pre-trained language model specifically designed for Arabic texts and dialects, over other multilingual and monolingual models.</a:t>
            </a:r>
            <a:endParaRPr sz="1300">
              <a:solidFill>
                <a:srgbClr val="260266"/>
              </a:solidFill>
              <a:latin typeface="Times New Roman"/>
              <a:ea typeface="Times New Roman"/>
              <a:cs typeface="Times New Roman"/>
              <a:sym typeface="Times New Roman"/>
            </a:endParaRPr>
          </a:p>
        </p:txBody>
      </p:sp>
      <p:sp>
        <p:nvSpPr>
          <p:cNvPr id="229" name="Google Shape;229;p21"/>
          <p:cNvSpPr txBox="1"/>
          <p:nvPr/>
        </p:nvSpPr>
        <p:spPr>
          <a:xfrm>
            <a:off x="6349375" y="1356825"/>
            <a:ext cx="26001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opens up new avenues for further research and development in the field of toxic content detection and prevention, as it suggests possible ways to improve the quality and diversity of the dataset, the generalization and transferability of the models, and the incorporation of other factors and features, such as context, intent, and sarcasm, into the classification task.</a:t>
            </a:r>
            <a:endParaRPr sz="1300">
              <a:solidFill>
                <a:srgbClr val="D2D0CE"/>
              </a:solidFill>
              <a:latin typeface="Poppins Light"/>
              <a:ea typeface="Poppins Light"/>
              <a:cs typeface="Poppins Light"/>
              <a:sym typeface="Poppins Light"/>
            </a:endParaRPr>
          </a:p>
        </p:txBody>
      </p:sp>
      <p:sp>
        <p:nvSpPr>
          <p:cNvPr id="230" name="Google Shape;230;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4" name="Shape 234"/>
        <p:cNvGrpSpPr/>
        <p:nvPr/>
      </p:nvGrpSpPr>
      <p:grpSpPr>
        <a:xfrm>
          <a:off x="0" y="0"/>
          <a:ext cx="0" cy="0"/>
          <a:chOff x="0" y="0"/>
          <a:chExt cx="0" cy="0"/>
        </a:xfrm>
      </p:grpSpPr>
      <p:grpSp>
        <p:nvGrpSpPr>
          <p:cNvPr id="235" name="Google Shape;235;p22"/>
          <p:cNvGrpSpPr/>
          <p:nvPr/>
        </p:nvGrpSpPr>
        <p:grpSpPr>
          <a:xfrm>
            <a:off x="1556883" y="1190383"/>
            <a:ext cx="6028270" cy="2760724"/>
            <a:chOff x="-3810" y="0"/>
            <a:chExt cx="3730827" cy="1708580"/>
          </a:xfrm>
        </p:grpSpPr>
        <p:sp>
          <p:nvSpPr>
            <p:cNvPr id="236" name="Google Shape;236;p22"/>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237" name="Google Shape;237;p22"/>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2270300" y="1995012"/>
            <a:ext cx="4531275" cy="1034533"/>
            <a:chOff x="-626851" y="697394"/>
            <a:chExt cx="12083400" cy="2758755"/>
          </a:xfrm>
        </p:grpSpPr>
        <p:sp>
          <p:nvSpPr>
            <p:cNvPr id="239" name="Google Shape;239;p22"/>
            <p:cNvSpPr txBox="1"/>
            <p:nvPr/>
          </p:nvSpPr>
          <p:spPr>
            <a:xfrm>
              <a:off x="0" y="2717249"/>
              <a:ext cx="11022000" cy="73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800">
                <a:solidFill>
                  <a:schemeClr val="dk1"/>
                </a:solidFill>
                <a:latin typeface="Poppins"/>
                <a:ea typeface="Poppins"/>
                <a:cs typeface="Poppins"/>
                <a:sym typeface="Poppins"/>
              </a:endParaRPr>
            </a:p>
          </p:txBody>
        </p:sp>
        <p:sp>
          <p:nvSpPr>
            <p:cNvPr id="240" name="Google Shape;240;p22"/>
            <p:cNvSpPr txBox="1"/>
            <p:nvPr/>
          </p:nvSpPr>
          <p:spPr>
            <a:xfrm>
              <a:off x="-626851" y="697394"/>
              <a:ext cx="12083400" cy="217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5300">
                  <a:solidFill>
                    <a:schemeClr val="dk1"/>
                  </a:solidFill>
                  <a:latin typeface="Poppins Medium"/>
                  <a:ea typeface="Poppins Medium"/>
                  <a:cs typeface="Poppins Medium"/>
                  <a:sym typeface="Poppins Medium"/>
                </a:rPr>
                <a:t>Thank you!</a:t>
              </a:r>
              <a:endParaRPr sz="5300">
                <a:solidFill>
                  <a:schemeClr val="dk1"/>
                </a:solidFill>
                <a:latin typeface="Poppins"/>
                <a:ea typeface="Poppins"/>
                <a:cs typeface="Poppins"/>
                <a:sym typeface="Poppins"/>
              </a:endParaRPr>
            </a:p>
          </p:txBody>
        </p:sp>
      </p:grpSp>
      <p:sp>
        <p:nvSpPr>
          <p:cNvPr id="241" name="Google Shape;241;p22"/>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2" name="Google Shape;242;p22"/>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3" name="Google Shape;243;p22"/>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4" name="Google Shape;244;p22"/>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5" name="Google Shape;245;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22"/>
          <p:cNvSpPr txBox="1"/>
          <p:nvPr/>
        </p:nvSpPr>
        <p:spPr>
          <a:xfrm>
            <a:off x="357975" y="499275"/>
            <a:ext cx="1431900" cy="1252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47" name="Google Shape;247;p22"/>
          <p:cNvSpPr txBox="1"/>
          <p:nvPr/>
        </p:nvSpPr>
        <p:spPr>
          <a:xfrm>
            <a:off x="800725" y="3250025"/>
            <a:ext cx="1516800" cy="149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48" name="Google Shape;248;p22"/>
          <p:cNvSpPr txBox="1"/>
          <p:nvPr/>
        </p:nvSpPr>
        <p:spPr>
          <a:xfrm>
            <a:off x="5614525" y="499275"/>
            <a:ext cx="1419300" cy="1173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49" name="Google Shape;249;p22"/>
          <p:cNvSpPr txBox="1"/>
          <p:nvPr/>
        </p:nvSpPr>
        <p:spPr>
          <a:xfrm>
            <a:off x="6511125" y="3250025"/>
            <a:ext cx="1818000" cy="1582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50" name="Google Shape;250;p22"/>
          <p:cNvSpPr/>
          <p:nvPr/>
        </p:nvSpPr>
        <p:spPr>
          <a:xfrm>
            <a:off x="678407" y="729909"/>
            <a:ext cx="791031" cy="712342"/>
          </a:xfrm>
          <a:custGeom>
            <a:rect b="b" l="l" r="r" t="t"/>
            <a:pathLst>
              <a:path extrusionOk="0" h="828305" w="828305">
                <a:moveTo>
                  <a:pt x="828306" y="414153"/>
                </a:moveTo>
                <a:cubicBezTo>
                  <a:pt x="828306" y="526286"/>
                  <a:pt x="783750" y="628007"/>
                  <a:pt x="711355" y="702583"/>
                </a:cubicBezTo>
                <a:cubicBezTo>
                  <a:pt x="636121" y="780099"/>
                  <a:pt x="530816" y="828272"/>
                  <a:pt x="414254" y="828306"/>
                </a:cubicBezTo>
                <a:lnTo>
                  <a:pt x="414153" y="828306"/>
                </a:lnTo>
                <a:cubicBezTo>
                  <a:pt x="297574" y="828306"/>
                  <a:pt x="192253" y="780150"/>
                  <a:pt x="116984" y="702633"/>
                </a:cubicBezTo>
                <a:cubicBezTo>
                  <a:pt x="44590" y="628058"/>
                  <a:pt x="0" y="526303"/>
                  <a:pt x="0" y="414153"/>
                </a:cubicBezTo>
                <a:cubicBezTo>
                  <a:pt x="0" y="411736"/>
                  <a:pt x="17" y="409319"/>
                  <a:pt x="68" y="406919"/>
                </a:cubicBezTo>
                <a:cubicBezTo>
                  <a:pt x="1927" y="297642"/>
                  <a:pt x="46145" y="198676"/>
                  <a:pt x="116968" y="125706"/>
                </a:cubicBezTo>
                <a:cubicBezTo>
                  <a:pt x="192202" y="48190"/>
                  <a:pt x="297523" y="17"/>
                  <a:pt x="414102" y="0"/>
                </a:cubicBezTo>
                <a:lnTo>
                  <a:pt x="414170" y="0"/>
                </a:lnTo>
                <a:cubicBezTo>
                  <a:pt x="414187" y="0"/>
                  <a:pt x="414187" y="0"/>
                  <a:pt x="414204" y="0"/>
                </a:cubicBezTo>
                <a:lnTo>
                  <a:pt x="414254" y="0"/>
                </a:lnTo>
                <a:cubicBezTo>
                  <a:pt x="530799" y="34"/>
                  <a:pt x="636104" y="48207"/>
                  <a:pt x="711338" y="125706"/>
                </a:cubicBezTo>
                <a:cubicBezTo>
                  <a:pt x="782161" y="198676"/>
                  <a:pt x="826379" y="297642"/>
                  <a:pt x="828238" y="406919"/>
                </a:cubicBezTo>
                <a:cubicBezTo>
                  <a:pt x="828289" y="409319"/>
                  <a:pt x="828306" y="411736"/>
                  <a:pt x="828306" y="414153"/>
                </a:cubicBezTo>
                <a:close/>
              </a:path>
            </a:pathLst>
          </a:custGeom>
          <a:solidFill>
            <a:schemeClr val="accent4"/>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1" name="Google Shape;251;p22"/>
          <p:cNvSpPr/>
          <p:nvPr/>
        </p:nvSpPr>
        <p:spPr>
          <a:xfrm>
            <a:off x="713775" y="732898"/>
            <a:ext cx="699424" cy="712102"/>
          </a:xfrm>
          <a:custGeom>
            <a:rect b="b" l="l" r="r" t="t"/>
            <a:pathLst>
              <a:path extrusionOk="0" h="845225" w="845225">
                <a:moveTo>
                  <a:pt x="845226" y="415387"/>
                </a:moveTo>
                <a:cubicBezTo>
                  <a:pt x="845226" y="414964"/>
                  <a:pt x="845158" y="414542"/>
                  <a:pt x="845107" y="414136"/>
                </a:cubicBezTo>
                <a:cubicBezTo>
                  <a:pt x="843011" y="306871"/>
                  <a:pt x="800687" y="205386"/>
                  <a:pt x="725858" y="128292"/>
                </a:cubicBezTo>
                <a:cubicBezTo>
                  <a:pt x="686897" y="88165"/>
                  <a:pt x="641225" y="56608"/>
                  <a:pt x="590094" y="34516"/>
                </a:cubicBezTo>
                <a:cubicBezTo>
                  <a:pt x="586781" y="33079"/>
                  <a:pt x="583468" y="31693"/>
                  <a:pt x="580122" y="30357"/>
                </a:cubicBezTo>
                <a:cubicBezTo>
                  <a:pt x="530140" y="10243"/>
                  <a:pt x="477268" y="51"/>
                  <a:pt x="422706" y="17"/>
                </a:cubicBezTo>
                <a:cubicBezTo>
                  <a:pt x="422672" y="17"/>
                  <a:pt x="422655" y="0"/>
                  <a:pt x="422621" y="0"/>
                </a:cubicBezTo>
                <a:cubicBezTo>
                  <a:pt x="422604" y="0"/>
                  <a:pt x="422571" y="0"/>
                  <a:pt x="422554" y="0"/>
                </a:cubicBezTo>
                <a:cubicBezTo>
                  <a:pt x="422554" y="0"/>
                  <a:pt x="422554" y="0"/>
                  <a:pt x="422554" y="0"/>
                </a:cubicBezTo>
                <a:cubicBezTo>
                  <a:pt x="422554" y="0"/>
                  <a:pt x="422537" y="0"/>
                  <a:pt x="422537" y="0"/>
                </a:cubicBezTo>
                <a:cubicBezTo>
                  <a:pt x="420931" y="0"/>
                  <a:pt x="419342" y="51"/>
                  <a:pt x="417736" y="68"/>
                </a:cubicBezTo>
                <a:cubicBezTo>
                  <a:pt x="415725" y="85"/>
                  <a:pt x="413713" y="101"/>
                  <a:pt x="411702" y="152"/>
                </a:cubicBezTo>
                <a:cubicBezTo>
                  <a:pt x="410688" y="186"/>
                  <a:pt x="409674" y="237"/>
                  <a:pt x="408643" y="270"/>
                </a:cubicBezTo>
                <a:cubicBezTo>
                  <a:pt x="406040" y="355"/>
                  <a:pt x="403437" y="439"/>
                  <a:pt x="400850" y="558"/>
                </a:cubicBezTo>
                <a:cubicBezTo>
                  <a:pt x="400648" y="575"/>
                  <a:pt x="400445" y="592"/>
                  <a:pt x="400242" y="592"/>
                </a:cubicBezTo>
                <a:cubicBezTo>
                  <a:pt x="350007" y="3195"/>
                  <a:pt x="301293" y="14553"/>
                  <a:pt x="255165" y="34482"/>
                </a:cubicBezTo>
                <a:cubicBezTo>
                  <a:pt x="204017" y="56591"/>
                  <a:pt x="158329" y="88148"/>
                  <a:pt x="119351" y="128292"/>
                </a:cubicBezTo>
                <a:cubicBezTo>
                  <a:pt x="44268" y="205657"/>
                  <a:pt x="1893" y="307564"/>
                  <a:pt x="68" y="415218"/>
                </a:cubicBezTo>
                <a:cubicBezTo>
                  <a:pt x="17" y="417669"/>
                  <a:pt x="0" y="420153"/>
                  <a:pt x="0" y="422621"/>
                </a:cubicBezTo>
                <a:cubicBezTo>
                  <a:pt x="0" y="533149"/>
                  <a:pt x="42392" y="637693"/>
                  <a:pt x="119368" y="716984"/>
                </a:cubicBezTo>
                <a:cubicBezTo>
                  <a:pt x="158346" y="757128"/>
                  <a:pt x="204034" y="788669"/>
                  <a:pt x="255165" y="810761"/>
                </a:cubicBezTo>
                <a:cubicBezTo>
                  <a:pt x="308105" y="833630"/>
                  <a:pt x="364442" y="845226"/>
                  <a:pt x="422689" y="845226"/>
                </a:cubicBezTo>
                <a:cubicBezTo>
                  <a:pt x="422689" y="845226"/>
                  <a:pt x="422689" y="845226"/>
                  <a:pt x="422689" y="845226"/>
                </a:cubicBezTo>
                <a:cubicBezTo>
                  <a:pt x="422689" y="845226"/>
                  <a:pt x="422689" y="845226"/>
                  <a:pt x="422689" y="845226"/>
                </a:cubicBezTo>
                <a:cubicBezTo>
                  <a:pt x="422689" y="845226"/>
                  <a:pt x="422689" y="845226"/>
                  <a:pt x="422689" y="845226"/>
                </a:cubicBezTo>
                <a:cubicBezTo>
                  <a:pt x="480835" y="845209"/>
                  <a:pt x="537155" y="833596"/>
                  <a:pt x="590077" y="810727"/>
                </a:cubicBezTo>
                <a:cubicBezTo>
                  <a:pt x="641209" y="788635"/>
                  <a:pt x="686880" y="757077"/>
                  <a:pt x="725841" y="716933"/>
                </a:cubicBezTo>
                <a:cubicBezTo>
                  <a:pt x="802799" y="637659"/>
                  <a:pt x="845175" y="533132"/>
                  <a:pt x="845175" y="422621"/>
                </a:cubicBezTo>
                <a:cubicBezTo>
                  <a:pt x="845175" y="420475"/>
                  <a:pt x="845158" y="418345"/>
                  <a:pt x="845107" y="416232"/>
                </a:cubicBezTo>
                <a:cubicBezTo>
                  <a:pt x="845175" y="415945"/>
                  <a:pt x="845226" y="415674"/>
                  <a:pt x="845226" y="415387"/>
                </a:cubicBezTo>
                <a:close/>
                <a:moveTo>
                  <a:pt x="611240" y="621280"/>
                </a:moveTo>
                <a:cubicBezTo>
                  <a:pt x="627365" y="560903"/>
                  <a:pt x="635918" y="492852"/>
                  <a:pt x="636019" y="423855"/>
                </a:cubicBezTo>
                <a:lnTo>
                  <a:pt x="828289" y="423855"/>
                </a:lnTo>
                <a:cubicBezTo>
                  <a:pt x="827985" y="526624"/>
                  <a:pt x="789514" y="623934"/>
                  <a:pt x="719671" y="698932"/>
                </a:cubicBezTo>
                <a:cubicBezTo>
                  <a:pt x="687725" y="667340"/>
                  <a:pt x="651316" y="641276"/>
                  <a:pt x="611240" y="621280"/>
                </a:cubicBezTo>
                <a:close/>
                <a:moveTo>
                  <a:pt x="347725" y="821477"/>
                </a:moveTo>
                <a:cubicBezTo>
                  <a:pt x="345882" y="821139"/>
                  <a:pt x="344057" y="820801"/>
                  <a:pt x="342215" y="820429"/>
                </a:cubicBezTo>
                <a:cubicBezTo>
                  <a:pt x="340761" y="820142"/>
                  <a:pt x="339324" y="819821"/>
                  <a:pt x="337887" y="819516"/>
                </a:cubicBezTo>
                <a:cubicBezTo>
                  <a:pt x="336079" y="819128"/>
                  <a:pt x="334253" y="818756"/>
                  <a:pt x="332445" y="818350"/>
                </a:cubicBezTo>
                <a:cubicBezTo>
                  <a:pt x="331008" y="818029"/>
                  <a:pt x="329571" y="817674"/>
                  <a:pt x="328134" y="817336"/>
                </a:cubicBezTo>
                <a:cubicBezTo>
                  <a:pt x="326326" y="816913"/>
                  <a:pt x="324534" y="816491"/>
                  <a:pt x="322726" y="816034"/>
                </a:cubicBezTo>
                <a:cubicBezTo>
                  <a:pt x="321306" y="815679"/>
                  <a:pt x="319886" y="815291"/>
                  <a:pt x="318466" y="814919"/>
                </a:cubicBezTo>
                <a:cubicBezTo>
                  <a:pt x="316674" y="814445"/>
                  <a:pt x="314883" y="813972"/>
                  <a:pt x="313091" y="813482"/>
                </a:cubicBezTo>
                <a:cubicBezTo>
                  <a:pt x="311671" y="813093"/>
                  <a:pt x="310268" y="812671"/>
                  <a:pt x="308848" y="812265"/>
                </a:cubicBezTo>
                <a:cubicBezTo>
                  <a:pt x="307074" y="811758"/>
                  <a:pt x="305299" y="811234"/>
                  <a:pt x="303524" y="810693"/>
                </a:cubicBezTo>
                <a:cubicBezTo>
                  <a:pt x="302121" y="810270"/>
                  <a:pt x="300718" y="809814"/>
                  <a:pt x="299315" y="809375"/>
                </a:cubicBezTo>
                <a:cubicBezTo>
                  <a:pt x="297557" y="808817"/>
                  <a:pt x="295799" y="808259"/>
                  <a:pt x="294041" y="807667"/>
                </a:cubicBezTo>
                <a:cubicBezTo>
                  <a:pt x="292655" y="807211"/>
                  <a:pt x="291269" y="806721"/>
                  <a:pt x="289883" y="806248"/>
                </a:cubicBezTo>
                <a:cubicBezTo>
                  <a:pt x="288142" y="805639"/>
                  <a:pt x="286384" y="805048"/>
                  <a:pt x="284660" y="804422"/>
                </a:cubicBezTo>
                <a:cubicBezTo>
                  <a:pt x="283274" y="803932"/>
                  <a:pt x="281905" y="803408"/>
                  <a:pt x="280536" y="802901"/>
                </a:cubicBezTo>
                <a:cubicBezTo>
                  <a:pt x="278812" y="802259"/>
                  <a:pt x="277088" y="801599"/>
                  <a:pt x="275364" y="800940"/>
                </a:cubicBezTo>
                <a:cubicBezTo>
                  <a:pt x="273995" y="800416"/>
                  <a:pt x="272643" y="799858"/>
                  <a:pt x="271273" y="799317"/>
                </a:cubicBezTo>
                <a:cubicBezTo>
                  <a:pt x="269566" y="798624"/>
                  <a:pt x="267859" y="797931"/>
                  <a:pt x="266152" y="797222"/>
                </a:cubicBezTo>
                <a:cubicBezTo>
                  <a:pt x="264800" y="796664"/>
                  <a:pt x="263447" y="796089"/>
                  <a:pt x="262112" y="795497"/>
                </a:cubicBezTo>
                <a:cubicBezTo>
                  <a:pt x="260422" y="794771"/>
                  <a:pt x="258731" y="794027"/>
                  <a:pt x="257041" y="793283"/>
                </a:cubicBezTo>
                <a:cubicBezTo>
                  <a:pt x="255706" y="792692"/>
                  <a:pt x="254371" y="792083"/>
                  <a:pt x="253035" y="791458"/>
                </a:cubicBezTo>
                <a:cubicBezTo>
                  <a:pt x="251362" y="790680"/>
                  <a:pt x="249688" y="789903"/>
                  <a:pt x="248015" y="789108"/>
                </a:cubicBezTo>
                <a:cubicBezTo>
                  <a:pt x="246697" y="788483"/>
                  <a:pt x="245378" y="787840"/>
                  <a:pt x="244060" y="787198"/>
                </a:cubicBezTo>
                <a:cubicBezTo>
                  <a:pt x="242403" y="786387"/>
                  <a:pt x="240747" y="785559"/>
                  <a:pt x="239107" y="784730"/>
                </a:cubicBezTo>
                <a:cubicBezTo>
                  <a:pt x="237806" y="784071"/>
                  <a:pt x="236487" y="783395"/>
                  <a:pt x="235186" y="782719"/>
                </a:cubicBezTo>
                <a:cubicBezTo>
                  <a:pt x="233546" y="781857"/>
                  <a:pt x="231924" y="780995"/>
                  <a:pt x="230301" y="780116"/>
                </a:cubicBezTo>
                <a:cubicBezTo>
                  <a:pt x="228999" y="779423"/>
                  <a:pt x="227715" y="778713"/>
                  <a:pt x="226430" y="778003"/>
                </a:cubicBezTo>
                <a:cubicBezTo>
                  <a:pt x="224824" y="777107"/>
                  <a:pt x="223219" y="776211"/>
                  <a:pt x="221613" y="775282"/>
                </a:cubicBezTo>
                <a:cubicBezTo>
                  <a:pt x="220328" y="774555"/>
                  <a:pt x="219044" y="773811"/>
                  <a:pt x="217776" y="773067"/>
                </a:cubicBezTo>
                <a:cubicBezTo>
                  <a:pt x="216187" y="772138"/>
                  <a:pt x="214615" y="771191"/>
                  <a:pt x="213043" y="770245"/>
                </a:cubicBezTo>
                <a:cubicBezTo>
                  <a:pt x="211775" y="769467"/>
                  <a:pt x="210508" y="768706"/>
                  <a:pt x="209240" y="767912"/>
                </a:cubicBezTo>
                <a:cubicBezTo>
                  <a:pt x="207685" y="766949"/>
                  <a:pt x="206130" y="765951"/>
                  <a:pt x="204575" y="764971"/>
                </a:cubicBezTo>
                <a:cubicBezTo>
                  <a:pt x="203324" y="764160"/>
                  <a:pt x="202073" y="763365"/>
                  <a:pt x="200822" y="762537"/>
                </a:cubicBezTo>
                <a:cubicBezTo>
                  <a:pt x="199284" y="761523"/>
                  <a:pt x="197763" y="760509"/>
                  <a:pt x="196242" y="759478"/>
                </a:cubicBezTo>
                <a:cubicBezTo>
                  <a:pt x="194991" y="758632"/>
                  <a:pt x="193757" y="757804"/>
                  <a:pt x="192523" y="756942"/>
                </a:cubicBezTo>
                <a:cubicBezTo>
                  <a:pt x="191019" y="755894"/>
                  <a:pt x="189531" y="754846"/>
                  <a:pt x="188027" y="753781"/>
                </a:cubicBezTo>
                <a:cubicBezTo>
                  <a:pt x="186793" y="752902"/>
                  <a:pt x="185559" y="752023"/>
                  <a:pt x="184342" y="751128"/>
                </a:cubicBezTo>
                <a:cubicBezTo>
                  <a:pt x="182872" y="750046"/>
                  <a:pt x="181401" y="748964"/>
                  <a:pt x="179931" y="747865"/>
                </a:cubicBezTo>
                <a:cubicBezTo>
                  <a:pt x="178714" y="746953"/>
                  <a:pt x="177497" y="746040"/>
                  <a:pt x="176280" y="745110"/>
                </a:cubicBezTo>
                <a:cubicBezTo>
                  <a:pt x="174826" y="743995"/>
                  <a:pt x="173406" y="742862"/>
                  <a:pt x="171969" y="741746"/>
                </a:cubicBezTo>
                <a:cubicBezTo>
                  <a:pt x="170769" y="740800"/>
                  <a:pt x="169552" y="739853"/>
                  <a:pt x="168369" y="738873"/>
                </a:cubicBezTo>
                <a:cubicBezTo>
                  <a:pt x="166949" y="737724"/>
                  <a:pt x="165563" y="736574"/>
                  <a:pt x="164160" y="735408"/>
                </a:cubicBezTo>
                <a:cubicBezTo>
                  <a:pt x="162960" y="734411"/>
                  <a:pt x="161777" y="733430"/>
                  <a:pt x="160594" y="732433"/>
                </a:cubicBezTo>
                <a:cubicBezTo>
                  <a:pt x="159208" y="731267"/>
                  <a:pt x="157855" y="730067"/>
                  <a:pt x="156486" y="728883"/>
                </a:cubicBezTo>
                <a:cubicBezTo>
                  <a:pt x="155303" y="727852"/>
                  <a:pt x="154120" y="726821"/>
                  <a:pt x="152954" y="725790"/>
                </a:cubicBezTo>
                <a:cubicBezTo>
                  <a:pt x="151618" y="724590"/>
                  <a:pt x="150283" y="723373"/>
                  <a:pt x="148948" y="722156"/>
                </a:cubicBezTo>
                <a:cubicBezTo>
                  <a:pt x="147781" y="721091"/>
                  <a:pt x="146598" y="720009"/>
                  <a:pt x="145449" y="718928"/>
                </a:cubicBezTo>
                <a:cubicBezTo>
                  <a:pt x="144147" y="717694"/>
                  <a:pt x="142846" y="716460"/>
                  <a:pt x="141561" y="715209"/>
                </a:cubicBezTo>
                <a:cubicBezTo>
                  <a:pt x="140395" y="714093"/>
                  <a:pt x="139245" y="712978"/>
                  <a:pt x="138096" y="711862"/>
                </a:cubicBezTo>
                <a:cubicBezTo>
                  <a:pt x="137843" y="711626"/>
                  <a:pt x="137606" y="711372"/>
                  <a:pt x="137369" y="711135"/>
                </a:cubicBezTo>
                <a:cubicBezTo>
                  <a:pt x="167304" y="681505"/>
                  <a:pt x="201346" y="656911"/>
                  <a:pt x="238769" y="637845"/>
                </a:cubicBezTo>
                <a:cubicBezTo>
                  <a:pt x="256500" y="697562"/>
                  <a:pt x="281466" y="747933"/>
                  <a:pt x="311282" y="783902"/>
                </a:cubicBezTo>
                <a:cubicBezTo>
                  <a:pt x="324416" y="799740"/>
                  <a:pt x="338361" y="812620"/>
                  <a:pt x="352863" y="822424"/>
                </a:cubicBezTo>
                <a:cubicBezTo>
                  <a:pt x="352610" y="822373"/>
                  <a:pt x="352339" y="822339"/>
                  <a:pt x="352086" y="822305"/>
                </a:cubicBezTo>
                <a:cubicBezTo>
                  <a:pt x="350615" y="822018"/>
                  <a:pt x="349162" y="821748"/>
                  <a:pt x="347725" y="821477"/>
                </a:cubicBezTo>
                <a:close/>
                <a:moveTo>
                  <a:pt x="125571" y="698965"/>
                </a:moveTo>
                <a:cubicBezTo>
                  <a:pt x="55712" y="623934"/>
                  <a:pt x="17224" y="526624"/>
                  <a:pt x="16920" y="423838"/>
                </a:cubicBezTo>
                <a:lnTo>
                  <a:pt x="209308" y="423838"/>
                </a:lnTo>
                <a:cubicBezTo>
                  <a:pt x="209409" y="492836"/>
                  <a:pt x="217962" y="560869"/>
                  <a:pt x="234087" y="621229"/>
                </a:cubicBezTo>
                <a:cubicBezTo>
                  <a:pt x="193960" y="641259"/>
                  <a:pt x="157517" y="667357"/>
                  <a:pt x="125571" y="698965"/>
                </a:cubicBezTo>
                <a:close/>
                <a:moveTo>
                  <a:pt x="125554" y="146328"/>
                </a:moveTo>
                <a:cubicBezTo>
                  <a:pt x="157517" y="177936"/>
                  <a:pt x="193960" y="204017"/>
                  <a:pt x="234070" y="224030"/>
                </a:cubicBezTo>
                <a:cubicBezTo>
                  <a:pt x="219094" y="280164"/>
                  <a:pt x="210626" y="343060"/>
                  <a:pt x="209460" y="406952"/>
                </a:cubicBezTo>
                <a:lnTo>
                  <a:pt x="17224" y="406952"/>
                </a:lnTo>
                <a:cubicBezTo>
                  <a:pt x="20909" y="309626"/>
                  <a:pt x="59126" y="217691"/>
                  <a:pt x="125554" y="146328"/>
                </a:cubicBezTo>
                <a:close/>
                <a:moveTo>
                  <a:pt x="145026" y="126754"/>
                </a:moveTo>
                <a:cubicBezTo>
                  <a:pt x="146057" y="125774"/>
                  <a:pt x="147105" y="124827"/>
                  <a:pt x="148153" y="123864"/>
                </a:cubicBezTo>
                <a:cubicBezTo>
                  <a:pt x="149505" y="122630"/>
                  <a:pt x="150858" y="121379"/>
                  <a:pt x="152210" y="120162"/>
                </a:cubicBezTo>
                <a:cubicBezTo>
                  <a:pt x="153275" y="119199"/>
                  <a:pt x="154373" y="118252"/>
                  <a:pt x="155455" y="117306"/>
                </a:cubicBezTo>
                <a:cubicBezTo>
                  <a:pt x="156807" y="116105"/>
                  <a:pt x="158177" y="114922"/>
                  <a:pt x="159546" y="113739"/>
                </a:cubicBezTo>
                <a:cubicBezTo>
                  <a:pt x="160644" y="112793"/>
                  <a:pt x="161760" y="111880"/>
                  <a:pt x="162876" y="110950"/>
                </a:cubicBezTo>
                <a:cubicBezTo>
                  <a:pt x="164262" y="109801"/>
                  <a:pt x="165648" y="108651"/>
                  <a:pt x="167034" y="107519"/>
                </a:cubicBezTo>
                <a:cubicBezTo>
                  <a:pt x="168149" y="106606"/>
                  <a:pt x="169282" y="105710"/>
                  <a:pt x="170414" y="104797"/>
                </a:cubicBezTo>
                <a:cubicBezTo>
                  <a:pt x="171817" y="103682"/>
                  <a:pt x="173237" y="102566"/>
                  <a:pt x="174657" y="101468"/>
                </a:cubicBezTo>
                <a:cubicBezTo>
                  <a:pt x="175789" y="100589"/>
                  <a:pt x="176939" y="99710"/>
                  <a:pt x="178088" y="98848"/>
                </a:cubicBezTo>
                <a:cubicBezTo>
                  <a:pt x="179525" y="97766"/>
                  <a:pt x="180962" y="96684"/>
                  <a:pt x="182415" y="95619"/>
                </a:cubicBezTo>
                <a:cubicBezTo>
                  <a:pt x="183565" y="94774"/>
                  <a:pt x="184731" y="93929"/>
                  <a:pt x="185897" y="93084"/>
                </a:cubicBezTo>
                <a:cubicBezTo>
                  <a:pt x="187368" y="92019"/>
                  <a:pt x="188838" y="90988"/>
                  <a:pt x="190326" y="89940"/>
                </a:cubicBezTo>
                <a:cubicBezTo>
                  <a:pt x="191492" y="89129"/>
                  <a:pt x="192658" y="88317"/>
                  <a:pt x="193825" y="87506"/>
                </a:cubicBezTo>
                <a:cubicBezTo>
                  <a:pt x="195329" y="86475"/>
                  <a:pt x="196850" y="85461"/>
                  <a:pt x="198355" y="84446"/>
                </a:cubicBezTo>
                <a:cubicBezTo>
                  <a:pt x="199521" y="83669"/>
                  <a:pt x="200704" y="82891"/>
                  <a:pt x="201887" y="82131"/>
                </a:cubicBezTo>
                <a:cubicBezTo>
                  <a:pt x="203442" y="81134"/>
                  <a:pt x="204997" y="80136"/>
                  <a:pt x="206552" y="79156"/>
                </a:cubicBezTo>
                <a:cubicBezTo>
                  <a:pt x="207719" y="78412"/>
                  <a:pt x="208885" y="77685"/>
                  <a:pt x="210068" y="76959"/>
                </a:cubicBezTo>
                <a:cubicBezTo>
                  <a:pt x="211674" y="75978"/>
                  <a:pt x="213297" y="74998"/>
                  <a:pt x="214902" y="74034"/>
                </a:cubicBezTo>
                <a:cubicBezTo>
                  <a:pt x="216052" y="73341"/>
                  <a:pt x="217201" y="72648"/>
                  <a:pt x="218368" y="71972"/>
                </a:cubicBezTo>
                <a:cubicBezTo>
                  <a:pt x="220041" y="70992"/>
                  <a:pt x="221731" y="70045"/>
                  <a:pt x="223421" y="69082"/>
                </a:cubicBezTo>
                <a:cubicBezTo>
                  <a:pt x="224554" y="68440"/>
                  <a:pt x="225670" y="67797"/>
                  <a:pt x="226802" y="67189"/>
                </a:cubicBezTo>
                <a:cubicBezTo>
                  <a:pt x="228577" y="66208"/>
                  <a:pt x="230369" y="65262"/>
                  <a:pt x="232160" y="64298"/>
                </a:cubicBezTo>
                <a:cubicBezTo>
                  <a:pt x="233225" y="63741"/>
                  <a:pt x="234290" y="63149"/>
                  <a:pt x="235355" y="62591"/>
                </a:cubicBezTo>
                <a:cubicBezTo>
                  <a:pt x="237299" y="61577"/>
                  <a:pt x="239243" y="60614"/>
                  <a:pt x="241203" y="59633"/>
                </a:cubicBezTo>
                <a:cubicBezTo>
                  <a:pt x="242150" y="59160"/>
                  <a:pt x="243079" y="58670"/>
                  <a:pt x="244043" y="58213"/>
                </a:cubicBezTo>
                <a:cubicBezTo>
                  <a:pt x="246325" y="57098"/>
                  <a:pt x="248641" y="55999"/>
                  <a:pt x="250939" y="54934"/>
                </a:cubicBezTo>
                <a:cubicBezTo>
                  <a:pt x="251565" y="54647"/>
                  <a:pt x="252190" y="54326"/>
                  <a:pt x="252832" y="54038"/>
                </a:cubicBezTo>
                <a:cubicBezTo>
                  <a:pt x="255807" y="52669"/>
                  <a:pt x="258799" y="51334"/>
                  <a:pt x="261825" y="50015"/>
                </a:cubicBezTo>
                <a:cubicBezTo>
                  <a:pt x="291134" y="37355"/>
                  <a:pt x="321525" y="28312"/>
                  <a:pt x="352728" y="22903"/>
                </a:cubicBezTo>
                <a:cubicBezTo>
                  <a:pt x="338242" y="32707"/>
                  <a:pt x="324314" y="45570"/>
                  <a:pt x="311215" y="61391"/>
                </a:cubicBezTo>
                <a:cubicBezTo>
                  <a:pt x="281415" y="97377"/>
                  <a:pt x="256450" y="147714"/>
                  <a:pt x="238719" y="207431"/>
                </a:cubicBezTo>
                <a:cubicBezTo>
                  <a:pt x="201296" y="188399"/>
                  <a:pt x="167253" y="163805"/>
                  <a:pt x="137302" y="134175"/>
                </a:cubicBezTo>
                <a:cubicBezTo>
                  <a:pt x="137521" y="133955"/>
                  <a:pt x="137741" y="133735"/>
                  <a:pt x="137961" y="133515"/>
                </a:cubicBezTo>
                <a:cubicBezTo>
                  <a:pt x="138958" y="132535"/>
                  <a:pt x="139955" y="131588"/>
                  <a:pt x="140953" y="130625"/>
                </a:cubicBezTo>
                <a:cubicBezTo>
                  <a:pt x="142322" y="129340"/>
                  <a:pt x="143674" y="128039"/>
                  <a:pt x="145026" y="126754"/>
                </a:cubicBezTo>
                <a:close/>
                <a:moveTo>
                  <a:pt x="431073" y="577028"/>
                </a:moveTo>
                <a:lnTo>
                  <a:pt x="431073" y="423838"/>
                </a:lnTo>
                <a:lnTo>
                  <a:pt x="619117" y="423838"/>
                </a:lnTo>
                <a:cubicBezTo>
                  <a:pt x="619015" y="490249"/>
                  <a:pt x="610952" y="555680"/>
                  <a:pt x="595723" y="613910"/>
                </a:cubicBezTo>
                <a:cubicBezTo>
                  <a:pt x="543781" y="590517"/>
                  <a:pt x="488475" y="578144"/>
                  <a:pt x="431073" y="577028"/>
                </a:cubicBezTo>
                <a:close/>
                <a:moveTo>
                  <a:pt x="414170" y="251328"/>
                </a:moveTo>
                <a:cubicBezTo>
                  <a:pt x="358323" y="250212"/>
                  <a:pt x="304572" y="237958"/>
                  <a:pt x="254151" y="214886"/>
                </a:cubicBezTo>
                <a:cubicBezTo>
                  <a:pt x="288328" y="97715"/>
                  <a:pt x="348705" y="23377"/>
                  <a:pt x="414170" y="17342"/>
                </a:cubicBezTo>
                <a:lnTo>
                  <a:pt x="414170" y="251328"/>
                </a:lnTo>
                <a:close/>
                <a:moveTo>
                  <a:pt x="249604" y="231383"/>
                </a:moveTo>
                <a:cubicBezTo>
                  <a:pt x="301513" y="254759"/>
                  <a:pt x="356785" y="267115"/>
                  <a:pt x="414170" y="268214"/>
                </a:cubicBezTo>
                <a:lnTo>
                  <a:pt x="414170" y="406935"/>
                </a:lnTo>
                <a:lnTo>
                  <a:pt x="226363" y="406935"/>
                </a:lnTo>
                <a:cubicBezTo>
                  <a:pt x="227512" y="345663"/>
                  <a:pt x="235490" y="285370"/>
                  <a:pt x="249604" y="231383"/>
                </a:cubicBezTo>
                <a:close/>
                <a:moveTo>
                  <a:pt x="414170" y="423838"/>
                </a:moveTo>
                <a:lnTo>
                  <a:pt x="414170" y="577028"/>
                </a:lnTo>
                <a:cubicBezTo>
                  <a:pt x="356819" y="578127"/>
                  <a:pt x="301546" y="590500"/>
                  <a:pt x="249604" y="613877"/>
                </a:cubicBezTo>
                <a:cubicBezTo>
                  <a:pt x="234375" y="555680"/>
                  <a:pt x="226295" y="490249"/>
                  <a:pt x="226210" y="423838"/>
                </a:cubicBezTo>
                <a:lnTo>
                  <a:pt x="414170" y="423838"/>
                </a:lnTo>
                <a:close/>
                <a:moveTo>
                  <a:pt x="414170" y="593931"/>
                </a:moveTo>
                <a:lnTo>
                  <a:pt x="414170" y="827934"/>
                </a:lnTo>
                <a:cubicBezTo>
                  <a:pt x="348773" y="821984"/>
                  <a:pt x="288345" y="747629"/>
                  <a:pt x="254151" y="630391"/>
                </a:cubicBezTo>
                <a:cubicBezTo>
                  <a:pt x="304606" y="607301"/>
                  <a:pt x="358357" y="595064"/>
                  <a:pt x="414170" y="593931"/>
                </a:cubicBezTo>
                <a:close/>
                <a:moveTo>
                  <a:pt x="431073" y="406935"/>
                </a:moveTo>
                <a:lnTo>
                  <a:pt x="431073" y="268214"/>
                </a:lnTo>
                <a:cubicBezTo>
                  <a:pt x="488475" y="267098"/>
                  <a:pt x="543781" y="254726"/>
                  <a:pt x="595706" y="231332"/>
                </a:cubicBezTo>
                <a:cubicBezTo>
                  <a:pt x="609820" y="285303"/>
                  <a:pt x="617815" y="345629"/>
                  <a:pt x="618964" y="406935"/>
                </a:cubicBezTo>
                <a:lnTo>
                  <a:pt x="431073" y="406935"/>
                </a:lnTo>
                <a:close/>
                <a:moveTo>
                  <a:pt x="431073" y="251328"/>
                </a:moveTo>
                <a:lnTo>
                  <a:pt x="431073" y="17325"/>
                </a:lnTo>
                <a:cubicBezTo>
                  <a:pt x="496487" y="23224"/>
                  <a:pt x="556931" y="97580"/>
                  <a:pt x="591159" y="214835"/>
                </a:cubicBezTo>
                <a:cubicBezTo>
                  <a:pt x="540721" y="237941"/>
                  <a:pt x="486953" y="250196"/>
                  <a:pt x="431073" y="251328"/>
                </a:cubicBezTo>
                <a:close/>
                <a:moveTo>
                  <a:pt x="431073" y="593931"/>
                </a:moveTo>
                <a:cubicBezTo>
                  <a:pt x="486936" y="595047"/>
                  <a:pt x="540721" y="607318"/>
                  <a:pt x="591176" y="630408"/>
                </a:cubicBezTo>
                <a:cubicBezTo>
                  <a:pt x="556965" y="747629"/>
                  <a:pt x="496554" y="821967"/>
                  <a:pt x="431073" y="827917"/>
                </a:cubicBezTo>
                <a:lnTo>
                  <a:pt x="431073" y="593931"/>
                </a:lnTo>
                <a:close/>
                <a:moveTo>
                  <a:pt x="635867" y="406935"/>
                </a:moveTo>
                <a:cubicBezTo>
                  <a:pt x="634701" y="343009"/>
                  <a:pt x="626216" y="280097"/>
                  <a:pt x="611240" y="223962"/>
                </a:cubicBezTo>
                <a:cubicBezTo>
                  <a:pt x="651316" y="203966"/>
                  <a:pt x="687725" y="177902"/>
                  <a:pt x="719655" y="146311"/>
                </a:cubicBezTo>
                <a:cubicBezTo>
                  <a:pt x="786083" y="217675"/>
                  <a:pt x="824283" y="309592"/>
                  <a:pt x="828002" y="406935"/>
                </a:cubicBezTo>
                <a:lnTo>
                  <a:pt x="635867" y="406935"/>
                </a:lnTo>
                <a:close/>
                <a:moveTo>
                  <a:pt x="583384" y="50032"/>
                </a:moveTo>
                <a:cubicBezTo>
                  <a:pt x="586376" y="51317"/>
                  <a:pt x="589351" y="52652"/>
                  <a:pt x="592292" y="54021"/>
                </a:cubicBezTo>
                <a:cubicBezTo>
                  <a:pt x="593272" y="54478"/>
                  <a:pt x="594252" y="54951"/>
                  <a:pt x="595233" y="55424"/>
                </a:cubicBezTo>
                <a:cubicBezTo>
                  <a:pt x="597194" y="56337"/>
                  <a:pt x="599137" y="57267"/>
                  <a:pt x="601081" y="58213"/>
                </a:cubicBezTo>
                <a:cubicBezTo>
                  <a:pt x="602264" y="58788"/>
                  <a:pt x="603414" y="59397"/>
                  <a:pt x="604580" y="59971"/>
                </a:cubicBezTo>
                <a:cubicBezTo>
                  <a:pt x="606304" y="60833"/>
                  <a:pt x="608028" y="61695"/>
                  <a:pt x="609752" y="62591"/>
                </a:cubicBezTo>
                <a:cubicBezTo>
                  <a:pt x="610986" y="63233"/>
                  <a:pt x="612220" y="63910"/>
                  <a:pt x="613454" y="64552"/>
                </a:cubicBezTo>
                <a:cubicBezTo>
                  <a:pt x="615077" y="65414"/>
                  <a:pt x="616699" y="66276"/>
                  <a:pt x="618305" y="67155"/>
                </a:cubicBezTo>
                <a:cubicBezTo>
                  <a:pt x="619573" y="67848"/>
                  <a:pt x="620824" y="68558"/>
                  <a:pt x="622075" y="69268"/>
                </a:cubicBezTo>
                <a:cubicBezTo>
                  <a:pt x="623630" y="70147"/>
                  <a:pt x="625202" y="71026"/>
                  <a:pt x="626740" y="71938"/>
                </a:cubicBezTo>
                <a:cubicBezTo>
                  <a:pt x="628007" y="72682"/>
                  <a:pt x="629258" y="73426"/>
                  <a:pt x="630509" y="74186"/>
                </a:cubicBezTo>
                <a:cubicBezTo>
                  <a:pt x="632030" y="75082"/>
                  <a:pt x="633535" y="75995"/>
                  <a:pt x="635039" y="76925"/>
                </a:cubicBezTo>
                <a:cubicBezTo>
                  <a:pt x="636307" y="77702"/>
                  <a:pt x="637558" y="78497"/>
                  <a:pt x="638808" y="79291"/>
                </a:cubicBezTo>
                <a:cubicBezTo>
                  <a:pt x="640279" y="80221"/>
                  <a:pt x="641749" y="81150"/>
                  <a:pt x="643220" y="82097"/>
                </a:cubicBezTo>
                <a:cubicBezTo>
                  <a:pt x="644471" y="82908"/>
                  <a:pt x="645722" y="83737"/>
                  <a:pt x="646972" y="84565"/>
                </a:cubicBezTo>
                <a:cubicBezTo>
                  <a:pt x="648409" y="85528"/>
                  <a:pt x="649846" y="86492"/>
                  <a:pt x="651283" y="87455"/>
                </a:cubicBezTo>
                <a:cubicBezTo>
                  <a:pt x="652517" y="88300"/>
                  <a:pt x="653750" y="89162"/>
                  <a:pt x="654984" y="90024"/>
                </a:cubicBezTo>
                <a:cubicBezTo>
                  <a:pt x="656404" y="91022"/>
                  <a:pt x="657807" y="92019"/>
                  <a:pt x="659210" y="93016"/>
                </a:cubicBezTo>
                <a:cubicBezTo>
                  <a:pt x="660427" y="93895"/>
                  <a:pt x="661644" y="94774"/>
                  <a:pt x="662861" y="95670"/>
                </a:cubicBezTo>
                <a:cubicBezTo>
                  <a:pt x="664247" y="96701"/>
                  <a:pt x="665633" y="97732"/>
                  <a:pt x="667019" y="98780"/>
                </a:cubicBezTo>
                <a:cubicBezTo>
                  <a:pt x="668219" y="99693"/>
                  <a:pt x="669419" y="100606"/>
                  <a:pt x="670602" y="101518"/>
                </a:cubicBezTo>
                <a:cubicBezTo>
                  <a:pt x="671972" y="102583"/>
                  <a:pt x="673341" y="103648"/>
                  <a:pt x="674693" y="104730"/>
                </a:cubicBezTo>
                <a:cubicBezTo>
                  <a:pt x="675859" y="105660"/>
                  <a:pt x="677042" y="106589"/>
                  <a:pt x="678192" y="107536"/>
                </a:cubicBezTo>
                <a:cubicBezTo>
                  <a:pt x="679544" y="108634"/>
                  <a:pt x="680896" y="109767"/>
                  <a:pt x="682249" y="110882"/>
                </a:cubicBezTo>
                <a:cubicBezTo>
                  <a:pt x="683381" y="111829"/>
                  <a:pt x="684530" y="112793"/>
                  <a:pt x="685663" y="113756"/>
                </a:cubicBezTo>
                <a:cubicBezTo>
                  <a:pt x="687015" y="114905"/>
                  <a:pt x="688350" y="116072"/>
                  <a:pt x="689686" y="117255"/>
                </a:cubicBezTo>
                <a:cubicBezTo>
                  <a:pt x="690784" y="118218"/>
                  <a:pt x="691900" y="119182"/>
                  <a:pt x="692999" y="120162"/>
                </a:cubicBezTo>
                <a:cubicBezTo>
                  <a:pt x="694351" y="121362"/>
                  <a:pt x="695669" y="122596"/>
                  <a:pt x="697005" y="123813"/>
                </a:cubicBezTo>
                <a:cubicBezTo>
                  <a:pt x="698070" y="124794"/>
                  <a:pt x="699134" y="125757"/>
                  <a:pt x="700182" y="126737"/>
                </a:cubicBezTo>
                <a:cubicBezTo>
                  <a:pt x="701535" y="128022"/>
                  <a:pt x="702887" y="129323"/>
                  <a:pt x="704222" y="130608"/>
                </a:cubicBezTo>
                <a:cubicBezTo>
                  <a:pt x="705219" y="131572"/>
                  <a:pt x="706234" y="132535"/>
                  <a:pt x="707214" y="133498"/>
                </a:cubicBezTo>
                <a:cubicBezTo>
                  <a:pt x="707434" y="133718"/>
                  <a:pt x="707653" y="133938"/>
                  <a:pt x="707873" y="134158"/>
                </a:cubicBezTo>
                <a:cubicBezTo>
                  <a:pt x="677955" y="163771"/>
                  <a:pt x="643930" y="188331"/>
                  <a:pt x="606558" y="207364"/>
                </a:cubicBezTo>
                <a:cubicBezTo>
                  <a:pt x="588827" y="147646"/>
                  <a:pt x="563844" y="97310"/>
                  <a:pt x="534028" y="61340"/>
                </a:cubicBezTo>
                <a:cubicBezTo>
                  <a:pt x="520945" y="45553"/>
                  <a:pt x="507034" y="32707"/>
                  <a:pt x="492565" y="22903"/>
                </a:cubicBezTo>
                <a:cubicBezTo>
                  <a:pt x="523734" y="28346"/>
                  <a:pt x="554108" y="37389"/>
                  <a:pt x="583384" y="50032"/>
                </a:cubicBezTo>
                <a:close/>
                <a:moveTo>
                  <a:pt x="492616" y="822305"/>
                </a:moveTo>
                <a:cubicBezTo>
                  <a:pt x="507085" y="812519"/>
                  <a:pt x="520979" y="799672"/>
                  <a:pt x="534062" y="783885"/>
                </a:cubicBezTo>
                <a:cubicBezTo>
                  <a:pt x="563878" y="747916"/>
                  <a:pt x="588844" y="697562"/>
                  <a:pt x="606592" y="637845"/>
                </a:cubicBezTo>
                <a:cubicBezTo>
                  <a:pt x="643964" y="656877"/>
                  <a:pt x="677972" y="681437"/>
                  <a:pt x="707907" y="711051"/>
                </a:cubicBezTo>
                <a:cubicBezTo>
                  <a:pt x="707704" y="711254"/>
                  <a:pt x="707484" y="711474"/>
                  <a:pt x="707282" y="711676"/>
                </a:cubicBezTo>
                <a:cubicBezTo>
                  <a:pt x="706251" y="712691"/>
                  <a:pt x="705203" y="713688"/>
                  <a:pt x="704155" y="714702"/>
                </a:cubicBezTo>
                <a:cubicBezTo>
                  <a:pt x="702853" y="715953"/>
                  <a:pt x="701552" y="717220"/>
                  <a:pt x="700233" y="718454"/>
                </a:cubicBezTo>
                <a:cubicBezTo>
                  <a:pt x="699151" y="719469"/>
                  <a:pt x="698070" y="720466"/>
                  <a:pt x="696988" y="721463"/>
                </a:cubicBezTo>
                <a:cubicBezTo>
                  <a:pt x="695686" y="722663"/>
                  <a:pt x="694368" y="723863"/>
                  <a:pt x="693049" y="725046"/>
                </a:cubicBezTo>
                <a:cubicBezTo>
                  <a:pt x="691934" y="726044"/>
                  <a:pt x="690818" y="727024"/>
                  <a:pt x="689703" y="728004"/>
                </a:cubicBezTo>
                <a:cubicBezTo>
                  <a:pt x="688384" y="729171"/>
                  <a:pt x="687066" y="730320"/>
                  <a:pt x="685731" y="731453"/>
                </a:cubicBezTo>
                <a:cubicBezTo>
                  <a:pt x="684598" y="732433"/>
                  <a:pt x="683432" y="733380"/>
                  <a:pt x="682282" y="734343"/>
                </a:cubicBezTo>
                <a:cubicBezTo>
                  <a:pt x="680947" y="735459"/>
                  <a:pt x="679612" y="736574"/>
                  <a:pt x="678259" y="737673"/>
                </a:cubicBezTo>
                <a:cubicBezTo>
                  <a:pt x="677093" y="738619"/>
                  <a:pt x="675910" y="739566"/>
                  <a:pt x="674744" y="740496"/>
                </a:cubicBezTo>
                <a:cubicBezTo>
                  <a:pt x="673392" y="741577"/>
                  <a:pt x="672022" y="742642"/>
                  <a:pt x="670653" y="743707"/>
                </a:cubicBezTo>
                <a:cubicBezTo>
                  <a:pt x="669470" y="744637"/>
                  <a:pt x="668270" y="745550"/>
                  <a:pt x="667070" y="746445"/>
                </a:cubicBezTo>
                <a:cubicBezTo>
                  <a:pt x="665701" y="747493"/>
                  <a:pt x="664315" y="748524"/>
                  <a:pt x="662929" y="749539"/>
                </a:cubicBezTo>
                <a:cubicBezTo>
                  <a:pt x="661712" y="750435"/>
                  <a:pt x="660495" y="751313"/>
                  <a:pt x="659278" y="752209"/>
                </a:cubicBezTo>
                <a:cubicBezTo>
                  <a:pt x="657875" y="753223"/>
                  <a:pt x="656472" y="754221"/>
                  <a:pt x="655052" y="755201"/>
                </a:cubicBezTo>
                <a:cubicBezTo>
                  <a:pt x="653818" y="756063"/>
                  <a:pt x="652584" y="756925"/>
                  <a:pt x="651350" y="757770"/>
                </a:cubicBezTo>
                <a:cubicBezTo>
                  <a:pt x="649913" y="758751"/>
                  <a:pt x="648477" y="759714"/>
                  <a:pt x="647040" y="760678"/>
                </a:cubicBezTo>
                <a:cubicBezTo>
                  <a:pt x="645789" y="761506"/>
                  <a:pt x="644555" y="762334"/>
                  <a:pt x="643304" y="763145"/>
                </a:cubicBezTo>
                <a:cubicBezTo>
                  <a:pt x="641834" y="764092"/>
                  <a:pt x="640363" y="765039"/>
                  <a:pt x="638893" y="765968"/>
                </a:cubicBezTo>
                <a:cubicBezTo>
                  <a:pt x="637642" y="766763"/>
                  <a:pt x="636391" y="767557"/>
                  <a:pt x="635123" y="768318"/>
                </a:cubicBezTo>
                <a:cubicBezTo>
                  <a:pt x="633619" y="769247"/>
                  <a:pt x="632115" y="770143"/>
                  <a:pt x="630594" y="771056"/>
                </a:cubicBezTo>
                <a:cubicBezTo>
                  <a:pt x="629326" y="771817"/>
                  <a:pt x="628075" y="772560"/>
                  <a:pt x="626807" y="773304"/>
                </a:cubicBezTo>
                <a:cubicBezTo>
                  <a:pt x="625269" y="774200"/>
                  <a:pt x="623697" y="775079"/>
                  <a:pt x="622142" y="775958"/>
                </a:cubicBezTo>
                <a:cubicBezTo>
                  <a:pt x="620891" y="776668"/>
                  <a:pt x="619641" y="777378"/>
                  <a:pt x="618373" y="778071"/>
                </a:cubicBezTo>
                <a:cubicBezTo>
                  <a:pt x="616750" y="778966"/>
                  <a:pt x="615127" y="779829"/>
                  <a:pt x="613488" y="780691"/>
                </a:cubicBezTo>
                <a:cubicBezTo>
                  <a:pt x="612271" y="781350"/>
                  <a:pt x="611037" y="782009"/>
                  <a:pt x="609820" y="782651"/>
                </a:cubicBezTo>
                <a:cubicBezTo>
                  <a:pt x="608096" y="783547"/>
                  <a:pt x="606372" y="784409"/>
                  <a:pt x="604631" y="785288"/>
                </a:cubicBezTo>
                <a:cubicBezTo>
                  <a:pt x="603464" y="785880"/>
                  <a:pt x="602315" y="786471"/>
                  <a:pt x="601149" y="787046"/>
                </a:cubicBezTo>
                <a:cubicBezTo>
                  <a:pt x="599205" y="787993"/>
                  <a:pt x="597244" y="788922"/>
                  <a:pt x="595284" y="789835"/>
                </a:cubicBezTo>
                <a:cubicBezTo>
                  <a:pt x="594303" y="790291"/>
                  <a:pt x="593340" y="790765"/>
                  <a:pt x="592342" y="791221"/>
                </a:cubicBezTo>
                <a:cubicBezTo>
                  <a:pt x="589384" y="792573"/>
                  <a:pt x="586426" y="793909"/>
                  <a:pt x="583435" y="795210"/>
                </a:cubicBezTo>
                <a:cubicBezTo>
                  <a:pt x="554125" y="807870"/>
                  <a:pt x="523785" y="816896"/>
                  <a:pt x="492616" y="822305"/>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2" name="Google Shape;252;p22"/>
          <p:cNvSpPr txBox="1"/>
          <p:nvPr/>
        </p:nvSpPr>
        <p:spPr>
          <a:xfrm>
            <a:off x="1045650" y="3579725"/>
            <a:ext cx="989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53" name="Google Shape;253;p22"/>
          <p:cNvSpPr/>
          <p:nvPr/>
        </p:nvSpPr>
        <p:spPr>
          <a:xfrm>
            <a:off x="1164974" y="3600849"/>
            <a:ext cx="699282" cy="620817"/>
          </a:xfrm>
          <a:custGeom>
            <a:rect b="b" l="l" r="r" t="t"/>
            <a:pathLst>
              <a:path extrusionOk="0" h="663975" w="815489">
                <a:moveTo>
                  <a:pt x="273097" y="663976"/>
                </a:moveTo>
                <a:cubicBezTo>
                  <a:pt x="262400" y="663976"/>
                  <a:pt x="251720" y="663976"/>
                  <a:pt x="241023" y="663976"/>
                </a:cubicBezTo>
                <a:cubicBezTo>
                  <a:pt x="236058" y="663142"/>
                  <a:pt x="231026" y="663492"/>
                  <a:pt x="226044" y="663459"/>
                </a:cubicBezTo>
                <a:cubicBezTo>
                  <a:pt x="205334" y="663326"/>
                  <a:pt x="184973" y="660375"/>
                  <a:pt x="164712" y="656490"/>
                </a:cubicBezTo>
                <a:cubicBezTo>
                  <a:pt x="143902" y="652505"/>
                  <a:pt x="123474" y="647070"/>
                  <a:pt x="103397" y="640284"/>
                </a:cubicBezTo>
                <a:cubicBezTo>
                  <a:pt x="86719" y="634648"/>
                  <a:pt x="70473" y="627929"/>
                  <a:pt x="54495" y="620526"/>
                </a:cubicBezTo>
                <a:cubicBezTo>
                  <a:pt x="36700" y="612273"/>
                  <a:pt x="19572" y="602820"/>
                  <a:pt x="2943" y="592449"/>
                </a:cubicBezTo>
                <a:cubicBezTo>
                  <a:pt x="2593" y="592232"/>
                  <a:pt x="2210" y="592049"/>
                  <a:pt x="1877" y="591782"/>
                </a:cubicBezTo>
                <a:cubicBezTo>
                  <a:pt x="910" y="590982"/>
                  <a:pt x="-389" y="590182"/>
                  <a:pt x="111" y="588748"/>
                </a:cubicBezTo>
                <a:cubicBezTo>
                  <a:pt x="661" y="587147"/>
                  <a:pt x="2143" y="587364"/>
                  <a:pt x="3576" y="587497"/>
                </a:cubicBezTo>
                <a:cubicBezTo>
                  <a:pt x="16389" y="588664"/>
                  <a:pt x="29235" y="589748"/>
                  <a:pt x="42098" y="589498"/>
                </a:cubicBezTo>
                <a:cubicBezTo>
                  <a:pt x="65991" y="589014"/>
                  <a:pt x="89684" y="586530"/>
                  <a:pt x="113061" y="581278"/>
                </a:cubicBezTo>
                <a:cubicBezTo>
                  <a:pt x="141736" y="574826"/>
                  <a:pt x="169111" y="564839"/>
                  <a:pt x="195153" y="551250"/>
                </a:cubicBezTo>
                <a:cubicBezTo>
                  <a:pt x="211965" y="542464"/>
                  <a:pt x="227960" y="532343"/>
                  <a:pt x="243256" y="520605"/>
                </a:cubicBezTo>
                <a:cubicBezTo>
                  <a:pt x="224011" y="519605"/>
                  <a:pt x="205584" y="515920"/>
                  <a:pt x="187989" y="508734"/>
                </a:cubicBezTo>
                <a:cubicBezTo>
                  <a:pt x="170611" y="501632"/>
                  <a:pt x="154665" y="492145"/>
                  <a:pt x="140486" y="479724"/>
                </a:cubicBezTo>
                <a:cubicBezTo>
                  <a:pt x="127223" y="468102"/>
                  <a:pt x="115743" y="454998"/>
                  <a:pt x="106563" y="439975"/>
                </a:cubicBezTo>
                <a:cubicBezTo>
                  <a:pt x="100381" y="429855"/>
                  <a:pt x="95116" y="419268"/>
                  <a:pt x="91367" y="407980"/>
                </a:cubicBezTo>
                <a:cubicBezTo>
                  <a:pt x="91167" y="407380"/>
                  <a:pt x="90951" y="406796"/>
                  <a:pt x="90801" y="406179"/>
                </a:cubicBezTo>
                <a:cubicBezTo>
                  <a:pt x="90051" y="402978"/>
                  <a:pt x="91301" y="401528"/>
                  <a:pt x="94516" y="401944"/>
                </a:cubicBezTo>
                <a:cubicBezTo>
                  <a:pt x="98982" y="402511"/>
                  <a:pt x="103414" y="403245"/>
                  <a:pt x="107912" y="403562"/>
                </a:cubicBezTo>
                <a:cubicBezTo>
                  <a:pt x="119526" y="404379"/>
                  <a:pt x="131105" y="404445"/>
                  <a:pt x="142702" y="403078"/>
                </a:cubicBezTo>
                <a:cubicBezTo>
                  <a:pt x="148534" y="402378"/>
                  <a:pt x="154265" y="401194"/>
                  <a:pt x="160147" y="400094"/>
                </a:cubicBezTo>
                <a:cubicBezTo>
                  <a:pt x="142635" y="395975"/>
                  <a:pt x="126440" y="388939"/>
                  <a:pt x="111228" y="379636"/>
                </a:cubicBezTo>
                <a:cubicBezTo>
                  <a:pt x="99198" y="372283"/>
                  <a:pt x="88218" y="363547"/>
                  <a:pt x="78488" y="353359"/>
                </a:cubicBezTo>
                <a:cubicBezTo>
                  <a:pt x="67974" y="342339"/>
                  <a:pt x="58910" y="330217"/>
                  <a:pt x="51579" y="316779"/>
                </a:cubicBezTo>
                <a:cubicBezTo>
                  <a:pt x="41299" y="297972"/>
                  <a:pt x="34917" y="277948"/>
                  <a:pt x="32285" y="256723"/>
                </a:cubicBezTo>
                <a:cubicBezTo>
                  <a:pt x="31485" y="250288"/>
                  <a:pt x="30785" y="243818"/>
                  <a:pt x="30868" y="237333"/>
                </a:cubicBezTo>
                <a:cubicBezTo>
                  <a:pt x="30935" y="233048"/>
                  <a:pt x="32634" y="231964"/>
                  <a:pt x="36450" y="233931"/>
                </a:cubicBezTo>
                <a:cubicBezTo>
                  <a:pt x="46997" y="239383"/>
                  <a:pt x="57910" y="243868"/>
                  <a:pt x="69374" y="247020"/>
                </a:cubicBezTo>
                <a:cubicBezTo>
                  <a:pt x="80204" y="250004"/>
                  <a:pt x="91184" y="252055"/>
                  <a:pt x="102731" y="252672"/>
                </a:cubicBezTo>
                <a:cubicBezTo>
                  <a:pt x="94150" y="246169"/>
                  <a:pt x="86102" y="239483"/>
                  <a:pt x="78904" y="231831"/>
                </a:cubicBezTo>
                <a:cubicBezTo>
                  <a:pt x="69107" y="221410"/>
                  <a:pt x="60676" y="209989"/>
                  <a:pt x="53645" y="197501"/>
                </a:cubicBezTo>
                <a:cubicBezTo>
                  <a:pt x="43765" y="179961"/>
                  <a:pt x="37433" y="161204"/>
                  <a:pt x="34334" y="141347"/>
                </a:cubicBezTo>
                <a:cubicBezTo>
                  <a:pt x="33368" y="135144"/>
                  <a:pt x="33001" y="128875"/>
                  <a:pt x="32584" y="122606"/>
                </a:cubicBezTo>
                <a:cubicBezTo>
                  <a:pt x="31435" y="105483"/>
                  <a:pt x="33618" y="88744"/>
                  <a:pt x="37816" y="72237"/>
                </a:cubicBezTo>
                <a:cubicBezTo>
                  <a:pt x="41232" y="58782"/>
                  <a:pt x="46180" y="45878"/>
                  <a:pt x="53162" y="33823"/>
                </a:cubicBezTo>
                <a:cubicBezTo>
                  <a:pt x="55594" y="29621"/>
                  <a:pt x="57294" y="29471"/>
                  <a:pt x="60426" y="33189"/>
                </a:cubicBezTo>
                <a:cubicBezTo>
                  <a:pt x="71323" y="46194"/>
                  <a:pt x="82603" y="58866"/>
                  <a:pt x="94866" y="70603"/>
                </a:cubicBezTo>
                <a:cubicBezTo>
                  <a:pt x="113561" y="88510"/>
                  <a:pt x="133388" y="105066"/>
                  <a:pt x="154682" y="119855"/>
                </a:cubicBezTo>
                <a:cubicBezTo>
                  <a:pt x="175542" y="134361"/>
                  <a:pt x="197403" y="147099"/>
                  <a:pt x="220279" y="158153"/>
                </a:cubicBezTo>
                <a:cubicBezTo>
                  <a:pt x="242956" y="169107"/>
                  <a:pt x="266366" y="178160"/>
                  <a:pt x="290525" y="185313"/>
                </a:cubicBezTo>
                <a:cubicBezTo>
                  <a:pt x="310853" y="191315"/>
                  <a:pt x="331447" y="196017"/>
                  <a:pt x="352374" y="199285"/>
                </a:cubicBezTo>
                <a:cubicBezTo>
                  <a:pt x="364254" y="201136"/>
                  <a:pt x="376200" y="202653"/>
                  <a:pt x="388213" y="203420"/>
                </a:cubicBezTo>
                <a:cubicBezTo>
                  <a:pt x="390929" y="203587"/>
                  <a:pt x="393612" y="204087"/>
                  <a:pt x="396344" y="204003"/>
                </a:cubicBezTo>
                <a:cubicBezTo>
                  <a:pt x="398443" y="203953"/>
                  <a:pt x="399510" y="203320"/>
                  <a:pt x="399027" y="200986"/>
                </a:cubicBezTo>
                <a:cubicBezTo>
                  <a:pt x="396827" y="190398"/>
                  <a:pt x="395828" y="179628"/>
                  <a:pt x="395811" y="168857"/>
                </a:cubicBezTo>
                <a:cubicBezTo>
                  <a:pt x="395794" y="161988"/>
                  <a:pt x="396044" y="155052"/>
                  <a:pt x="396877" y="148183"/>
                </a:cubicBezTo>
                <a:cubicBezTo>
                  <a:pt x="399360" y="127908"/>
                  <a:pt x="405092" y="108634"/>
                  <a:pt x="414422" y="90461"/>
                </a:cubicBezTo>
                <a:cubicBezTo>
                  <a:pt x="424436" y="70937"/>
                  <a:pt x="437932" y="54131"/>
                  <a:pt x="454477" y="39742"/>
                </a:cubicBezTo>
                <a:cubicBezTo>
                  <a:pt x="474604" y="22235"/>
                  <a:pt x="497648" y="10364"/>
                  <a:pt x="523440" y="3695"/>
                </a:cubicBezTo>
                <a:cubicBezTo>
                  <a:pt x="531471" y="1611"/>
                  <a:pt x="539635" y="494"/>
                  <a:pt x="547933" y="360"/>
                </a:cubicBezTo>
                <a:cubicBezTo>
                  <a:pt x="550865" y="310"/>
                  <a:pt x="553781" y="-140"/>
                  <a:pt x="556714" y="44"/>
                </a:cubicBezTo>
                <a:cubicBezTo>
                  <a:pt x="562095" y="44"/>
                  <a:pt x="567460" y="44"/>
                  <a:pt x="572842" y="44"/>
                </a:cubicBezTo>
                <a:cubicBezTo>
                  <a:pt x="594053" y="-356"/>
                  <a:pt x="614113" y="4529"/>
                  <a:pt x="633391" y="13132"/>
                </a:cubicBezTo>
                <a:cubicBezTo>
                  <a:pt x="652535" y="21685"/>
                  <a:pt x="669630" y="33173"/>
                  <a:pt x="684226" y="48278"/>
                </a:cubicBezTo>
                <a:cubicBezTo>
                  <a:pt x="686442" y="50579"/>
                  <a:pt x="688608" y="51246"/>
                  <a:pt x="691757" y="50563"/>
                </a:cubicBezTo>
                <a:cubicBezTo>
                  <a:pt x="712284" y="46111"/>
                  <a:pt x="732229" y="39842"/>
                  <a:pt x="751606" y="31756"/>
                </a:cubicBezTo>
                <a:cubicBezTo>
                  <a:pt x="764586" y="26337"/>
                  <a:pt x="777099" y="20035"/>
                  <a:pt x="789312" y="13099"/>
                </a:cubicBezTo>
                <a:cubicBezTo>
                  <a:pt x="790545" y="12398"/>
                  <a:pt x="791794" y="11731"/>
                  <a:pt x="793094" y="12732"/>
                </a:cubicBezTo>
                <a:cubicBezTo>
                  <a:pt x="794427" y="13749"/>
                  <a:pt x="793977" y="15199"/>
                  <a:pt x="793594" y="16500"/>
                </a:cubicBezTo>
                <a:cubicBezTo>
                  <a:pt x="790728" y="25987"/>
                  <a:pt x="786363" y="34823"/>
                  <a:pt x="781631" y="43460"/>
                </a:cubicBezTo>
                <a:cubicBezTo>
                  <a:pt x="776199" y="53347"/>
                  <a:pt x="769718" y="62634"/>
                  <a:pt x="762370" y="71187"/>
                </a:cubicBezTo>
                <a:cubicBezTo>
                  <a:pt x="758654" y="75505"/>
                  <a:pt x="754739" y="79657"/>
                  <a:pt x="750557" y="83508"/>
                </a:cubicBezTo>
                <a:cubicBezTo>
                  <a:pt x="746291" y="87410"/>
                  <a:pt x="741676" y="90811"/>
                  <a:pt x="737061" y="94262"/>
                </a:cubicBezTo>
                <a:cubicBezTo>
                  <a:pt x="732995" y="97297"/>
                  <a:pt x="728913" y="100315"/>
                  <a:pt x="724748" y="103232"/>
                </a:cubicBezTo>
                <a:cubicBezTo>
                  <a:pt x="733428" y="101482"/>
                  <a:pt x="742192" y="100215"/>
                  <a:pt x="750856" y="98331"/>
                </a:cubicBezTo>
                <a:cubicBezTo>
                  <a:pt x="771067" y="93912"/>
                  <a:pt x="790728" y="87793"/>
                  <a:pt x="809789" y="79724"/>
                </a:cubicBezTo>
                <a:cubicBezTo>
                  <a:pt x="811472" y="79007"/>
                  <a:pt x="813605" y="77373"/>
                  <a:pt x="814971" y="79023"/>
                </a:cubicBezTo>
                <a:cubicBezTo>
                  <a:pt x="816271" y="80591"/>
                  <a:pt x="814838" y="82875"/>
                  <a:pt x="813821" y="84492"/>
                </a:cubicBezTo>
                <a:cubicBezTo>
                  <a:pt x="810139" y="90344"/>
                  <a:pt x="805774" y="95730"/>
                  <a:pt x="801558" y="101198"/>
                </a:cubicBezTo>
                <a:cubicBezTo>
                  <a:pt x="790945" y="115020"/>
                  <a:pt x="778915" y="127575"/>
                  <a:pt x="766319" y="139579"/>
                </a:cubicBezTo>
                <a:cubicBezTo>
                  <a:pt x="757388" y="148099"/>
                  <a:pt x="747924" y="156069"/>
                  <a:pt x="737894" y="163288"/>
                </a:cubicBezTo>
                <a:cubicBezTo>
                  <a:pt x="735261" y="165189"/>
                  <a:pt x="734078" y="167323"/>
                  <a:pt x="734145" y="170624"/>
                </a:cubicBezTo>
                <a:cubicBezTo>
                  <a:pt x="734328" y="178694"/>
                  <a:pt x="734211" y="186764"/>
                  <a:pt x="734211" y="194833"/>
                </a:cubicBezTo>
                <a:cubicBezTo>
                  <a:pt x="734211" y="211706"/>
                  <a:pt x="732695" y="228463"/>
                  <a:pt x="730596" y="245202"/>
                </a:cubicBezTo>
                <a:cubicBezTo>
                  <a:pt x="727413" y="270412"/>
                  <a:pt x="722282" y="295204"/>
                  <a:pt x="715200" y="319563"/>
                </a:cubicBezTo>
                <a:cubicBezTo>
                  <a:pt x="709202" y="340205"/>
                  <a:pt x="701954" y="360429"/>
                  <a:pt x="693307" y="380120"/>
                </a:cubicBezTo>
                <a:cubicBezTo>
                  <a:pt x="680677" y="408864"/>
                  <a:pt x="665732" y="436357"/>
                  <a:pt x="648037" y="462300"/>
                </a:cubicBezTo>
                <a:cubicBezTo>
                  <a:pt x="637173" y="478223"/>
                  <a:pt x="625343" y="493412"/>
                  <a:pt x="612664" y="507951"/>
                </a:cubicBezTo>
                <a:cubicBezTo>
                  <a:pt x="605166" y="516554"/>
                  <a:pt x="597468" y="525007"/>
                  <a:pt x="589321" y="532960"/>
                </a:cubicBezTo>
                <a:cubicBezTo>
                  <a:pt x="571159" y="550650"/>
                  <a:pt x="551898" y="567073"/>
                  <a:pt x="531104" y="581662"/>
                </a:cubicBezTo>
                <a:cubicBezTo>
                  <a:pt x="510227" y="596334"/>
                  <a:pt x="488317" y="609222"/>
                  <a:pt x="465274" y="620143"/>
                </a:cubicBezTo>
                <a:cubicBezTo>
                  <a:pt x="441198" y="631564"/>
                  <a:pt x="416272" y="640784"/>
                  <a:pt x="390546" y="647853"/>
                </a:cubicBezTo>
                <a:cubicBezTo>
                  <a:pt x="369402" y="653655"/>
                  <a:pt x="347942" y="657790"/>
                  <a:pt x="326265" y="660875"/>
                </a:cubicBezTo>
                <a:cubicBezTo>
                  <a:pt x="314552" y="662542"/>
                  <a:pt x="302755" y="662959"/>
                  <a:pt x="290942" y="663459"/>
                </a:cubicBezTo>
                <a:cubicBezTo>
                  <a:pt x="284960" y="663676"/>
                  <a:pt x="279012" y="663242"/>
                  <a:pt x="273097" y="66397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4" name="Google Shape;254;p22"/>
          <p:cNvSpPr/>
          <p:nvPr/>
        </p:nvSpPr>
        <p:spPr>
          <a:xfrm>
            <a:off x="1175050" y="3621275"/>
            <a:ext cx="790516" cy="713048"/>
          </a:xfrm>
          <a:custGeom>
            <a:rect b="b" l="l" r="r" t="t"/>
            <a:pathLst>
              <a:path extrusionOk="0" h="680714" w="832122">
                <a:moveTo>
                  <a:pt x="829689" y="82040"/>
                </a:moveTo>
                <a:cubicBezTo>
                  <a:pt x="827690" y="79622"/>
                  <a:pt x="823191" y="76171"/>
                  <a:pt x="815360" y="80122"/>
                </a:cubicBezTo>
                <a:cubicBezTo>
                  <a:pt x="815177" y="80206"/>
                  <a:pt x="815010" y="80306"/>
                  <a:pt x="814843" y="80372"/>
                </a:cubicBezTo>
                <a:cubicBezTo>
                  <a:pt x="799381" y="86925"/>
                  <a:pt x="783019" y="92327"/>
                  <a:pt x="766091" y="96495"/>
                </a:cubicBezTo>
                <a:cubicBezTo>
                  <a:pt x="769707" y="93060"/>
                  <a:pt x="773289" y="89276"/>
                  <a:pt x="776988" y="84974"/>
                </a:cubicBezTo>
                <a:cubicBezTo>
                  <a:pt x="784786" y="75904"/>
                  <a:pt x="791600" y="66100"/>
                  <a:pt x="797232" y="55830"/>
                </a:cubicBezTo>
                <a:cubicBezTo>
                  <a:pt x="801647" y="47793"/>
                  <a:pt x="806596" y="38106"/>
                  <a:pt x="809878" y="27236"/>
                </a:cubicBezTo>
                <a:cubicBezTo>
                  <a:pt x="811928" y="20433"/>
                  <a:pt x="809162" y="16532"/>
                  <a:pt x="806496" y="14464"/>
                </a:cubicBezTo>
                <a:cubicBezTo>
                  <a:pt x="803897" y="12447"/>
                  <a:pt x="799531" y="10780"/>
                  <a:pt x="793516" y="14181"/>
                </a:cubicBezTo>
                <a:cubicBezTo>
                  <a:pt x="780770" y="21434"/>
                  <a:pt x="768740" y="27386"/>
                  <a:pt x="756727" y="32404"/>
                </a:cubicBezTo>
                <a:cubicBezTo>
                  <a:pt x="737883" y="40257"/>
                  <a:pt x="718272" y="46426"/>
                  <a:pt x="698444" y="50728"/>
                </a:cubicBezTo>
                <a:cubicBezTo>
                  <a:pt x="683699" y="35489"/>
                  <a:pt x="665754" y="23084"/>
                  <a:pt x="645110" y="13864"/>
                </a:cubicBezTo>
                <a:cubicBezTo>
                  <a:pt x="623400" y="4160"/>
                  <a:pt x="602406" y="-358"/>
                  <a:pt x="581162" y="42"/>
                </a:cubicBezTo>
                <a:lnTo>
                  <a:pt x="565267" y="42"/>
                </a:lnTo>
                <a:cubicBezTo>
                  <a:pt x="563051" y="-74"/>
                  <a:pt x="560952" y="76"/>
                  <a:pt x="559102" y="192"/>
                </a:cubicBezTo>
                <a:cubicBezTo>
                  <a:pt x="558102" y="259"/>
                  <a:pt x="557119" y="342"/>
                  <a:pt x="556120" y="342"/>
                </a:cubicBezTo>
                <a:cubicBezTo>
                  <a:pt x="547272" y="476"/>
                  <a:pt x="538375" y="1676"/>
                  <a:pt x="529661" y="3944"/>
                </a:cubicBezTo>
                <a:cubicBezTo>
                  <a:pt x="502419" y="10996"/>
                  <a:pt x="478076" y="23718"/>
                  <a:pt x="457315" y="41775"/>
                </a:cubicBezTo>
                <a:cubicBezTo>
                  <a:pt x="439687" y="57097"/>
                  <a:pt x="425558" y="75004"/>
                  <a:pt x="415311" y="94978"/>
                </a:cubicBezTo>
                <a:cubicBezTo>
                  <a:pt x="405747" y="113618"/>
                  <a:pt x="399549" y="133992"/>
                  <a:pt x="396916" y="155501"/>
                </a:cubicBezTo>
                <a:cubicBezTo>
                  <a:pt x="396133" y="161903"/>
                  <a:pt x="395767" y="168805"/>
                  <a:pt x="395783" y="177209"/>
                </a:cubicBezTo>
                <a:cubicBezTo>
                  <a:pt x="395800" y="186229"/>
                  <a:pt x="396467" y="195032"/>
                  <a:pt x="397799" y="203485"/>
                </a:cubicBezTo>
                <a:cubicBezTo>
                  <a:pt x="397550" y="203468"/>
                  <a:pt x="397300" y="203452"/>
                  <a:pt x="397050" y="203435"/>
                </a:cubicBezTo>
                <a:cubicBezTo>
                  <a:pt x="386519" y="202752"/>
                  <a:pt x="375373" y="201468"/>
                  <a:pt x="361960" y="199367"/>
                </a:cubicBezTo>
                <a:cubicBezTo>
                  <a:pt x="341849" y="196232"/>
                  <a:pt x="321405" y="191614"/>
                  <a:pt x="301195" y="185628"/>
                </a:cubicBezTo>
                <a:cubicBezTo>
                  <a:pt x="277635" y="178659"/>
                  <a:pt x="254425" y="169689"/>
                  <a:pt x="232198" y="158968"/>
                </a:cubicBezTo>
                <a:cubicBezTo>
                  <a:pt x="209688" y="148098"/>
                  <a:pt x="188011" y="135443"/>
                  <a:pt x="167734" y="121338"/>
                </a:cubicBezTo>
                <a:cubicBezTo>
                  <a:pt x="147790" y="107466"/>
                  <a:pt x="127996" y="91176"/>
                  <a:pt x="108934" y="72903"/>
                </a:cubicBezTo>
                <a:cubicBezTo>
                  <a:pt x="98554" y="62966"/>
                  <a:pt x="87807" y="51278"/>
                  <a:pt x="75144" y="36172"/>
                </a:cubicBezTo>
                <a:cubicBezTo>
                  <a:pt x="73745" y="34505"/>
                  <a:pt x="70029" y="30053"/>
                  <a:pt x="64164" y="30570"/>
                </a:cubicBezTo>
                <a:cubicBezTo>
                  <a:pt x="58299" y="31071"/>
                  <a:pt x="55400" y="36089"/>
                  <a:pt x="54301" y="37973"/>
                </a:cubicBezTo>
                <a:cubicBezTo>
                  <a:pt x="47303" y="50044"/>
                  <a:pt x="41838" y="63683"/>
                  <a:pt x="38089" y="78522"/>
                </a:cubicBezTo>
                <a:cubicBezTo>
                  <a:pt x="33290" y="97445"/>
                  <a:pt x="31507" y="114769"/>
                  <a:pt x="32624" y="131492"/>
                </a:cubicBezTo>
                <a:lnTo>
                  <a:pt x="32740" y="133209"/>
                </a:lnTo>
                <a:cubicBezTo>
                  <a:pt x="33123" y="138978"/>
                  <a:pt x="33523" y="144963"/>
                  <a:pt x="34456" y="150965"/>
                </a:cubicBezTo>
                <a:cubicBezTo>
                  <a:pt x="37755" y="172057"/>
                  <a:pt x="44570" y="191897"/>
                  <a:pt x="54734" y="209921"/>
                </a:cubicBezTo>
                <a:cubicBezTo>
                  <a:pt x="62032" y="222876"/>
                  <a:pt x="70929" y="234980"/>
                  <a:pt x="81193" y="245868"/>
                </a:cubicBezTo>
                <a:cubicBezTo>
                  <a:pt x="81942" y="246668"/>
                  <a:pt x="82692" y="247452"/>
                  <a:pt x="83475" y="248235"/>
                </a:cubicBezTo>
                <a:cubicBezTo>
                  <a:pt x="82309" y="247935"/>
                  <a:pt x="81126" y="247618"/>
                  <a:pt x="79926" y="247302"/>
                </a:cubicBezTo>
                <a:cubicBezTo>
                  <a:pt x="69546" y="244451"/>
                  <a:pt x="59299" y="240366"/>
                  <a:pt x="48619" y="234847"/>
                </a:cubicBezTo>
                <a:cubicBezTo>
                  <a:pt x="42871" y="231879"/>
                  <a:pt x="38755" y="232980"/>
                  <a:pt x="36339" y="234447"/>
                </a:cubicBezTo>
                <a:cubicBezTo>
                  <a:pt x="33907" y="235914"/>
                  <a:pt x="30991" y="239015"/>
                  <a:pt x="30891" y="245534"/>
                </a:cubicBezTo>
                <a:cubicBezTo>
                  <a:pt x="30791" y="252720"/>
                  <a:pt x="31574" y="259623"/>
                  <a:pt x="32374" y="266075"/>
                </a:cubicBezTo>
                <a:cubicBezTo>
                  <a:pt x="35140" y="288367"/>
                  <a:pt x="41954" y="309575"/>
                  <a:pt x="52618" y="329099"/>
                </a:cubicBezTo>
                <a:cubicBezTo>
                  <a:pt x="60066" y="342737"/>
                  <a:pt x="69546" y="355626"/>
                  <a:pt x="80809" y="367430"/>
                </a:cubicBezTo>
                <a:cubicBezTo>
                  <a:pt x="90823" y="377934"/>
                  <a:pt x="102403" y="387237"/>
                  <a:pt x="115233" y="395074"/>
                </a:cubicBezTo>
                <a:cubicBezTo>
                  <a:pt x="120748" y="398442"/>
                  <a:pt x="126263" y="401459"/>
                  <a:pt x="131811" y="404144"/>
                </a:cubicBezTo>
                <a:cubicBezTo>
                  <a:pt x="127062" y="404144"/>
                  <a:pt x="122097" y="403944"/>
                  <a:pt x="116849" y="403577"/>
                </a:cubicBezTo>
                <a:cubicBezTo>
                  <a:pt x="113850" y="403360"/>
                  <a:pt x="110817" y="402943"/>
                  <a:pt x="107618" y="402510"/>
                </a:cubicBezTo>
                <a:cubicBezTo>
                  <a:pt x="106385" y="402343"/>
                  <a:pt x="105152" y="402176"/>
                  <a:pt x="103919" y="402010"/>
                </a:cubicBezTo>
                <a:cubicBezTo>
                  <a:pt x="98071" y="401259"/>
                  <a:pt x="94789" y="403827"/>
                  <a:pt x="93339" y="405444"/>
                </a:cubicBezTo>
                <a:cubicBezTo>
                  <a:pt x="91889" y="407061"/>
                  <a:pt x="89657" y="410629"/>
                  <a:pt x="91023" y="416432"/>
                </a:cubicBezTo>
                <a:cubicBezTo>
                  <a:pt x="91190" y="417165"/>
                  <a:pt x="91423" y="417899"/>
                  <a:pt x="91673" y="418616"/>
                </a:cubicBezTo>
                <a:lnTo>
                  <a:pt x="91790" y="418949"/>
                </a:lnTo>
                <a:cubicBezTo>
                  <a:pt x="95488" y="430087"/>
                  <a:pt x="100720" y="441124"/>
                  <a:pt x="107785" y="452679"/>
                </a:cubicBezTo>
                <a:cubicBezTo>
                  <a:pt x="116982" y="467718"/>
                  <a:pt x="128945" y="481739"/>
                  <a:pt x="143324" y="494344"/>
                </a:cubicBezTo>
                <a:cubicBezTo>
                  <a:pt x="157653" y="506899"/>
                  <a:pt x="174415" y="517153"/>
                  <a:pt x="193160" y="524806"/>
                </a:cubicBezTo>
                <a:cubicBezTo>
                  <a:pt x="204556" y="529457"/>
                  <a:pt x="216386" y="532809"/>
                  <a:pt x="228949" y="534909"/>
                </a:cubicBezTo>
                <a:cubicBezTo>
                  <a:pt x="219569" y="541145"/>
                  <a:pt x="209855" y="546881"/>
                  <a:pt x="199624" y="552233"/>
                </a:cubicBezTo>
                <a:cubicBezTo>
                  <a:pt x="174432" y="565371"/>
                  <a:pt x="147506" y="575225"/>
                  <a:pt x="119565" y="581527"/>
                </a:cubicBezTo>
                <a:cubicBezTo>
                  <a:pt x="97771" y="586429"/>
                  <a:pt x="75111" y="589046"/>
                  <a:pt x="50268" y="589547"/>
                </a:cubicBezTo>
                <a:cubicBezTo>
                  <a:pt x="38022" y="589797"/>
                  <a:pt x="25492" y="588763"/>
                  <a:pt x="12513" y="587562"/>
                </a:cubicBezTo>
                <a:cubicBezTo>
                  <a:pt x="4149" y="586762"/>
                  <a:pt x="1383" y="592081"/>
                  <a:pt x="583" y="594398"/>
                </a:cubicBezTo>
                <a:cubicBezTo>
                  <a:pt x="-300" y="596949"/>
                  <a:pt x="-950" y="601901"/>
                  <a:pt x="4665" y="606403"/>
                </a:cubicBezTo>
                <a:lnTo>
                  <a:pt x="4882" y="606586"/>
                </a:lnTo>
                <a:cubicBezTo>
                  <a:pt x="5665" y="607237"/>
                  <a:pt x="6381" y="607653"/>
                  <a:pt x="6865" y="607920"/>
                </a:cubicBezTo>
                <a:cubicBezTo>
                  <a:pt x="24359" y="618841"/>
                  <a:pt x="42004" y="628445"/>
                  <a:pt x="59332" y="636497"/>
                </a:cubicBezTo>
                <a:cubicBezTo>
                  <a:pt x="76877" y="644634"/>
                  <a:pt x="93156" y="651220"/>
                  <a:pt x="109084" y="656588"/>
                </a:cubicBezTo>
                <a:cubicBezTo>
                  <a:pt x="129695" y="663541"/>
                  <a:pt x="150689" y="669093"/>
                  <a:pt x="171483" y="673078"/>
                </a:cubicBezTo>
                <a:cubicBezTo>
                  <a:pt x="196559" y="677880"/>
                  <a:pt x="215953" y="680081"/>
                  <a:pt x="234331" y="680197"/>
                </a:cubicBezTo>
                <a:cubicBezTo>
                  <a:pt x="235614" y="680197"/>
                  <a:pt x="236897" y="680181"/>
                  <a:pt x="238180" y="680181"/>
                </a:cubicBezTo>
                <a:cubicBezTo>
                  <a:pt x="241662" y="680131"/>
                  <a:pt x="244961" y="680097"/>
                  <a:pt x="247960" y="680597"/>
                </a:cubicBezTo>
                <a:cubicBezTo>
                  <a:pt x="248427" y="680681"/>
                  <a:pt x="248893" y="680714"/>
                  <a:pt x="249360" y="680714"/>
                </a:cubicBezTo>
                <a:lnTo>
                  <a:pt x="281434" y="680714"/>
                </a:lnTo>
                <a:cubicBezTo>
                  <a:pt x="281784" y="680714"/>
                  <a:pt x="282117" y="680697"/>
                  <a:pt x="282467" y="680647"/>
                </a:cubicBezTo>
                <a:cubicBezTo>
                  <a:pt x="285699" y="680247"/>
                  <a:pt x="289098" y="680247"/>
                  <a:pt x="292680" y="680247"/>
                </a:cubicBezTo>
                <a:cubicBezTo>
                  <a:pt x="294930" y="680247"/>
                  <a:pt x="297229" y="680247"/>
                  <a:pt x="299595" y="680147"/>
                </a:cubicBezTo>
                <a:lnTo>
                  <a:pt x="301378" y="680081"/>
                </a:lnTo>
                <a:cubicBezTo>
                  <a:pt x="312591" y="679614"/>
                  <a:pt x="324204" y="679147"/>
                  <a:pt x="335734" y="677496"/>
                </a:cubicBezTo>
                <a:cubicBezTo>
                  <a:pt x="359594" y="674095"/>
                  <a:pt x="380971" y="669777"/>
                  <a:pt x="401049" y="664258"/>
                </a:cubicBezTo>
                <a:cubicBezTo>
                  <a:pt x="427224" y="657072"/>
                  <a:pt x="452833" y="647585"/>
                  <a:pt x="477143" y="636047"/>
                </a:cubicBezTo>
                <a:cubicBezTo>
                  <a:pt x="500119" y="625143"/>
                  <a:pt x="522679" y="611955"/>
                  <a:pt x="544190" y="596849"/>
                </a:cubicBezTo>
                <a:cubicBezTo>
                  <a:pt x="564400" y="582661"/>
                  <a:pt x="583778" y="566455"/>
                  <a:pt x="603439" y="547297"/>
                </a:cubicBezTo>
                <a:cubicBezTo>
                  <a:pt x="610670" y="540245"/>
                  <a:pt x="618018" y="532375"/>
                  <a:pt x="627249" y="521804"/>
                </a:cubicBezTo>
                <a:cubicBezTo>
                  <a:pt x="640311" y="506832"/>
                  <a:pt x="652408" y="491210"/>
                  <a:pt x="663221" y="475370"/>
                </a:cubicBezTo>
                <a:cubicBezTo>
                  <a:pt x="680600" y="449911"/>
                  <a:pt x="696095" y="421800"/>
                  <a:pt x="709241" y="391839"/>
                </a:cubicBezTo>
                <a:cubicBezTo>
                  <a:pt x="717789" y="372365"/>
                  <a:pt x="725286" y="351641"/>
                  <a:pt x="731501" y="330266"/>
                </a:cubicBezTo>
                <a:cubicBezTo>
                  <a:pt x="738683" y="305590"/>
                  <a:pt x="743948" y="280147"/>
                  <a:pt x="747163" y="254604"/>
                </a:cubicBezTo>
                <a:cubicBezTo>
                  <a:pt x="749679" y="234697"/>
                  <a:pt x="750846" y="218374"/>
                  <a:pt x="750846" y="203202"/>
                </a:cubicBezTo>
                <a:cubicBezTo>
                  <a:pt x="750846" y="200968"/>
                  <a:pt x="750862" y="198717"/>
                  <a:pt x="750862" y="196483"/>
                </a:cubicBezTo>
                <a:cubicBezTo>
                  <a:pt x="750896" y="190697"/>
                  <a:pt x="750912" y="184728"/>
                  <a:pt x="750779" y="178793"/>
                </a:cubicBezTo>
                <a:cubicBezTo>
                  <a:pt x="750779" y="178726"/>
                  <a:pt x="750779" y="178676"/>
                  <a:pt x="750779" y="178626"/>
                </a:cubicBezTo>
                <a:cubicBezTo>
                  <a:pt x="750846" y="178559"/>
                  <a:pt x="750946" y="178492"/>
                  <a:pt x="751062" y="178409"/>
                </a:cubicBezTo>
                <a:cubicBezTo>
                  <a:pt x="761093" y="171173"/>
                  <a:pt x="770940" y="162953"/>
                  <a:pt x="780370" y="153967"/>
                </a:cubicBezTo>
                <a:cubicBezTo>
                  <a:pt x="795382" y="139628"/>
                  <a:pt x="806862" y="127140"/>
                  <a:pt x="816460" y="114635"/>
                </a:cubicBezTo>
                <a:cubicBezTo>
                  <a:pt x="817226" y="113651"/>
                  <a:pt x="817993" y="112668"/>
                  <a:pt x="818742" y="111667"/>
                </a:cubicBezTo>
                <a:cubicBezTo>
                  <a:pt x="822275" y="107116"/>
                  <a:pt x="825924" y="102414"/>
                  <a:pt x="829156" y="97279"/>
                </a:cubicBezTo>
                <a:cubicBezTo>
                  <a:pt x="832921" y="91293"/>
                  <a:pt x="833105" y="86175"/>
                  <a:pt x="829689" y="82040"/>
                </a:cubicBezTo>
                <a:close/>
                <a:moveTo>
                  <a:pt x="803247" y="104448"/>
                </a:moveTo>
                <a:cubicBezTo>
                  <a:pt x="794183" y="116252"/>
                  <a:pt x="783253" y="128157"/>
                  <a:pt x="768874" y="141879"/>
                </a:cubicBezTo>
                <a:cubicBezTo>
                  <a:pt x="760010" y="150349"/>
                  <a:pt x="750729" y="158085"/>
                  <a:pt x="741315" y="164871"/>
                </a:cubicBezTo>
                <a:cubicBezTo>
                  <a:pt x="736400" y="168422"/>
                  <a:pt x="733984" y="173224"/>
                  <a:pt x="734117" y="179176"/>
                </a:cubicBezTo>
                <a:cubicBezTo>
                  <a:pt x="734250" y="184878"/>
                  <a:pt x="734217" y="190730"/>
                  <a:pt x="734200" y="196399"/>
                </a:cubicBezTo>
                <a:cubicBezTo>
                  <a:pt x="734184" y="198667"/>
                  <a:pt x="734184" y="200918"/>
                  <a:pt x="734184" y="203185"/>
                </a:cubicBezTo>
                <a:cubicBezTo>
                  <a:pt x="734184" y="217640"/>
                  <a:pt x="733051" y="233313"/>
                  <a:pt x="730635" y="252504"/>
                </a:cubicBezTo>
                <a:cubicBezTo>
                  <a:pt x="727519" y="277163"/>
                  <a:pt x="722437" y="301755"/>
                  <a:pt x="715506" y="325581"/>
                </a:cubicBezTo>
                <a:cubicBezTo>
                  <a:pt x="709491" y="346272"/>
                  <a:pt x="702260" y="366296"/>
                  <a:pt x="693996" y="385103"/>
                </a:cubicBezTo>
                <a:cubicBezTo>
                  <a:pt x="681249" y="414114"/>
                  <a:pt x="666270" y="441324"/>
                  <a:pt x="649459" y="465934"/>
                </a:cubicBezTo>
                <a:cubicBezTo>
                  <a:pt x="639012" y="481223"/>
                  <a:pt x="627315" y="496328"/>
                  <a:pt x="614686" y="510800"/>
                </a:cubicBezTo>
                <a:cubicBezTo>
                  <a:pt x="605772" y="521021"/>
                  <a:pt x="598707" y="528590"/>
                  <a:pt x="591809" y="535326"/>
                </a:cubicBezTo>
                <a:cubicBezTo>
                  <a:pt x="572798" y="553867"/>
                  <a:pt x="554087" y="569506"/>
                  <a:pt x="534626" y="583177"/>
                </a:cubicBezTo>
                <a:cubicBezTo>
                  <a:pt x="513882" y="597750"/>
                  <a:pt x="492138" y="610454"/>
                  <a:pt x="470012" y="620958"/>
                </a:cubicBezTo>
                <a:cubicBezTo>
                  <a:pt x="446568" y="632079"/>
                  <a:pt x="421892" y="641233"/>
                  <a:pt x="396650" y="648152"/>
                </a:cubicBezTo>
                <a:cubicBezTo>
                  <a:pt x="377256" y="653471"/>
                  <a:pt x="356562" y="657672"/>
                  <a:pt x="333402" y="660957"/>
                </a:cubicBezTo>
                <a:cubicBezTo>
                  <a:pt x="322688" y="662474"/>
                  <a:pt x="312008" y="662924"/>
                  <a:pt x="300695" y="663391"/>
                </a:cubicBezTo>
                <a:lnTo>
                  <a:pt x="298895" y="663458"/>
                </a:lnTo>
                <a:cubicBezTo>
                  <a:pt x="296879" y="663541"/>
                  <a:pt x="294846" y="663541"/>
                  <a:pt x="292680" y="663541"/>
                </a:cubicBezTo>
                <a:cubicBezTo>
                  <a:pt x="288915" y="663541"/>
                  <a:pt x="284999" y="663541"/>
                  <a:pt x="280934" y="664008"/>
                </a:cubicBezTo>
                <a:lnTo>
                  <a:pt x="250026" y="664008"/>
                </a:lnTo>
                <a:cubicBezTo>
                  <a:pt x="245811" y="663374"/>
                  <a:pt x="241829" y="663424"/>
                  <a:pt x="237980" y="663474"/>
                </a:cubicBezTo>
                <a:cubicBezTo>
                  <a:pt x="236797" y="663491"/>
                  <a:pt x="235614" y="663508"/>
                  <a:pt x="234448" y="663491"/>
                </a:cubicBezTo>
                <a:cubicBezTo>
                  <a:pt x="217119" y="663374"/>
                  <a:pt x="198658" y="661273"/>
                  <a:pt x="174615" y="656672"/>
                </a:cubicBezTo>
                <a:cubicBezTo>
                  <a:pt x="154554" y="652837"/>
                  <a:pt x="134310" y="647485"/>
                  <a:pt x="114400" y="640766"/>
                </a:cubicBezTo>
                <a:cubicBezTo>
                  <a:pt x="99054" y="635581"/>
                  <a:pt x="83325" y="629228"/>
                  <a:pt x="66330" y="621342"/>
                </a:cubicBezTo>
                <a:cubicBezTo>
                  <a:pt x="56433" y="616757"/>
                  <a:pt x="46420" y="611621"/>
                  <a:pt x="36389" y="606019"/>
                </a:cubicBezTo>
                <a:cubicBezTo>
                  <a:pt x="41121" y="606219"/>
                  <a:pt x="45853" y="606303"/>
                  <a:pt x="50602" y="606203"/>
                </a:cubicBezTo>
                <a:cubicBezTo>
                  <a:pt x="76577" y="605686"/>
                  <a:pt x="100320" y="602935"/>
                  <a:pt x="123214" y="597783"/>
                </a:cubicBezTo>
                <a:cubicBezTo>
                  <a:pt x="152555" y="591181"/>
                  <a:pt x="180863" y="580827"/>
                  <a:pt x="207322" y="567005"/>
                </a:cubicBezTo>
                <a:cubicBezTo>
                  <a:pt x="224950" y="557801"/>
                  <a:pt x="241079" y="547514"/>
                  <a:pt x="256641" y="535576"/>
                </a:cubicBezTo>
                <a:cubicBezTo>
                  <a:pt x="259407" y="533442"/>
                  <a:pt x="260557" y="529824"/>
                  <a:pt x="259523" y="526490"/>
                </a:cubicBezTo>
                <a:cubicBezTo>
                  <a:pt x="258490" y="523155"/>
                  <a:pt x="255475" y="520821"/>
                  <a:pt x="251992" y="520637"/>
                </a:cubicBezTo>
                <a:cubicBezTo>
                  <a:pt x="232748" y="519654"/>
                  <a:pt x="215570" y="515969"/>
                  <a:pt x="199441" y="509383"/>
                </a:cubicBezTo>
                <a:cubicBezTo>
                  <a:pt x="182413" y="502431"/>
                  <a:pt x="167217" y="493144"/>
                  <a:pt x="154288" y="481823"/>
                </a:cubicBezTo>
                <a:cubicBezTo>
                  <a:pt x="140992" y="470168"/>
                  <a:pt x="130411" y="457797"/>
                  <a:pt x="121964" y="443992"/>
                </a:cubicBezTo>
                <a:cubicBezTo>
                  <a:pt x="116832" y="435622"/>
                  <a:pt x="112800" y="427602"/>
                  <a:pt x="109701" y="419633"/>
                </a:cubicBezTo>
                <a:cubicBezTo>
                  <a:pt x="111634" y="419883"/>
                  <a:pt x="113616" y="420083"/>
                  <a:pt x="115632" y="420233"/>
                </a:cubicBezTo>
                <a:cubicBezTo>
                  <a:pt x="129112" y="421183"/>
                  <a:pt x="141008" y="421017"/>
                  <a:pt x="151988" y="419700"/>
                </a:cubicBezTo>
                <a:cubicBezTo>
                  <a:pt x="157170" y="419083"/>
                  <a:pt x="162252" y="418099"/>
                  <a:pt x="167167" y="417165"/>
                </a:cubicBezTo>
                <a:lnTo>
                  <a:pt x="170016" y="416615"/>
                </a:lnTo>
                <a:cubicBezTo>
                  <a:pt x="173882" y="415881"/>
                  <a:pt x="176715" y="412547"/>
                  <a:pt x="176798" y="408612"/>
                </a:cubicBezTo>
                <a:cubicBezTo>
                  <a:pt x="176881" y="404677"/>
                  <a:pt x="174215" y="401209"/>
                  <a:pt x="170383" y="400309"/>
                </a:cubicBezTo>
                <a:cubicBezTo>
                  <a:pt x="154354" y="396541"/>
                  <a:pt x="139142" y="390172"/>
                  <a:pt x="123897" y="380852"/>
                </a:cubicBezTo>
                <a:cubicBezTo>
                  <a:pt x="112317" y="373782"/>
                  <a:pt x="101870" y="365396"/>
                  <a:pt x="92856" y="355926"/>
                </a:cubicBezTo>
                <a:cubicBezTo>
                  <a:pt x="82592" y="345172"/>
                  <a:pt x="73978" y="333451"/>
                  <a:pt x="67230" y="321096"/>
                </a:cubicBezTo>
                <a:cubicBezTo>
                  <a:pt x="57566" y="303423"/>
                  <a:pt x="51401" y="284215"/>
                  <a:pt x="48885" y="264008"/>
                </a:cubicBezTo>
                <a:cubicBezTo>
                  <a:pt x="48436" y="260440"/>
                  <a:pt x="48002" y="256738"/>
                  <a:pt x="47752" y="253020"/>
                </a:cubicBezTo>
                <a:cubicBezTo>
                  <a:pt x="57083" y="257422"/>
                  <a:pt x="66214" y="260823"/>
                  <a:pt x="75494" y="263374"/>
                </a:cubicBezTo>
                <a:cubicBezTo>
                  <a:pt x="87841" y="266776"/>
                  <a:pt x="99337" y="268710"/>
                  <a:pt x="110617" y="269310"/>
                </a:cubicBezTo>
                <a:cubicBezTo>
                  <a:pt x="114250" y="269527"/>
                  <a:pt x="117632" y="267292"/>
                  <a:pt x="118882" y="263841"/>
                </a:cubicBezTo>
                <a:cubicBezTo>
                  <a:pt x="120131" y="260406"/>
                  <a:pt x="118998" y="256538"/>
                  <a:pt x="116082" y="254338"/>
                </a:cubicBezTo>
                <a:cubicBezTo>
                  <a:pt x="106319" y="246951"/>
                  <a:pt x="99304" y="240799"/>
                  <a:pt x="93289" y="234430"/>
                </a:cubicBezTo>
                <a:cubicBezTo>
                  <a:pt x="83958" y="224526"/>
                  <a:pt x="75861" y="213522"/>
                  <a:pt x="69213" y="201734"/>
                </a:cubicBezTo>
                <a:cubicBezTo>
                  <a:pt x="60032" y="185445"/>
                  <a:pt x="53867" y="167505"/>
                  <a:pt x="50885" y="148381"/>
                </a:cubicBezTo>
                <a:cubicBezTo>
                  <a:pt x="50068" y="143113"/>
                  <a:pt x="49702" y="137761"/>
                  <a:pt x="49335" y="132092"/>
                </a:cubicBezTo>
                <a:lnTo>
                  <a:pt x="49219" y="130358"/>
                </a:lnTo>
                <a:cubicBezTo>
                  <a:pt x="48219" y="115419"/>
                  <a:pt x="49852" y="99796"/>
                  <a:pt x="54201" y="82607"/>
                </a:cubicBezTo>
                <a:cubicBezTo>
                  <a:pt x="57083" y="71252"/>
                  <a:pt x="61032" y="60715"/>
                  <a:pt x="65997" y="51195"/>
                </a:cubicBezTo>
                <a:cubicBezTo>
                  <a:pt x="77510" y="64733"/>
                  <a:pt x="87574" y="75537"/>
                  <a:pt x="97405" y="84957"/>
                </a:cubicBezTo>
                <a:cubicBezTo>
                  <a:pt x="117099" y="103814"/>
                  <a:pt x="137559" y="120671"/>
                  <a:pt x="158220" y="135043"/>
                </a:cubicBezTo>
                <a:cubicBezTo>
                  <a:pt x="179197" y="149632"/>
                  <a:pt x="201657" y="162737"/>
                  <a:pt x="224950" y="173991"/>
                </a:cubicBezTo>
                <a:cubicBezTo>
                  <a:pt x="247977" y="185112"/>
                  <a:pt x="272036" y="194415"/>
                  <a:pt x="296463" y="201634"/>
                </a:cubicBezTo>
                <a:cubicBezTo>
                  <a:pt x="317390" y="207820"/>
                  <a:pt x="338550" y="212605"/>
                  <a:pt x="359394" y="215856"/>
                </a:cubicBezTo>
                <a:cubicBezTo>
                  <a:pt x="373307" y="218024"/>
                  <a:pt x="384937" y="219374"/>
                  <a:pt x="395983" y="220075"/>
                </a:cubicBezTo>
                <a:cubicBezTo>
                  <a:pt x="396833" y="220125"/>
                  <a:pt x="397683" y="220225"/>
                  <a:pt x="398533" y="220308"/>
                </a:cubicBezTo>
                <a:cubicBezTo>
                  <a:pt x="400415" y="220508"/>
                  <a:pt x="402548" y="220742"/>
                  <a:pt x="404881" y="220675"/>
                </a:cubicBezTo>
                <a:cubicBezTo>
                  <a:pt x="408696" y="220575"/>
                  <a:pt x="411629" y="219241"/>
                  <a:pt x="413628" y="216707"/>
                </a:cubicBezTo>
                <a:cubicBezTo>
                  <a:pt x="414978" y="214989"/>
                  <a:pt x="416411" y="212022"/>
                  <a:pt x="415494" y="207603"/>
                </a:cubicBezTo>
                <a:cubicBezTo>
                  <a:pt x="413495" y="198000"/>
                  <a:pt x="412478" y="187763"/>
                  <a:pt x="412462" y="177175"/>
                </a:cubicBezTo>
                <a:cubicBezTo>
                  <a:pt x="412445" y="169489"/>
                  <a:pt x="412778" y="163237"/>
                  <a:pt x="413478" y="157535"/>
                </a:cubicBezTo>
                <a:cubicBezTo>
                  <a:pt x="415877" y="137977"/>
                  <a:pt x="421493" y="119487"/>
                  <a:pt x="430157" y="102597"/>
                </a:cubicBezTo>
                <a:cubicBezTo>
                  <a:pt x="439437" y="84524"/>
                  <a:pt x="452250" y="68284"/>
                  <a:pt x="468262" y="54363"/>
                </a:cubicBezTo>
                <a:cubicBezTo>
                  <a:pt x="487057" y="38006"/>
                  <a:pt x="509117" y="26485"/>
                  <a:pt x="533843" y="20083"/>
                </a:cubicBezTo>
                <a:cubicBezTo>
                  <a:pt x="541274" y="18166"/>
                  <a:pt x="548855" y="17132"/>
                  <a:pt x="556370" y="17015"/>
                </a:cubicBezTo>
                <a:cubicBezTo>
                  <a:pt x="557669" y="16999"/>
                  <a:pt x="558969" y="16915"/>
                  <a:pt x="560252" y="16815"/>
                </a:cubicBezTo>
                <a:cubicBezTo>
                  <a:pt x="561801" y="16715"/>
                  <a:pt x="563267" y="16598"/>
                  <a:pt x="564500" y="16682"/>
                </a:cubicBezTo>
                <a:cubicBezTo>
                  <a:pt x="564667" y="16698"/>
                  <a:pt x="564850" y="16698"/>
                  <a:pt x="565017" y="16698"/>
                </a:cubicBezTo>
                <a:lnTo>
                  <a:pt x="581295" y="16698"/>
                </a:lnTo>
                <a:cubicBezTo>
                  <a:pt x="600257" y="16348"/>
                  <a:pt x="618868" y="20383"/>
                  <a:pt x="638279" y="29070"/>
                </a:cubicBezTo>
                <a:cubicBezTo>
                  <a:pt x="657007" y="37440"/>
                  <a:pt x="673235" y="48660"/>
                  <a:pt x="686515" y="62399"/>
                </a:cubicBezTo>
                <a:cubicBezTo>
                  <a:pt x="690730" y="66767"/>
                  <a:pt x="695862" y="68318"/>
                  <a:pt x="701793" y="67034"/>
                </a:cubicBezTo>
                <a:cubicBezTo>
                  <a:pt x="722654" y="62516"/>
                  <a:pt x="743281" y="56030"/>
                  <a:pt x="763092" y="47777"/>
                </a:cubicBezTo>
                <a:cubicBezTo>
                  <a:pt x="771573" y="44242"/>
                  <a:pt x="780054" y="40257"/>
                  <a:pt x="788734" y="35739"/>
                </a:cubicBezTo>
                <a:cubicBezTo>
                  <a:pt x="786752" y="40057"/>
                  <a:pt x="784602" y="44109"/>
                  <a:pt x="782586" y="47777"/>
                </a:cubicBezTo>
                <a:cubicBezTo>
                  <a:pt x="777504" y="57030"/>
                  <a:pt x="771356" y="65884"/>
                  <a:pt x="764308" y="74070"/>
                </a:cubicBezTo>
                <a:cubicBezTo>
                  <a:pt x="760493" y="78505"/>
                  <a:pt x="756860" y="82306"/>
                  <a:pt x="753178" y="85674"/>
                </a:cubicBezTo>
                <a:cubicBezTo>
                  <a:pt x="749529" y="89026"/>
                  <a:pt x="745531" y="92010"/>
                  <a:pt x="741298" y="95178"/>
                </a:cubicBezTo>
                <a:lnTo>
                  <a:pt x="740332" y="95895"/>
                </a:lnTo>
                <a:cubicBezTo>
                  <a:pt x="736733" y="98579"/>
                  <a:pt x="732484" y="101730"/>
                  <a:pt x="728236" y="104698"/>
                </a:cubicBezTo>
                <a:cubicBezTo>
                  <a:pt x="725003" y="106966"/>
                  <a:pt x="723787" y="111184"/>
                  <a:pt x="725336" y="114819"/>
                </a:cubicBezTo>
                <a:cubicBezTo>
                  <a:pt x="726886" y="118453"/>
                  <a:pt x="730768" y="120487"/>
                  <a:pt x="734634" y="119720"/>
                </a:cubicBezTo>
                <a:cubicBezTo>
                  <a:pt x="738316" y="118970"/>
                  <a:pt x="742132" y="118303"/>
                  <a:pt x="745814" y="117653"/>
                </a:cubicBezTo>
                <a:cubicBezTo>
                  <a:pt x="750729" y="116786"/>
                  <a:pt x="755811" y="115886"/>
                  <a:pt x="760859" y="114785"/>
                </a:cubicBezTo>
                <a:cubicBezTo>
                  <a:pt x="776005" y="111484"/>
                  <a:pt x="790784" y="107232"/>
                  <a:pt x="804980" y="102097"/>
                </a:cubicBezTo>
                <a:cubicBezTo>
                  <a:pt x="804446" y="102897"/>
                  <a:pt x="803847" y="103681"/>
                  <a:pt x="803247" y="10444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5" name="Google Shape;255;p22"/>
          <p:cNvSpPr/>
          <p:nvPr/>
        </p:nvSpPr>
        <p:spPr>
          <a:xfrm>
            <a:off x="7129619" y="3730746"/>
            <a:ext cx="581007" cy="621064"/>
          </a:xfrm>
          <a:custGeom>
            <a:rect b="b" l="l" r="r" t="t"/>
            <a:pathLst>
              <a:path extrusionOk="0" h="828085" w="712892">
                <a:moveTo>
                  <a:pt x="243524" y="414034"/>
                </a:moveTo>
                <a:cubicBezTo>
                  <a:pt x="243524" y="481290"/>
                  <a:pt x="189011" y="535809"/>
                  <a:pt x="121762" y="535809"/>
                </a:cubicBezTo>
                <a:cubicBezTo>
                  <a:pt x="54514" y="535809"/>
                  <a:pt x="0" y="481290"/>
                  <a:pt x="0" y="414034"/>
                </a:cubicBezTo>
                <a:cubicBezTo>
                  <a:pt x="0" y="346779"/>
                  <a:pt x="54514" y="292260"/>
                  <a:pt x="121762" y="292260"/>
                </a:cubicBezTo>
                <a:cubicBezTo>
                  <a:pt x="189011" y="292260"/>
                  <a:pt x="243524" y="346796"/>
                  <a:pt x="243524" y="414034"/>
                </a:cubicBezTo>
                <a:close/>
                <a:moveTo>
                  <a:pt x="591130" y="243550"/>
                </a:moveTo>
                <a:cubicBezTo>
                  <a:pt x="658379" y="243550"/>
                  <a:pt x="712892" y="189030"/>
                  <a:pt x="712892" y="121775"/>
                </a:cubicBezTo>
                <a:cubicBezTo>
                  <a:pt x="712892" y="54519"/>
                  <a:pt x="658379" y="0"/>
                  <a:pt x="591130" y="0"/>
                </a:cubicBezTo>
                <a:cubicBezTo>
                  <a:pt x="523882" y="0"/>
                  <a:pt x="469368" y="54519"/>
                  <a:pt x="469368" y="121775"/>
                </a:cubicBezTo>
                <a:cubicBezTo>
                  <a:pt x="469368" y="189030"/>
                  <a:pt x="523882" y="243550"/>
                  <a:pt x="591130" y="243550"/>
                </a:cubicBezTo>
                <a:close/>
                <a:moveTo>
                  <a:pt x="591130" y="584536"/>
                </a:moveTo>
                <a:cubicBezTo>
                  <a:pt x="523882" y="584536"/>
                  <a:pt x="469368" y="639055"/>
                  <a:pt x="469368" y="706311"/>
                </a:cubicBezTo>
                <a:cubicBezTo>
                  <a:pt x="469368" y="773567"/>
                  <a:pt x="523882" y="828086"/>
                  <a:pt x="591130" y="828086"/>
                </a:cubicBezTo>
                <a:cubicBezTo>
                  <a:pt x="658379" y="828086"/>
                  <a:pt x="712892" y="773567"/>
                  <a:pt x="712892" y="706311"/>
                </a:cubicBezTo>
                <a:cubicBezTo>
                  <a:pt x="712892" y="639055"/>
                  <a:pt x="658379" y="584536"/>
                  <a:pt x="591130" y="58453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6" name="Google Shape;256;p22"/>
          <p:cNvSpPr/>
          <p:nvPr/>
        </p:nvSpPr>
        <p:spPr>
          <a:xfrm>
            <a:off x="7225400" y="3813150"/>
            <a:ext cx="485335" cy="621104"/>
          </a:xfrm>
          <a:custGeom>
            <a:rect b="b" l="l" r="r" t="t"/>
            <a:pathLst>
              <a:path extrusionOk="0" h="845039" w="729827">
                <a:moveTo>
                  <a:pt x="599598" y="584536"/>
                </a:moveTo>
                <a:cubicBezTo>
                  <a:pt x="533467" y="584536"/>
                  <a:pt x="478733" y="634093"/>
                  <a:pt x="470486" y="698029"/>
                </a:cubicBezTo>
                <a:lnTo>
                  <a:pt x="230484" y="505543"/>
                </a:lnTo>
                <a:cubicBezTo>
                  <a:pt x="249197" y="482984"/>
                  <a:pt x="260459" y="454039"/>
                  <a:pt x="260459" y="422520"/>
                </a:cubicBezTo>
                <a:cubicBezTo>
                  <a:pt x="260459" y="390984"/>
                  <a:pt x="249197" y="362056"/>
                  <a:pt x="230484" y="339496"/>
                </a:cubicBezTo>
                <a:lnTo>
                  <a:pt x="470486" y="146994"/>
                </a:lnTo>
                <a:cubicBezTo>
                  <a:pt x="478733" y="210913"/>
                  <a:pt x="533467" y="260486"/>
                  <a:pt x="599598" y="260486"/>
                </a:cubicBezTo>
                <a:cubicBezTo>
                  <a:pt x="671402" y="260486"/>
                  <a:pt x="729827" y="202055"/>
                  <a:pt x="729827" y="130243"/>
                </a:cubicBezTo>
                <a:cubicBezTo>
                  <a:pt x="729827" y="58432"/>
                  <a:pt x="671419" y="0"/>
                  <a:pt x="599598" y="0"/>
                </a:cubicBezTo>
                <a:cubicBezTo>
                  <a:pt x="529182" y="0"/>
                  <a:pt x="471671" y="56196"/>
                  <a:pt x="469470" y="126094"/>
                </a:cubicBezTo>
                <a:lnTo>
                  <a:pt x="218799" y="327149"/>
                </a:lnTo>
                <a:cubicBezTo>
                  <a:pt x="195548" y="305521"/>
                  <a:pt x="164404" y="292277"/>
                  <a:pt x="130230" y="292277"/>
                </a:cubicBezTo>
                <a:cubicBezTo>
                  <a:pt x="58425" y="292277"/>
                  <a:pt x="0" y="350708"/>
                  <a:pt x="0" y="422520"/>
                </a:cubicBezTo>
                <a:cubicBezTo>
                  <a:pt x="0" y="494331"/>
                  <a:pt x="58425" y="552763"/>
                  <a:pt x="130230" y="552763"/>
                </a:cubicBezTo>
                <a:cubicBezTo>
                  <a:pt x="164404" y="552763"/>
                  <a:pt x="195548" y="539501"/>
                  <a:pt x="218799" y="517890"/>
                </a:cubicBezTo>
                <a:lnTo>
                  <a:pt x="469470" y="718946"/>
                </a:lnTo>
                <a:cubicBezTo>
                  <a:pt x="471671" y="788843"/>
                  <a:pt x="529182" y="845039"/>
                  <a:pt x="599598" y="845039"/>
                </a:cubicBezTo>
                <a:cubicBezTo>
                  <a:pt x="671402" y="845039"/>
                  <a:pt x="729827" y="786608"/>
                  <a:pt x="729827" y="714796"/>
                </a:cubicBezTo>
                <a:cubicBezTo>
                  <a:pt x="729827" y="642985"/>
                  <a:pt x="671419" y="584536"/>
                  <a:pt x="599598" y="584536"/>
                </a:cubicBezTo>
                <a:close/>
                <a:moveTo>
                  <a:pt x="599598" y="16937"/>
                </a:moveTo>
                <a:cubicBezTo>
                  <a:pt x="662071" y="16937"/>
                  <a:pt x="712892" y="67764"/>
                  <a:pt x="712892" y="130243"/>
                </a:cubicBezTo>
                <a:cubicBezTo>
                  <a:pt x="712892" y="192723"/>
                  <a:pt x="662071" y="243550"/>
                  <a:pt x="599598" y="243550"/>
                </a:cubicBezTo>
                <a:cubicBezTo>
                  <a:pt x="537125" y="243550"/>
                  <a:pt x="486303" y="192723"/>
                  <a:pt x="486303" y="130243"/>
                </a:cubicBezTo>
                <a:cubicBezTo>
                  <a:pt x="486303" y="67764"/>
                  <a:pt x="537125" y="16937"/>
                  <a:pt x="599598" y="16937"/>
                </a:cubicBezTo>
                <a:close/>
                <a:moveTo>
                  <a:pt x="16935" y="422503"/>
                </a:moveTo>
                <a:cubicBezTo>
                  <a:pt x="16935" y="360023"/>
                  <a:pt x="67757" y="309196"/>
                  <a:pt x="130230" y="309196"/>
                </a:cubicBezTo>
                <a:cubicBezTo>
                  <a:pt x="192702" y="309196"/>
                  <a:pt x="243524" y="360023"/>
                  <a:pt x="243524" y="422503"/>
                </a:cubicBezTo>
                <a:cubicBezTo>
                  <a:pt x="243524" y="484982"/>
                  <a:pt x="192702" y="535809"/>
                  <a:pt x="130230" y="535809"/>
                </a:cubicBezTo>
                <a:cubicBezTo>
                  <a:pt x="67757" y="535809"/>
                  <a:pt x="16935" y="484982"/>
                  <a:pt x="16935" y="422503"/>
                </a:cubicBezTo>
                <a:close/>
                <a:moveTo>
                  <a:pt x="599598" y="828086"/>
                </a:moveTo>
                <a:cubicBezTo>
                  <a:pt x="537125" y="828086"/>
                  <a:pt x="486303" y="777259"/>
                  <a:pt x="486303" y="714779"/>
                </a:cubicBezTo>
                <a:cubicBezTo>
                  <a:pt x="486303" y="652300"/>
                  <a:pt x="537125" y="601473"/>
                  <a:pt x="599598" y="601473"/>
                </a:cubicBezTo>
                <a:cubicBezTo>
                  <a:pt x="662071" y="601473"/>
                  <a:pt x="712892" y="652300"/>
                  <a:pt x="712892" y="714779"/>
                </a:cubicBezTo>
                <a:cubicBezTo>
                  <a:pt x="712892" y="777259"/>
                  <a:pt x="662071" y="828086"/>
                  <a:pt x="599598" y="82808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7" name="Google Shape;257;p22"/>
          <p:cNvSpPr/>
          <p:nvPr/>
        </p:nvSpPr>
        <p:spPr>
          <a:xfrm>
            <a:off x="6076375" y="855200"/>
            <a:ext cx="581495" cy="467324"/>
          </a:xfrm>
          <a:custGeom>
            <a:rect b="b" l="l" r="r" t="t"/>
            <a:pathLst>
              <a:path extrusionOk="0" h="660529" w="953271">
                <a:moveTo>
                  <a:pt x="953271" y="161468"/>
                </a:moveTo>
                <a:lnTo>
                  <a:pt x="953271" y="499062"/>
                </a:lnTo>
                <a:cubicBezTo>
                  <a:pt x="953271" y="588313"/>
                  <a:pt x="881117" y="660530"/>
                  <a:pt x="791942" y="660530"/>
                </a:cubicBezTo>
                <a:lnTo>
                  <a:pt x="161329" y="660530"/>
                </a:lnTo>
                <a:cubicBezTo>
                  <a:pt x="72154" y="660530"/>
                  <a:pt x="0" y="588313"/>
                  <a:pt x="0" y="499062"/>
                </a:cubicBezTo>
                <a:lnTo>
                  <a:pt x="0" y="161468"/>
                </a:lnTo>
                <a:cubicBezTo>
                  <a:pt x="0" y="72216"/>
                  <a:pt x="72154" y="0"/>
                  <a:pt x="161329" y="0"/>
                </a:cubicBezTo>
                <a:lnTo>
                  <a:pt x="791942" y="0"/>
                </a:lnTo>
                <a:cubicBezTo>
                  <a:pt x="881117" y="0"/>
                  <a:pt x="953271" y="72216"/>
                  <a:pt x="953271" y="16146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8" name="Google Shape;258;p22"/>
          <p:cNvSpPr/>
          <p:nvPr/>
        </p:nvSpPr>
        <p:spPr>
          <a:xfrm>
            <a:off x="6146750" y="924702"/>
            <a:ext cx="581216" cy="467514"/>
          </a:xfrm>
          <a:custGeom>
            <a:rect b="b" l="l" r="r" t="t"/>
            <a:pathLst>
              <a:path extrusionOk="0" h="680021" w="972746">
                <a:moveTo>
                  <a:pt x="801680" y="0"/>
                </a:moveTo>
                <a:lnTo>
                  <a:pt x="171067" y="0"/>
                </a:lnTo>
                <a:cubicBezTo>
                  <a:pt x="76731" y="0"/>
                  <a:pt x="0" y="76797"/>
                  <a:pt x="0" y="171214"/>
                </a:cubicBezTo>
                <a:lnTo>
                  <a:pt x="0" y="508807"/>
                </a:lnTo>
                <a:cubicBezTo>
                  <a:pt x="0" y="603205"/>
                  <a:pt x="76731" y="680021"/>
                  <a:pt x="171067" y="680021"/>
                </a:cubicBezTo>
                <a:lnTo>
                  <a:pt x="801680" y="680021"/>
                </a:lnTo>
                <a:cubicBezTo>
                  <a:pt x="895996" y="680021"/>
                  <a:pt x="972746" y="603224"/>
                  <a:pt x="972746" y="508807"/>
                </a:cubicBezTo>
                <a:lnTo>
                  <a:pt x="972746" y="171214"/>
                </a:lnTo>
                <a:cubicBezTo>
                  <a:pt x="972746" y="76797"/>
                  <a:pt x="895996" y="0"/>
                  <a:pt x="801680" y="0"/>
                </a:cubicBezTo>
                <a:close/>
                <a:moveTo>
                  <a:pt x="953271" y="508807"/>
                </a:moveTo>
                <a:cubicBezTo>
                  <a:pt x="953271" y="592465"/>
                  <a:pt x="885266" y="660530"/>
                  <a:pt x="801680" y="660530"/>
                </a:cubicBezTo>
                <a:lnTo>
                  <a:pt x="171067" y="660530"/>
                </a:lnTo>
                <a:cubicBezTo>
                  <a:pt x="87481" y="660530"/>
                  <a:pt x="19475" y="592465"/>
                  <a:pt x="19475" y="508807"/>
                </a:cubicBezTo>
                <a:lnTo>
                  <a:pt x="19475" y="171214"/>
                </a:lnTo>
                <a:cubicBezTo>
                  <a:pt x="19475" y="87556"/>
                  <a:pt x="87481" y="19492"/>
                  <a:pt x="171067" y="19492"/>
                </a:cubicBezTo>
                <a:lnTo>
                  <a:pt x="801680" y="19492"/>
                </a:lnTo>
                <a:cubicBezTo>
                  <a:pt x="885266" y="19492"/>
                  <a:pt x="953271" y="87556"/>
                  <a:pt x="953271" y="171214"/>
                </a:cubicBezTo>
                <a:lnTo>
                  <a:pt x="953271" y="508807"/>
                </a:lnTo>
                <a:close/>
                <a:moveTo>
                  <a:pt x="677509" y="324885"/>
                </a:moveTo>
                <a:lnTo>
                  <a:pt x="391560" y="178114"/>
                </a:lnTo>
                <a:cubicBezTo>
                  <a:pt x="389184" y="176886"/>
                  <a:pt x="386516" y="176223"/>
                  <a:pt x="383848" y="176204"/>
                </a:cubicBezTo>
                <a:cubicBezTo>
                  <a:pt x="383809" y="176204"/>
                  <a:pt x="383751" y="176204"/>
                  <a:pt x="383712" y="176204"/>
                </a:cubicBezTo>
                <a:cubicBezTo>
                  <a:pt x="374364" y="176204"/>
                  <a:pt x="366710" y="183786"/>
                  <a:pt x="366652" y="193239"/>
                </a:cubicBezTo>
                <a:lnTo>
                  <a:pt x="366652" y="486879"/>
                </a:lnTo>
                <a:cubicBezTo>
                  <a:pt x="366671" y="489550"/>
                  <a:pt x="367333" y="492220"/>
                  <a:pt x="368560" y="494598"/>
                </a:cubicBezTo>
                <a:cubicBezTo>
                  <a:pt x="370664" y="498652"/>
                  <a:pt x="374208" y="501634"/>
                  <a:pt x="378551" y="503018"/>
                </a:cubicBezTo>
                <a:cubicBezTo>
                  <a:pt x="380265" y="503564"/>
                  <a:pt x="381998" y="503837"/>
                  <a:pt x="383751" y="503837"/>
                </a:cubicBezTo>
                <a:cubicBezTo>
                  <a:pt x="386438" y="503837"/>
                  <a:pt x="389106" y="503194"/>
                  <a:pt x="391541" y="501927"/>
                </a:cubicBezTo>
                <a:lnTo>
                  <a:pt x="676048" y="355896"/>
                </a:lnTo>
                <a:cubicBezTo>
                  <a:pt x="676554" y="355740"/>
                  <a:pt x="677041" y="355526"/>
                  <a:pt x="677509" y="355292"/>
                </a:cubicBezTo>
                <a:cubicBezTo>
                  <a:pt x="680702" y="353655"/>
                  <a:pt x="683273" y="351082"/>
                  <a:pt x="684909" y="347885"/>
                </a:cubicBezTo>
                <a:cubicBezTo>
                  <a:pt x="689213" y="339484"/>
                  <a:pt x="685883" y="329173"/>
                  <a:pt x="677509" y="324885"/>
                </a:cubicBezTo>
                <a:close/>
                <a:moveTo>
                  <a:pt x="386107" y="482786"/>
                </a:moveTo>
                <a:lnTo>
                  <a:pt x="386107" y="197215"/>
                </a:lnTo>
                <a:lnTo>
                  <a:pt x="664305" y="339991"/>
                </a:lnTo>
                <a:lnTo>
                  <a:pt x="386107" y="482786"/>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grpSp>
        <p:nvGrpSpPr>
          <p:cNvPr id="85" name="Google Shape;85;p12"/>
          <p:cNvGrpSpPr/>
          <p:nvPr/>
        </p:nvGrpSpPr>
        <p:grpSpPr>
          <a:xfrm>
            <a:off x="414512" y="376092"/>
            <a:ext cx="2212946" cy="4572701"/>
            <a:chOff x="-3810" y="0"/>
            <a:chExt cx="5038583" cy="10411432"/>
          </a:xfrm>
        </p:grpSpPr>
        <p:sp>
          <p:nvSpPr>
            <p:cNvPr id="86" name="Google Shape;86;p12"/>
            <p:cNvSpPr/>
            <p:nvPr/>
          </p:nvSpPr>
          <p:spPr>
            <a:xfrm>
              <a:off x="10160" y="16510"/>
              <a:ext cx="5009373" cy="10384762"/>
            </a:xfrm>
            <a:custGeom>
              <a:rect b="b" l="l" r="r" t="t"/>
              <a:pathLst>
                <a:path extrusionOk="0" h="10384762" w="5009373">
                  <a:moveTo>
                    <a:pt x="5009373" y="10384762"/>
                  </a:moveTo>
                  <a:lnTo>
                    <a:pt x="0" y="10377142"/>
                  </a:lnTo>
                  <a:lnTo>
                    <a:pt x="0" y="3614934"/>
                  </a:lnTo>
                  <a:lnTo>
                    <a:pt x="17780" y="19050"/>
                  </a:lnTo>
                  <a:lnTo>
                    <a:pt x="2495968" y="0"/>
                  </a:lnTo>
                  <a:lnTo>
                    <a:pt x="4990323" y="5080"/>
                  </a:lnTo>
                  <a:close/>
                </a:path>
              </a:pathLst>
            </a:custGeom>
            <a:solidFill>
              <a:schemeClr val="accent1"/>
            </a:solidFill>
            <a:ln>
              <a:noFill/>
            </a:ln>
          </p:spPr>
        </p:sp>
        <p:sp>
          <p:nvSpPr>
            <p:cNvPr id="87" name="Google Shape;87;p12"/>
            <p:cNvSpPr/>
            <p:nvPr/>
          </p:nvSpPr>
          <p:spPr>
            <a:xfrm>
              <a:off x="-3810" y="0"/>
              <a:ext cx="5038583" cy="10411432"/>
            </a:xfrm>
            <a:custGeom>
              <a:rect b="b" l="l" r="r" t="t"/>
              <a:pathLst>
                <a:path extrusionOk="0" h="10411432" w="5038583">
                  <a:moveTo>
                    <a:pt x="5004293" y="21590"/>
                  </a:moveTo>
                  <a:cubicBezTo>
                    <a:pt x="5005563" y="34290"/>
                    <a:pt x="5005563" y="44450"/>
                    <a:pt x="5006833" y="54610"/>
                  </a:cubicBezTo>
                  <a:cubicBezTo>
                    <a:pt x="5009373" y="223486"/>
                    <a:pt x="5010643" y="453976"/>
                    <a:pt x="5013183" y="676234"/>
                  </a:cubicBezTo>
                  <a:cubicBezTo>
                    <a:pt x="5013183" y="997274"/>
                    <a:pt x="5025883" y="7327513"/>
                    <a:pt x="5032233" y="7648553"/>
                  </a:cubicBezTo>
                  <a:cubicBezTo>
                    <a:pt x="5038583" y="8134228"/>
                    <a:pt x="5034773" y="8628134"/>
                    <a:pt x="5034773" y="9113809"/>
                  </a:cubicBezTo>
                  <a:cubicBezTo>
                    <a:pt x="5034773" y="9541862"/>
                    <a:pt x="5036043" y="9936987"/>
                    <a:pt x="5037313" y="10350472"/>
                  </a:cubicBezTo>
                  <a:cubicBezTo>
                    <a:pt x="5037313" y="10372062"/>
                    <a:pt x="5037313" y="10386032"/>
                    <a:pt x="5037313" y="10410162"/>
                  </a:cubicBezTo>
                  <a:cubicBezTo>
                    <a:pt x="5014453" y="10410162"/>
                    <a:pt x="4994133" y="10411432"/>
                    <a:pt x="4963031" y="10410162"/>
                  </a:cubicBezTo>
                  <a:cubicBezTo>
                    <a:pt x="4709128" y="10405082"/>
                    <a:pt x="4451319" y="10411432"/>
                    <a:pt x="4197416" y="10406352"/>
                  </a:cubicBezTo>
                  <a:cubicBezTo>
                    <a:pt x="4045074" y="10402543"/>
                    <a:pt x="3896639" y="10405082"/>
                    <a:pt x="3744297" y="10402543"/>
                  </a:cubicBezTo>
                  <a:cubicBezTo>
                    <a:pt x="3673985" y="10401272"/>
                    <a:pt x="3603674" y="10400002"/>
                    <a:pt x="3533362" y="10398732"/>
                  </a:cubicBezTo>
                  <a:cubicBezTo>
                    <a:pt x="3490394" y="10398732"/>
                    <a:pt x="3451332" y="10400002"/>
                    <a:pt x="3408364" y="10400002"/>
                  </a:cubicBezTo>
                  <a:cubicBezTo>
                    <a:pt x="3298990" y="10398732"/>
                    <a:pt x="2998213" y="10400002"/>
                    <a:pt x="2888839" y="10398732"/>
                  </a:cubicBezTo>
                  <a:cubicBezTo>
                    <a:pt x="2810715" y="10397462"/>
                    <a:pt x="1248235" y="10406352"/>
                    <a:pt x="1170111" y="10405082"/>
                  </a:cubicBezTo>
                  <a:cubicBezTo>
                    <a:pt x="1150580" y="10405082"/>
                    <a:pt x="1127143" y="10406352"/>
                    <a:pt x="1107612" y="10406352"/>
                  </a:cubicBezTo>
                  <a:cubicBezTo>
                    <a:pt x="1060738" y="10406352"/>
                    <a:pt x="1017770" y="10407622"/>
                    <a:pt x="970895" y="10407622"/>
                  </a:cubicBezTo>
                  <a:cubicBezTo>
                    <a:pt x="853709" y="10407622"/>
                    <a:pt x="740429" y="10406352"/>
                    <a:pt x="623243" y="10405082"/>
                  </a:cubicBezTo>
                  <a:cubicBezTo>
                    <a:pt x="552932" y="10403812"/>
                    <a:pt x="482620" y="10402543"/>
                    <a:pt x="416215" y="10401272"/>
                  </a:cubicBezTo>
                  <a:cubicBezTo>
                    <a:pt x="291216" y="10400002"/>
                    <a:pt x="166218" y="10398732"/>
                    <a:pt x="48260" y="10398732"/>
                  </a:cubicBezTo>
                  <a:cubicBezTo>
                    <a:pt x="38100" y="10398732"/>
                    <a:pt x="29210" y="10398732"/>
                    <a:pt x="19050" y="10397462"/>
                  </a:cubicBezTo>
                  <a:cubicBezTo>
                    <a:pt x="10160" y="10396193"/>
                    <a:pt x="5080" y="10389843"/>
                    <a:pt x="7620" y="10380952"/>
                  </a:cubicBezTo>
                  <a:cubicBezTo>
                    <a:pt x="16510" y="10348576"/>
                    <a:pt x="12700" y="10142782"/>
                    <a:pt x="11430" y="9928755"/>
                  </a:cubicBezTo>
                  <a:cubicBezTo>
                    <a:pt x="10160" y="9492471"/>
                    <a:pt x="6350" y="9064418"/>
                    <a:pt x="7620" y="8628134"/>
                  </a:cubicBezTo>
                  <a:cubicBezTo>
                    <a:pt x="5080" y="8084837"/>
                    <a:pt x="0" y="1359472"/>
                    <a:pt x="7620" y="807943"/>
                  </a:cubicBezTo>
                  <a:cubicBezTo>
                    <a:pt x="8890" y="700929"/>
                    <a:pt x="7620" y="585685"/>
                    <a:pt x="8890" y="478671"/>
                  </a:cubicBezTo>
                  <a:cubicBezTo>
                    <a:pt x="10160" y="305804"/>
                    <a:pt x="12700" y="116473"/>
                    <a:pt x="13970" y="44450"/>
                  </a:cubicBezTo>
                  <a:cubicBezTo>
                    <a:pt x="13970" y="41910"/>
                    <a:pt x="15240" y="39370"/>
                    <a:pt x="16510" y="38100"/>
                  </a:cubicBezTo>
                  <a:cubicBezTo>
                    <a:pt x="38100" y="35560"/>
                    <a:pt x="68563" y="30480"/>
                    <a:pt x="131062" y="29210"/>
                  </a:cubicBezTo>
                  <a:cubicBezTo>
                    <a:pt x="236530" y="25400"/>
                    <a:pt x="341997" y="22860"/>
                    <a:pt x="451371" y="20320"/>
                  </a:cubicBezTo>
                  <a:cubicBezTo>
                    <a:pt x="525588" y="17780"/>
                    <a:pt x="599806" y="16510"/>
                    <a:pt x="670118" y="13970"/>
                  </a:cubicBezTo>
                  <a:cubicBezTo>
                    <a:pt x="740429" y="11430"/>
                    <a:pt x="814647" y="8890"/>
                    <a:pt x="884959" y="8890"/>
                  </a:cubicBezTo>
                  <a:cubicBezTo>
                    <a:pt x="963083" y="7620"/>
                    <a:pt x="1041207" y="10160"/>
                    <a:pt x="1119331" y="8890"/>
                  </a:cubicBezTo>
                  <a:cubicBezTo>
                    <a:pt x="1216986" y="8890"/>
                    <a:pt x="2986494" y="6350"/>
                    <a:pt x="3084149" y="5080"/>
                  </a:cubicBezTo>
                  <a:cubicBezTo>
                    <a:pt x="3177898" y="3810"/>
                    <a:pt x="3271647" y="2540"/>
                    <a:pt x="3369301" y="2540"/>
                  </a:cubicBezTo>
                  <a:cubicBezTo>
                    <a:pt x="3529456" y="1270"/>
                    <a:pt x="3685704" y="0"/>
                    <a:pt x="3845858" y="0"/>
                  </a:cubicBezTo>
                  <a:cubicBezTo>
                    <a:pt x="3912263" y="0"/>
                    <a:pt x="3982575" y="2540"/>
                    <a:pt x="4048981" y="2540"/>
                  </a:cubicBezTo>
                  <a:cubicBezTo>
                    <a:pt x="4232572" y="3810"/>
                    <a:pt x="4420070" y="5080"/>
                    <a:pt x="4603661" y="7620"/>
                  </a:cubicBezTo>
                  <a:cubicBezTo>
                    <a:pt x="4701316" y="8890"/>
                    <a:pt x="4798971" y="12700"/>
                    <a:pt x="4896626" y="16510"/>
                  </a:cubicBezTo>
                  <a:cubicBezTo>
                    <a:pt x="4920063" y="16510"/>
                    <a:pt x="4943500" y="16510"/>
                    <a:pt x="4963031" y="16510"/>
                  </a:cubicBezTo>
                  <a:cubicBezTo>
                    <a:pt x="4985243" y="17780"/>
                    <a:pt x="4994133" y="20320"/>
                    <a:pt x="5004293" y="21590"/>
                  </a:cubicBezTo>
                  <a:close/>
                  <a:moveTo>
                    <a:pt x="5014453" y="10393652"/>
                  </a:moveTo>
                  <a:cubicBezTo>
                    <a:pt x="5015723" y="10377143"/>
                    <a:pt x="5016993" y="10364443"/>
                    <a:pt x="5016993" y="10351743"/>
                  </a:cubicBezTo>
                  <a:cubicBezTo>
                    <a:pt x="5015723" y="9895829"/>
                    <a:pt x="5014453" y="9459544"/>
                    <a:pt x="5014453" y="8990333"/>
                  </a:cubicBezTo>
                  <a:cubicBezTo>
                    <a:pt x="5014453" y="8776306"/>
                    <a:pt x="5016993" y="8562280"/>
                    <a:pt x="5015723" y="8348254"/>
                  </a:cubicBezTo>
                  <a:cubicBezTo>
                    <a:pt x="5015723" y="8150691"/>
                    <a:pt x="5014453" y="7944896"/>
                    <a:pt x="5013183" y="7747334"/>
                  </a:cubicBezTo>
                  <a:cubicBezTo>
                    <a:pt x="5008103" y="7442758"/>
                    <a:pt x="4996673" y="1137214"/>
                    <a:pt x="4996673" y="832638"/>
                  </a:cubicBezTo>
                  <a:cubicBezTo>
                    <a:pt x="4994133" y="577453"/>
                    <a:pt x="4991593" y="314036"/>
                    <a:pt x="4989053" y="63500"/>
                  </a:cubicBezTo>
                  <a:cubicBezTo>
                    <a:pt x="4987783" y="44450"/>
                    <a:pt x="4986513" y="43180"/>
                    <a:pt x="4951313" y="41910"/>
                  </a:cubicBezTo>
                  <a:cubicBezTo>
                    <a:pt x="4939594" y="41910"/>
                    <a:pt x="4931782" y="41910"/>
                    <a:pt x="4920063" y="40640"/>
                  </a:cubicBezTo>
                  <a:cubicBezTo>
                    <a:pt x="4822408" y="36830"/>
                    <a:pt x="4720847" y="31750"/>
                    <a:pt x="4623192" y="30480"/>
                  </a:cubicBezTo>
                  <a:cubicBezTo>
                    <a:pt x="4384914" y="26670"/>
                    <a:pt x="4142729" y="25400"/>
                    <a:pt x="3904451" y="22860"/>
                  </a:cubicBezTo>
                  <a:cubicBezTo>
                    <a:pt x="3869295" y="22860"/>
                    <a:pt x="3830233" y="22860"/>
                    <a:pt x="3795077" y="22860"/>
                  </a:cubicBezTo>
                  <a:cubicBezTo>
                    <a:pt x="3736484" y="22860"/>
                    <a:pt x="3677892" y="22860"/>
                    <a:pt x="3623205" y="22860"/>
                  </a:cubicBezTo>
                  <a:cubicBezTo>
                    <a:pt x="3498206" y="22860"/>
                    <a:pt x="3373208" y="22860"/>
                    <a:pt x="3252116" y="24130"/>
                  </a:cubicBezTo>
                  <a:cubicBezTo>
                    <a:pt x="3146648" y="25400"/>
                    <a:pt x="1369327" y="29210"/>
                    <a:pt x="1263860" y="29210"/>
                  </a:cubicBezTo>
                  <a:cubicBezTo>
                    <a:pt x="1091987" y="29210"/>
                    <a:pt x="920115" y="26670"/>
                    <a:pt x="748242" y="33020"/>
                  </a:cubicBezTo>
                  <a:cubicBezTo>
                    <a:pt x="658399" y="36830"/>
                    <a:pt x="572463" y="36830"/>
                    <a:pt x="486526" y="38100"/>
                  </a:cubicBezTo>
                  <a:cubicBezTo>
                    <a:pt x="338091" y="41910"/>
                    <a:pt x="189655" y="45720"/>
                    <a:pt x="49530" y="50800"/>
                  </a:cubicBezTo>
                  <a:cubicBezTo>
                    <a:pt x="36830" y="50800"/>
                    <a:pt x="34290" y="53340"/>
                    <a:pt x="33020" y="91778"/>
                  </a:cubicBezTo>
                  <a:cubicBezTo>
                    <a:pt x="31750" y="239950"/>
                    <a:pt x="31750" y="388122"/>
                    <a:pt x="30480" y="536294"/>
                  </a:cubicBezTo>
                  <a:cubicBezTo>
                    <a:pt x="29210" y="783248"/>
                    <a:pt x="26670" y="1021969"/>
                    <a:pt x="25400" y="1268923"/>
                  </a:cubicBezTo>
                  <a:cubicBezTo>
                    <a:pt x="20320" y="1532340"/>
                    <a:pt x="26670" y="7969592"/>
                    <a:pt x="29210" y="8233009"/>
                  </a:cubicBezTo>
                  <a:cubicBezTo>
                    <a:pt x="29210" y="8512889"/>
                    <a:pt x="29210" y="8801002"/>
                    <a:pt x="30480" y="9080882"/>
                  </a:cubicBezTo>
                  <a:cubicBezTo>
                    <a:pt x="30480" y="9286677"/>
                    <a:pt x="33020" y="9492471"/>
                    <a:pt x="33020" y="9698265"/>
                  </a:cubicBezTo>
                  <a:cubicBezTo>
                    <a:pt x="33020" y="9920524"/>
                    <a:pt x="33020" y="10142782"/>
                    <a:pt x="31750" y="10351743"/>
                  </a:cubicBezTo>
                  <a:cubicBezTo>
                    <a:pt x="31750" y="10355552"/>
                    <a:pt x="31750" y="10358093"/>
                    <a:pt x="31750" y="10361902"/>
                  </a:cubicBezTo>
                  <a:cubicBezTo>
                    <a:pt x="31750" y="10372062"/>
                    <a:pt x="35560" y="10375872"/>
                    <a:pt x="44450" y="10375872"/>
                  </a:cubicBezTo>
                  <a:cubicBezTo>
                    <a:pt x="76375" y="10375872"/>
                    <a:pt x="131062" y="10377143"/>
                    <a:pt x="181843" y="10377143"/>
                  </a:cubicBezTo>
                  <a:cubicBezTo>
                    <a:pt x="256061" y="10377143"/>
                    <a:pt x="334185" y="10374602"/>
                    <a:pt x="408402" y="10377143"/>
                  </a:cubicBezTo>
                  <a:cubicBezTo>
                    <a:pt x="529495" y="10380952"/>
                    <a:pt x="650587" y="10383493"/>
                    <a:pt x="771679" y="10382222"/>
                  </a:cubicBezTo>
                  <a:cubicBezTo>
                    <a:pt x="849803" y="10380952"/>
                    <a:pt x="924021" y="10383493"/>
                    <a:pt x="1002145" y="10383493"/>
                  </a:cubicBezTo>
                  <a:cubicBezTo>
                    <a:pt x="1115425" y="10383493"/>
                    <a:pt x="1228704" y="10382222"/>
                    <a:pt x="1341984" y="10383493"/>
                  </a:cubicBezTo>
                  <a:cubicBezTo>
                    <a:pt x="1509951" y="10384762"/>
                    <a:pt x="3353677" y="10374602"/>
                    <a:pt x="3525550" y="10377143"/>
                  </a:cubicBezTo>
                  <a:cubicBezTo>
                    <a:pt x="3599768" y="10378412"/>
                    <a:pt x="3673985" y="10379682"/>
                    <a:pt x="3744297" y="10379682"/>
                  </a:cubicBezTo>
                  <a:cubicBezTo>
                    <a:pt x="3873201" y="10382222"/>
                    <a:pt x="3998200" y="10378412"/>
                    <a:pt x="4127104" y="10382222"/>
                  </a:cubicBezTo>
                  <a:cubicBezTo>
                    <a:pt x="4232572" y="10384762"/>
                    <a:pt x="4338039" y="10384762"/>
                    <a:pt x="4443507" y="10387302"/>
                  </a:cubicBezTo>
                  <a:cubicBezTo>
                    <a:pt x="4599755" y="10391112"/>
                    <a:pt x="4756002" y="10393652"/>
                    <a:pt x="4912251" y="10394922"/>
                  </a:cubicBezTo>
                  <a:cubicBezTo>
                    <a:pt x="4970844" y="10394922"/>
                    <a:pt x="4994133" y="10393652"/>
                    <a:pt x="5014453" y="10393652"/>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88" name="Google Shape;88;p12"/>
          <p:cNvSpPr txBox="1"/>
          <p:nvPr/>
        </p:nvSpPr>
        <p:spPr>
          <a:xfrm>
            <a:off x="2722475" y="0"/>
            <a:ext cx="6421500" cy="4948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89" name="Google Shape;89;p12"/>
          <p:cNvSpPr txBox="1"/>
          <p:nvPr/>
        </p:nvSpPr>
        <p:spPr>
          <a:xfrm>
            <a:off x="2910875" y="2364500"/>
            <a:ext cx="6010200" cy="2731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Jannatus Sakira Khondaker</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Id - 2030148</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Team no - 26</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RA - Sania Azhmee Bhuiyan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ST - Farah Binta Haque</a:t>
            </a:r>
            <a:endParaRPr sz="2000">
              <a:solidFill>
                <a:schemeClr val="dk1"/>
              </a:solidFill>
              <a:latin typeface="Times New Roman"/>
              <a:ea typeface="Times New Roman"/>
              <a:cs typeface="Times New Roman"/>
              <a:sym typeface="Times New Roman"/>
            </a:endParaRPr>
          </a:p>
        </p:txBody>
      </p:sp>
      <p:sp>
        <p:nvSpPr>
          <p:cNvPr id="90" name="Google Shape;90;p12"/>
          <p:cNvSpPr txBox="1"/>
          <p:nvPr/>
        </p:nvSpPr>
        <p:spPr>
          <a:xfrm>
            <a:off x="2843275" y="1884075"/>
            <a:ext cx="3146400" cy="48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imes New Roman"/>
                <a:ea typeface="Times New Roman"/>
                <a:cs typeface="Times New Roman"/>
                <a:sym typeface="Times New Roman"/>
              </a:rPr>
              <a:t>Presented by</a:t>
            </a:r>
            <a:r>
              <a:rPr b="1" lang="en" sz="2400">
                <a:solidFill>
                  <a:schemeClr val="lt2"/>
                </a:solidFill>
                <a:latin typeface="Times New Roman"/>
                <a:ea typeface="Times New Roman"/>
                <a:cs typeface="Times New Roman"/>
                <a:sym typeface="Times New Roman"/>
              </a:rPr>
              <a:t> </a:t>
            </a:r>
            <a:endParaRPr b="1" sz="2400">
              <a:solidFill>
                <a:schemeClr val="lt2"/>
              </a:solidFill>
              <a:latin typeface="Times New Roman"/>
              <a:ea typeface="Times New Roman"/>
              <a:cs typeface="Times New Roman"/>
              <a:sym typeface="Times New Roman"/>
            </a:endParaRPr>
          </a:p>
        </p:txBody>
      </p:sp>
      <p:sp>
        <p:nvSpPr>
          <p:cNvPr id="91" name="Google Shape;91;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13"/>
          <p:cNvSpPr/>
          <p:nvPr/>
        </p:nvSpPr>
        <p:spPr>
          <a:xfrm>
            <a:off x="0" y="0"/>
            <a:ext cx="3694800" cy="51435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 name="Google Shape;97;p13"/>
          <p:cNvSpPr txBox="1"/>
          <p:nvPr/>
        </p:nvSpPr>
        <p:spPr>
          <a:xfrm>
            <a:off x="514350" y="514350"/>
            <a:ext cx="2663400" cy="1083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200">
                <a:solidFill>
                  <a:srgbClr val="EDECED"/>
                </a:solidFill>
                <a:latin typeface="Times New Roman"/>
                <a:ea typeface="Times New Roman"/>
                <a:cs typeface="Times New Roman"/>
                <a:sym typeface="Times New Roman"/>
              </a:rPr>
              <a:t>About</a:t>
            </a:r>
            <a:r>
              <a:rPr i="0" lang="en" sz="3200" u="none" cap="none" strike="noStrike">
                <a:solidFill>
                  <a:srgbClr val="EDECED"/>
                </a:solidFill>
                <a:latin typeface="Times New Roman"/>
                <a:ea typeface="Times New Roman"/>
                <a:cs typeface="Times New Roman"/>
                <a:sym typeface="Times New Roman"/>
              </a:rPr>
              <a:t> </a:t>
            </a:r>
            <a:r>
              <a:rPr lang="en" sz="3200">
                <a:solidFill>
                  <a:srgbClr val="EDECED"/>
                </a:solidFill>
                <a:latin typeface="Times New Roman"/>
                <a:ea typeface="Times New Roman"/>
                <a:cs typeface="Times New Roman"/>
                <a:sym typeface="Times New Roman"/>
              </a:rPr>
              <a:t>t</a:t>
            </a:r>
            <a:r>
              <a:rPr i="0" lang="en" sz="3200" u="none" cap="none" strike="noStrike">
                <a:solidFill>
                  <a:srgbClr val="EDECED"/>
                </a:solidFill>
                <a:latin typeface="Times New Roman"/>
                <a:ea typeface="Times New Roman"/>
                <a:cs typeface="Times New Roman"/>
                <a:sym typeface="Times New Roman"/>
              </a:rPr>
              <a:t>his Presentation</a:t>
            </a:r>
            <a:endParaRPr sz="600">
              <a:latin typeface="Times New Roman"/>
              <a:ea typeface="Times New Roman"/>
              <a:cs typeface="Times New Roman"/>
              <a:sym typeface="Times New Roman"/>
            </a:endParaRPr>
          </a:p>
        </p:txBody>
      </p:sp>
      <p:sp>
        <p:nvSpPr>
          <p:cNvPr id="98" name="Google Shape;98;p13"/>
          <p:cNvSpPr txBox="1"/>
          <p:nvPr/>
        </p:nvSpPr>
        <p:spPr>
          <a:xfrm>
            <a:off x="3937700" y="553025"/>
            <a:ext cx="3325500" cy="4433100"/>
          </a:xfrm>
          <a:prstGeom prst="rect">
            <a:avLst/>
          </a:prstGeom>
          <a:noFill/>
          <a:ln>
            <a:noFill/>
          </a:ln>
        </p:spPr>
        <p:txBody>
          <a:bodyPr anchorCtr="0" anchor="t" bIns="0" lIns="0" spcFirstLastPara="1" rIns="0" wrap="square" tIns="0">
            <a:spAutoFit/>
          </a:bodyPr>
          <a:lstStyle/>
          <a:p>
            <a:pPr indent="0" lvl="0" marL="457200" rtl="0" algn="l">
              <a:lnSpc>
                <a:spcPct val="200000"/>
              </a:lnSpc>
              <a:spcBef>
                <a:spcPts val="1800"/>
              </a:spcBef>
              <a:spcAft>
                <a:spcPts val="0"/>
              </a:spcAft>
              <a:buNone/>
            </a:pPr>
            <a:r>
              <a:rPr lang="en" sz="1300">
                <a:latin typeface="Times New Roman"/>
                <a:ea typeface="Times New Roman"/>
                <a:cs typeface="Times New Roman"/>
                <a:sym typeface="Times New Roman"/>
              </a:rPr>
              <a:t>Social media platforms have emerged as the principal channels for information sharing and communication, enabling users to engage in interactive conversations. Regretfully, hate speech and insults are among the offensive and harmful content that is shared on these platforms.</a:t>
            </a:r>
            <a:endParaRPr sz="1300">
              <a:latin typeface="Times New Roman"/>
              <a:ea typeface="Times New Roman"/>
              <a:cs typeface="Times New Roman"/>
              <a:sym typeface="Times New Roman"/>
            </a:endParaRPr>
          </a:p>
          <a:p>
            <a:pPr indent="0" lvl="0" marL="457200" rtl="0" algn="l">
              <a:lnSpc>
                <a:spcPct val="200000"/>
              </a:lnSpc>
              <a:spcBef>
                <a:spcPts val="1800"/>
              </a:spcBef>
              <a:spcAft>
                <a:spcPts val="600"/>
              </a:spcAft>
              <a:buNone/>
            </a:pPr>
            <a:r>
              <a:rPr lang="en" sz="1300">
                <a:latin typeface="Times New Roman"/>
                <a:ea typeface="Times New Roman"/>
                <a:cs typeface="Times New Roman"/>
                <a:sym typeface="Times New Roman"/>
              </a:rPr>
              <a:t>With the help of three linguists and native Arabic speakers, Google's Perspective API is automatically used to annotate the dataset.</a:t>
            </a:r>
            <a:endParaRPr sz="1300">
              <a:latin typeface="Times New Roman"/>
              <a:ea typeface="Times New Roman"/>
              <a:cs typeface="Times New Roman"/>
              <a:sym typeface="Times New Roman"/>
            </a:endParaRPr>
          </a:p>
        </p:txBody>
      </p:sp>
      <p:sp>
        <p:nvSpPr>
          <p:cNvPr id="99" name="Google Shape;99;p13"/>
          <p:cNvSpPr/>
          <p:nvPr/>
        </p:nvSpPr>
        <p:spPr>
          <a:xfrm rot="-550833">
            <a:off x="798455" y="2668418"/>
            <a:ext cx="1044136" cy="1541319"/>
          </a:xfrm>
          <a:custGeom>
            <a:rect b="b" l="l" r="r" t="t"/>
            <a:pathLst>
              <a:path extrusionOk="0" h="3073890" w="2082345">
                <a:moveTo>
                  <a:pt x="988030" y="335320"/>
                </a:moveTo>
                <a:cubicBezTo>
                  <a:pt x="951244" y="320295"/>
                  <a:pt x="950726" y="292836"/>
                  <a:pt x="951244" y="262785"/>
                </a:cubicBezTo>
                <a:cubicBezTo>
                  <a:pt x="952280" y="211493"/>
                  <a:pt x="951244" y="159682"/>
                  <a:pt x="951244" y="99064"/>
                </a:cubicBezTo>
                <a:cubicBezTo>
                  <a:pt x="917049" y="129632"/>
                  <a:pt x="884926" y="153465"/>
                  <a:pt x="858503" y="181961"/>
                </a:cubicBezTo>
                <a:cubicBezTo>
                  <a:pt x="738302" y="313042"/>
                  <a:pt x="615511" y="441532"/>
                  <a:pt x="503600" y="579867"/>
                </a:cubicBezTo>
                <a:cubicBezTo>
                  <a:pt x="431065" y="669499"/>
                  <a:pt x="358530" y="759132"/>
                  <a:pt x="286513" y="849282"/>
                </a:cubicBezTo>
                <a:cubicBezTo>
                  <a:pt x="273560" y="865343"/>
                  <a:pt x="264234" y="883477"/>
                  <a:pt x="260608" y="908346"/>
                </a:cubicBezTo>
                <a:cubicBezTo>
                  <a:pt x="284959" y="891249"/>
                  <a:pt x="309310" y="874669"/>
                  <a:pt x="333143" y="857572"/>
                </a:cubicBezTo>
                <a:cubicBezTo>
                  <a:pt x="428992" y="789182"/>
                  <a:pt x="524842" y="720274"/>
                  <a:pt x="620174" y="651365"/>
                </a:cubicBezTo>
                <a:cubicBezTo>
                  <a:pt x="655923" y="625460"/>
                  <a:pt x="691154" y="597482"/>
                  <a:pt x="726904" y="571577"/>
                </a:cubicBezTo>
                <a:cubicBezTo>
                  <a:pt x="801511" y="516658"/>
                  <a:pt x="876637" y="462256"/>
                  <a:pt x="951244" y="407855"/>
                </a:cubicBezTo>
                <a:cubicBezTo>
                  <a:pt x="1014971" y="361226"/>
                  <a:pt x="1081289" y="317187"/>
                  <a:pt x="1141907" y="266930"/>
                </a:cubicBezTo>
                <a:cubicBezTo>
                  <a:pt x="1195272" y="222373"/>
                  <a:pt x="1258481" y="200095"/>
                  <a:pt x="1319618" y="171599"/>
                </a:cubicBezTo>
                <a:cubicBezTo>
                  <a:pt x="1345523" y="159682"/>
                  <a:pt x="1366248" y="168490"/>
                  <a:pt x="1372465" y="195950"/>
                </a:cubicBezTo>
                <a:cubicBezTo>
                  <a:pt x="1377646" y="218228"/>
                  <a:pt x="1377646" y="242061"/>
                  <a:pt x="1376610" y="264858"/>
                </a:cubicBezTo>
                <a:cubicBezTo>
                  <a:pt x="1372983" y="328585"/>
                  <a:pt x="1367802" y="391794"/>
                  <a:pt x="1362621" y="462256"/>
                </a:cubicBezTo>
                <a:cubicBezTo>
                  <a:pt x="1404069" y="446713"/>
                  <a:pt x="1440855" y="438942"/>
                  <a:pt x="1470905" y="420290"/>
                </a:cubicBezTo>
                <a:cubicBezTo>
                  <a:pt x="1543440" y="374178"/>
                  <a:pt x="1625301" y="360708"/>
                  <a:pt x="1706125" y="342574"/>
                </a:cubicBezTo>
                <a:cubicBezTo>
                  <a:pt x="1727886" y="337911"/>
                  <a:pt x="1740839" y="348273"/>
                  <a:pt x="1745502" y="366925"/>
                </a:cubicBezTo>
                <a:cubicBezTo>
                  <a:pt x="1749647" y="385577"/>
                  <a:pt x="1749647" y="405265"/>
                  <a:pt x="1749647" y="424435"/>
                </a:cubicBezTo>
                <a:cubicBezTo>
                  <a:pt x="1750164" y="468992"/>
                  <a:pt x="1749647" y="513031"/>
                  <a:pt x="1749647" y="562769"/>
                </a:cubicBezTo>
                <a:cubicBezTo>
                  <a:pt x="1764153" y="562769"/>
                  <a:pt x="1779178" y="564842"/>
                  <a:pt x="1793167" y="562251"/>
                </a:cubicBezTo>
                <a:cubicBezTo>
                  <a:pt x="1834616" y="555516"/>
                  <a:pt x="1876065" y="545672"/>
                  <a:pt x="1917513" y="538936"/>
                </a:cubicBezTo>
                <a:cubicBezTo>
                  <a:pt x="1953262" y="533237"/>
                  <a:pt x="1981758" y="554479"/>
                  <a:pt x="1988494" y="591265"/>
                </a:cubicBezTo>
                <a:cubicBezTo>
                  <a:pt x="1993675" y="619761"/>
                  <a:pt x="1996783" y="648775"/>
                  <a:pt x="1998338" y="677789"/>
                </a:cubicBezTo>
                <a:cubicBezTo>
                  <a:pt x="2008182" y="882959"/>
                  <a:pt x="2018026" y="1087611"/>
                  <a:pt x="2026315" y="1292781"/>
                </a:cubicBezTo>
                <a:cubicBezTo>
                  <a:pt x="2031497" y="1424380"/>
                  <a:pt x="2030978" y="1555979"/>
                  <a:pt x="2037714" y="1687060"/>
                </a:cubicBezTo>
                <a:cubicBezTo>
                  <a:pt x="2047040" y="1876169"/>
                  <a:pt x="2059474" y="2064760"/>
                  <a:pt x="2070873" y="2253869"/>
                </a:cubicBezTo>
                <a:cubicBezTo>
                  <a:pt x="2073981" y="2304126"/>
                  <a:pt x="2076572" y="2354382"/>
                  <a:pt x="2081753" y="2404120"/>
                </a:cubicBezTo>
                <a:cubicBezTo>
                  <a:pt x="2085380" y="2439351"/>
                  <a:pt x="2072427" y="2464220"/>
                  <a:pt x="2041341" y="2480282"/>
                </a:cubicBezTo>
                <a:cubicBezTo>
                  <a:pt x="2020616" y="2490644"/>
                  <a:pt x="2000410" y="2502042"/>
                  <a:pt x="1978650" y="2510850"/>
                </a:cubicBezTo>
                <a:cubicBezTo>
                  <a:pt x="1881764" y="2548672"/>
                  <a:pt x="1784878" y="2586494"/>
                  <a:pt x="1686956" y="2622761"/>
                </a:cubicBezTo>
                <a:cubicBezTo>
                  <a:pt x="1569345" y="2666282"/>
                  <a:pt x="1450181" y="2705658"/>
                  <a:pt x="1333607" y="2751769"/>
                </a:cubicBezTo>
                <a:cubicBezTo>
                  <a:pt x="1191646" y="2807725"/>
                  <a:pt x="1051757" y="2867825"/>
                  <a:pt x="911350" y="2928444"/>
                </a:cubicBezTo>
                <a:cubicBezTo>
                  <a:pt x="831561" y="2962639"/>
                  <a:pt x="753327" y="2999943"/>
                  <a:pt x="675611" y="3037764"/>
                </a:cubicBezTo>
                <a:cubicBezTo>
                  <a:pt x="621728" y="3064188"/>
                  <a:pt x="564218" y="3067814"/>
                  <a:pt x="506190" y="3069369"/>
                </a:cubicBezTo>
                <a:cubicBezTo>
                  <a:pt x="419148" y="3071441"/>
                  <a:pt x="332106" y="3075068"/>
                  <a:pt x="245583" y="3073514"/>
                </a:cubicBezTo>
                <a:cubicBezTo>
                  <a:pt x="202062" y="3072995"/>
                  <a:pt x="158023" y="3064706"/>
                  <a:pt x="115020" y="3055898"/>
                </a:cubicBezTo>
                <a:cubicBezTo>
                  <a:pt x="74089" y="3047090"/>
                  <a:pt x="53883" y="3019631"/>
                  <a:pt x="51811" y="2976110"/>
                </a:cubicBezTo>
                <a:cubicBezTo>
                  <a:pt x="46111" y="2868343"/>
                  <a:pt x="40930" y="2760059"/>
                  <a:pt x="35749" y="2652293"/>
                </a:cubicBezTo>
                <a:cubicBezTo>
                  <a:pt x="30568" y="2542455"/>
                  <a:pt x="23315" y="2432616"/>
                  <a:pt x="20724" y="2322259"/>
                </a:cubicBezTo>
                <a:cubicBezTo>
                  <a:pt x="18652" y="2235217"/>
                  <a:pt x="21760" y="2148694"/>
                  <a:pt x="22279" y="2061651"/>
                </a:cubicBezTo>
                <a:cubicBezTo>
                  <a:pt x="23315" y="1986526"/>
                  <a:pt x="21242" y="1911401"/>
                  <a:pt x="8290" y="1836793"/>
                </a:cubicBezTo>
                <a:cubicBezTo>
                  <a:pt x="518" y="1790682"/>
                  <a:pt x="0" y="1743534"/>
                  <a:pt x="0" y="1696904"/>
                </a:cubicBezTo>
                <a:cubicBezTo>
                  <a:pt x="518" y="1521266"/>
                  <a:pt x="518" y="1345110"/>
                  <a:pt x="4663" y="1169472"/>
                </a:cubicBezTo>
                <a:cubicBezTo>
                  <a:pt x="6735" y="1087611"/>
                  <a:pt x="26423" y="1009895"/>
                  <a:pt x="86006" y="945650"/>
                </a:cubicBezTo>
                <a:cubicBezTo>
                  <a:pt x="119683" y="909382"/>
                  <a:pt x="144552" y="864307"/>
                  <a:pt x="173048" y="822859"/>
                </a:cubicBezTo>
                <a:cubicBezTo>
                  <a:pt x="220195" y="754469"/>
                  <a:pt x="268379" y="688669"/>
                  <a:pt x="328480" y="629605"/>
                </a:cubicBezTo>
                <a:cubicBezTo>
                  <a:pt x="401015" y="558624"/>
                  <a:pt x="458524" y="472100"/>
                  <a:pt x="531578" y="401638"/>
                </a:cubicBezTo>
                <a:cubicBezTo>
                  <a:pt x="614993" y="321331"/>
                  <a:pt x="690636" y="233253"/>
                  <a:pt x="773533" y="152947"/>
                </a:cubicBezTo>
                <a:cubicBezTo>
                  <a:pt x="824826" y="103209"/>
                  <a:pt x="880781" y="58651"/>
                  <a:pt x="935701" y="13576"/>
                </a:cubicBezTo>
                <a:cubicBezTo>
                  <a:pt x="964197" y="-9739"/>
                  <a:pt x="985957" y="-2485"/>
                  <a:pt x="988030" y="31192"/>
                </a:cubicBezTo>
                <a:cubicBezTo>
                  <a:pt x="993729" y="123933"/>
                  <a:pt x="996837" y="216674"/>
                  <a:pt x="999946" y="309933"/>
                </a:cubicBezTo>
                <a:cubicBezTo>
                  <a:pt x="1000464" y="317187"/>
                  <a:pt x="992693" y="325476"/>
                  <a:pt x="988030" y="335320"/>
                </a:cubicBezTo>
                <a:close/>
                <a:moveTo>
                  <a:pt x="468368" y="1118179"/>
                </a:moveTo>
                <a:cubicBezTo>
                  <a:pt x="468368" y="1197968"/>
                  <a:pt x="465260" y="1273611"/>
                  <a:pt x="468887" y="1348737"/>
                </a:cubicBezTo>
                <a:cubicBezTo>
                  <a:pt x="477176" y="1514531"/>
                  <a:pt x="490129" y="1680325"/>
                  <a:pt x="497901" y="1846119"/>
                </a:cubicBezTo>
                <a:cubicBezTo>
                  <a:pt x="503082" y="1962175"/>
                  <a:pt x="501009" y="2078231"/>
                  <a:pt x="505154" y="2194287"/>
                </a:cubicBezTo>
                <a:cubicBezTo>
                  <a:pt x="510853" y="2362153"/>
                  <a:pt x="509817" y="2530020"/>
                  <a:pt x="555410" y="2694260"/>
                </a:cubicBezTo>
                <a:cubicBezTo>
                  <a:pt x="566291" y="2732600"/>
                  <a:pt x="565254" y="2774566"/>
                  <a:pt x="568881" y="2814978"/>
                </a:cubicBezTo>
                <a:cubicBezTo>
                  <a:pt x="574062" y="2869898"/>
                  <a:pt x="569399" y="2926371"/>
                  <a:pt x="596859" y="2978182"/>
                </a:cubicBezTo>
                <a:cubicBezTo>
                  <a:pt x="618619" y="2971447"/>
                  <a:pt x="637789" y="2967302"/>
                  <a:pt x="655405" y="2959012"/>
                </a:cubicBezTo>
                <a:cubicBezTo>
                  <a:pt x="738820" y="2919636"/>
                  <a:pt x="821199" y="2877151"/>
                  <a:pt x="905132" y="2839330"/>
                </a:cubicBezTo>
                <a:cubicBezTo>
                  <a:pt x="1049166" y="2774566"/>
                  <a:pt x="1194754" y="2712911"/>
                  <a:pt x="1339306" y="2649184"/>
                </a:cubicBezTo>
                <a:cubicBezTo>
                  <a:pt x="1364175" y="2638304"/>
                  <a:pt x="1386972" y="2623797"/>
                  <a:pt x="1411841" y="2613953"/>
                </a:cubicBezTo>
                <a:cubicBezTo>
                  <a:pt x="1558983" y="2556443"/>
                  <a:pt x="1706644" y="2500488"/>
                  <a:pt x="1853786" y="2442978"/>
                </a:cubicBezTo>
                <a:cubicBezTo>
                  <a:pt x="1899897" y="2424844"/>
                  <a:pt x="1944455" y="2403084"/>
                  <a:pt x="1990048" y="2382878"/>
                </a:cubicBezTo>
                <a:cubicBezTo>
                  <a:pt x="1990048" y="2340911"/>
                  <a:pt x="1991084" y="2302053"/>
                  <a:pt x="1990048" y="2263713"/>
                </a:cubicBezTo>
                <a:cubicBezTo>
                  <a:pt x="1985903" y="2144030"/>
                  <a:pt x="1980204" y="2024348"/>
                  <a:pt x="1976577" y="1904665"/>
                </a:cubicBezTo>
                <a:cubicBezTo>
                  <a:pt x="1971914" y="1773066"/>
                  <a:pt x="1968287" y="1641985"/>
                  <a:pt x="1965179" y="1510386"/>
                </a:cubicBezTo>
                <a:cubicBezTo>
                  <a:pt x="1959998" y="1283974"/>
                  <a:pt x="1956371" y="1057561"/>
                  <a:pt x="1950672" y="831148"/>
                </a:cubicBezTo>
                <a:cubicBezTo>
                  <a:pt x="1949118" y="762240"/>
                  <a:pt x="1942900" y="693332"/>
                  <a:pt x="1938237" y="618207"/>
                </a:cubicBezTo>
                <a:cubicBezTo>
                  <a:pt x="1844460" y="645666"/>
                  <a:pt x="1756382" y="671053"/>
                  <a:pt x="1668304" y="697995"/>
                </a:cubicBezTo>
                <a:cubicBezTo>
                  <a:pt x="1594732" y="720792"/>
                  <a:pt x="1521161" y="745143"/>
                  <a:pt x="1448108" y="770012"/>
                </a:cubicBezTo>
                <a:cubicBezTo>
                  <a:pt x="1331534" y="809388"/>
                  <a:pt x="1214960" y="848764"/>
                  <a:pt x="1099941" y="893839"/>
                </a:cubicBezTo>
                <a:cubicBezTo>
                  <a:pt x="990620" y="936842"/>
                  <a:pt x="878191" y="971555"/>
                  <a:pt x="766798" y="1010413"/>
                </a:cubicBezTo>
                <a:cubicBezTo>
                  <a:pt x="669912" y="1046163"/>
                  <a:pt x="571472" y="1081394"/>
                  <a:pt x="468368" y="1118179"/>
                </a:cubicBezTo>
                <a:close/>
                <a:moveTo>
                  <a:pt x="484948" y="2981809"/>
                </a:moveTo>
                <a:cubicBezTo>
                  <a:pt x="477694" y="2880778"/>
                  <a:pt x="471995" y="2787001"/>
                  <a:pt x="464742" y="2693223"/>
                </a:cubicBezTo>
                <a:cubicBezTo>
                  <a:pt x="461633" y="2652811"/>
                  <a:pt x="456970" y="2612399"/>
                  <a:pt x="451271" y="2572505"/>
                </a:cubicBezTo>
                <a:cubicBezTo>
                  <a:pt x="441427" y="2506187"/>
                  <a:pt x="423293" y="2439869"/>
                  <a:pt x="420185" y="2373034"/>
                </a:cubicBezTo>
                <a:cubicBezTo>
                  <a:pt x="414485" y="2251797"/>
                  <a:pt x="418112" y="2130560"/>
                  <a:pt x="416558" y="2008805"/>
                </a:cubicBezTo>
                <a:cubicBezTo>
                  <a:pt x="415522" y="1912437"/>
                  <a:pt x="412931" y="1816069"/>
                  <a:pt x="409822" y="1719701"/>
                </a:cubicBezTo>
                <a:cubicBezTo>
                  <a:pt x="406714" y="1624888"/>
                  <a:pt x="399978" y="1530592"/>
                  <a:pt x="397906" y="1436297"/>
                </a:cubicBezTo>
                <a:cubicBezTo>
                  <a:pt x="395834" y="1334230"/>
                  <a:pt x="397388" y="1232163"/>
                  <a:pt x="397388" y="1122842"/>
                </a:cubicBezTo>
                <a:cubicBezTo>
                  <a:pt x="291176" y="1129060"/>
                  <a:pt x="184964" y="1135277"/>
                  <a:pt x="80307" y="1141494"/>
                </a:cubicBezTo>
                <a:cubicBezTo>
                  <a:pt x="80307" y="1235271"/>
                  <a:pt x="79270" y="1323350"/>
                  <a:pt x="80825" y="1411946"/>
                </a:cubicBezTo>
                <a:cubicBezTo>
                  <a:pt x="82379" y="1518158"/>
                  <a:pt x="86006" y="1624370"/>
                  <a:pt x="88596" y="1730581"/>
                </a:cubicBezTo>
                <a:cubicBezTo>
                  <a:pt x="91187" y="1815551"/>
                  <a:pt x="93777" y="1901038"/>
                  <a:pt x="97404" y="1986008"/>
                </a:cubicBezTo>
                <a:cubicBezTo>
                  <a:pt x="99995" y="2049735"/>
                  <a:pt x="105694" y="2113462"/>
                  <a:pt x="107248" y="2176671"/>
                </a:cubicBezTo>
                <a:cubicBezTo>
                  <a:pt x="109321" y="2265268"/>
                  <a:pt x="105176" y="2354382"/>
                  <a:pt x="110357" y="2442978"/>
                </a:cubicBezTo>
                <a:cubicBezTo>
                  <a:pt x="118128" y="2566287"/>
                  <a:pt x="132635" y="2689079"/>
                  <a:pt x="143516" y="2812388"/>
                </a:cubicBezTo>
                <a:cubicBezTo>
                  <a:pt x="148697" y="2867825"/>
                  <a:pt x="152841" y="2922745"/>
                  <a:pt x="158023" y="2981809"/>
                </a:cubicBezTo>
                <a:cubicBezTo>
                  <a:pt x="269934" y="2981809"/>
                  <a:pt x="377182" y="2981809"/>
                  <a:pt x="484948" y="2981809"/>
                </a:cubicBezTo>
                <a:close/>
                <a:moveTo>
                  <a:pt x="285995" y="1049789"/>
                </a:moveTo>
                <a:cubicBezTo>
                  <a:pt x="336251" y="1049789"/>
                  <a:pt x="377700" y="1047717"/>
                  <a:pt x="419666" y="1050307"/>
                </a:cubicBezTo>
                <a:cubicBezTo>
                  <a:pt x="460079" y="1052898"/>
                  <a:pt x="494792" y="1041500"/>
                  <a:pt x="529505" y="1021812"/>
                </a:cubicBezTo>
                <a:cubicBezTo>
                  <a:pt x="567845" y="999533"/>
                  <a:pt x="607221" y="977254"/>
                  <a:pt x="648670" y="961711"/>
                </a:cubicBezTo>
                <a:cubicBezTo>
                  <a:pt x="799957" y="905238"/>
                  <a:pt x="952798" y="851873"/>
                  <a:pt x="1104604" y="797471"/>
                </a:cubicBezTo>
                <a:cubicBezTo>
                  <a:pt x="1153306" y="779856"/>
                  <a:pt x="1202526" y="764313"/>
                  <a:pt x="1251228" y="746697"/>
                </a:cubicBezTo>
                <a:cubicBezTo>
                  <a:pt x="1289568" y="733226"/>
                  <a:pt x="1326871" y="717165"/>
                  <a:pt x="1364693" y="703694"/>
                </a:cubicBezTo>
                <a:cubicBezTo>
                  <a:pt x="1464688" y="668981"/>
                  <a:pt x="1565719" y="635304"/>
                  <a:pt x="1665195" y="599555"/>
                </a:cubicBezTo>
                <a:cubicBezTo>
                  <a:pt x="1677112" y="595410"/>
                  <a:pt x="1692137" y="579867"/>
                  <a:pt x="1693173" y="568986"/>
                </a:cubicBezTo>
                <a:cubicBezTo>
                  <a:pt x="1696281" y="519766"/>
                  <a:pt x="1694727" y="470546"/>
                  <a:pt x="1694727" y="419772"/>
                </a:cubicBezTo>
                <a:cubicBezTo>
                  <a:pt x="1574008" y="444123"/>
                  <a:pt x="355939" y="998497"/>
                  <a:pt x="285995" y="1049789"/>
                </a:cubicBezTo>
                <a:close/>
                <a:moveTo>
                  <a:pt x="1310810" y="259677"/>
                </a:moveTo>
                <a:cubicBezTo>
                  <a:pt x="1007199" y="448786"/>
                  <a:pt x="730531" y="665354"/>
                  <a:pt x="451271" y="879332"/>
                </a:cubicBezTo>
                <a:cubicBezTo>
                  <a:pt x="747628" y="763276"/>
                  <a:pt x="1025851" y="609917"/>
                  <a:pt x="1310810" y="487126"/>
                </a:cubicBezTo>
                <a:cubicBezTo>
                  <a:pt x="1310810" y="410446"/>
                  <a:pt x="1310810" y="339983"/>
                  <a:pt x="1310810" y="259677"/>
                </a:cubicBezTo>
                <a:close/>
                <a:moveTo>
                  <a:pt x="841405" y="1381378"/>
                </a:moveTo>
                <a:cubicBezTo>
                  <a:pt x="891662" y="1368425"/>
                  <a:pt x="934665" y="1358581"/>
                  <a:pt x="977149" y="1345628"/>
                </a:cubicBezTo>
                <a:cubicBezTo>
                  <a:pt x="1067300" y="1317650"/>
                  <a:pt x="1156414" y="1285528"/>
                  <a:pt x="1247601" y="1259623"/>
                </a:cubicBezTo>
                <a:cubicBezTo>
                  <a:pt x="1375055" y="1222837"/>
                  <a:pt x="1501991" y="1182943"/>
                  <a:pt x="1636699" y="1179834"/>
                </a:cubicBezTo>
                <a:cubicBezTo>
                  <a:pt x="1681256" y="1178798"/>
                  <a:pt x="1695245" y="1190196"/>
                  <a:pt x="1697836" y="1235271"/>
                </a:cubicBezTo>
                <a:cubicBezTo>
                  <a:pt x="1702499" y="1321795"/>
                  <a:pt x="1704571" y="1408837"/>
                  <a:pt x="1712861" y="1494843"/>
                </a:cubicBezTo>
                <a:cubicBezTo>
                  <a:pt x="1718560" y="1553907"/>
                  <a:pt x="1687992" y="1594319"/>
                  <a:pt x="1652760" y="1632141"/>
                </a:cubicBezTo>
                <a:cubicBezTo>
                  <a:pt x="1641362" y="1644576"/>
                  <a:pt x="1617529" y="1645094"/>
                  <a:pt x="1599914" y="1651829"/>
                </a:cubicBezTo>
                <a:cubicBezTo>
                  <a:pt x="1522198" y="1680325"/>
                  <a:pt x="1444482" y="1709339"/>
                  <a:pt x="1366248" y="1737835"/>
                </a:cubicBezTo>
                <a:cubicBezTo>
                  <a:pt x="1348114" y="1744570"/>
                  <a:pt x="1329462" y="1749233"/>
                  <a:pt x="1310810" y="1753896"/>
                </a:cubicBezTo>
                <a:cubicBezTo>
                  <a:pt x="1209261" y="1777211"/>
                  <a:pt x="1107712" y="1800008"/>
                  <a:pt x="1006163" y="1822804"/>
                </a:cubicBezTo>
                <a:cubicBezTo>
                  <a:pt x="979740" y="1828504"/>
                  <a:pt x="953316" y="1834721"/>
                  <a:pt x="926375" y="1838866"/>
                </a:cubicBezTo>
                <a:cubicBezTo>
                  <a:pt x="866793" y="1848710"/>
                  <a:pt x="838815" y="1831094"/>
                  <a:pt x="827416" y="1770994"/>
                </a:cubicBezTo>
                <a:cubicBezTo>
                  <a:pt x="817572" y="1719701"/>
                  <a:pt x="810319" y="1667372"/>
                  <a:pt x="810319" y="1615562"/>
                </a:cubicBezTo>
                <a:cubicBezTo>
                  <a:pt x="809801" y="1537328"/>
                  <a:pt x="819645" y="1458575"/>
                  <a:pt x="841405" y="1381378"/>
                </a:cubicBezTo>
                <a:close/>
                <a:moveTo>
                  <a:pt x="903060" y="1750269"/>
                </a:moveTo>
                <a:cubicBezTo>
                  <a:pt x="1155378" y="1694314"/>
                  <a:pt x="1391117" y="1618670"/>
                  <a:pt x="1631518" y="1545617"/>
                </a:cubicBezTo>
                <a:cubicBezTo>
                  <a:pt x="1631518" y="1452876"/>
                  <a:pt x="1631518" y="1362726"/>
                  <a:pt x="1631518" y="1270503"/>
                </a:cubicBezTo>
                <a:cubicBezTo>
                  <a:pt x="1622192" y="1270503"/>
                  <a:pt x="1614939" y="1269985"/>
                  <a:pt x="1607167" y="1270503"/>
                </a:cubicBezTo>
                <a:cubicBezTo>
                  <a:pt x="1483340" y="1279829"/>
                  <a:pt x="1364175" y="1310915"/>
                  <a:pt x="1246047" y="1348737"/>
                </a:cubicBezTo>
                <a:cubicBezTo>
                  <a:pt x="1161595" y="1376197"/>
                  <a:pt x="1076626" y="1402102"/>
                  <a:pt x="991138" y="1426453"/>
                </a:cubicBezTo>
                <a:cubicBezTo>
                  <a:pt x="962124" y="1434743"/>
                  <a:pt x="931038" y="1435779"/>
                  <a:pt x="897361" y="1440960"/>
                </a:cubicBezTo>
                <a:cubicBezTo>
                  <a:pt x="889071" y="1543545"/>
                  <a:pt x="895288" y="1643021"/>
                  <a:pt x="903060" y="1750269"/>
                </a:cubicBezTo>
                <a:close/>
                <a:moveTo>
                  <a:pt x="268897" y="1493807"/>
                </a:moveTo>
                <a:cubicBezTo>
                  <a:pt x="265789" y="1523857"/>
                  <a:pt x="253354" y="1541991"/>
                  <a:pt x="221750" y="1551316"/>
                </a:cubicBezTo>
                <a:cubicBezTo>
                  <a:pt x="170457" y="1566342"/>
                  <a:pt x="152323" y="1591729"/>
                  <a:pt x="154396" y="1644576"/>
                </a:cubicBezTo>
                <a:cubicBezTo>
                  <a:pt x="155950" y="1687060"/>
                  <a:pt x="159577" y="1730063"/>
                  <a:pt x="169421" y="1770994"/>
                </a:cubicBezTo>
                <a:cubicBezTo>
                  <a:pt x="185482" y="1838348"/>
                  <a:pt x="208279" y="1904147"/>
                  <a:pt x="227449" y="1970983"/>
                </a:cubicBezTo>
                <a:cubicBezTo>
                  <a:pt x="239365" y="2011913"/>
                  <a:pt x="251800" y="2052326"/>
                  <a:pt x="260090" y="2094292"/>
                </a:cubicBezTo>
                <a:cubicBezTo>
                  <a:pt x="266307" y="2127969"/>
                  <a:pt x="260608" y="2159056"/>
                  <a:pt x="225376" y="2179262"/>
                </a:cubicBezTo>
                <a:cubicBezTo>
                  <a:pt x="214496" y="2185479"/>
                  <a:pt x="206725" y="2202577"/>
                  <a:pt x="202580" y="2216047"/>
                </a:cubicBezTo>
                <a:cubicBezTo>
                  <a:pt x="182892" y="2283919"/>
                  <a:pt x="193772" y="2351791"/>
                  <a:pt x="217087" y="2414482"/>
                </a:cubicBezTo>
                <a:cubicBezTo>
                  <a:pt x="247137" y="2495825"/>
                  <a:pt x="288067" y="2572505"/>
                  <a:pt x="325371" y="2651257"/>
                </a:cubicBezTo>
                <a:cubicBezTo>
                  <a:pt x="336769" y="2674572"/>
                  <a:pt x="365265" y="2684416"/>
                  <a:pt x="383917" y="2672499"/>
                </a:cubicBezTo>
                <a:cubicBezTo>
                  <a:pt x="405159" y="2659029"/>
                  <a:pt x="400497" y="2640895"/>
                  <a:pt x="391171" y="2621725"/>
                </a:cubicBezTo>
                <a:cubicBezTo>
                  <a:pt x="365265" y="2569914"/>
                  <a:pt x="339878" y="2518103"/>
                  <a:pt x="315009" y="2465775"/>
                </a:cubicBezTo>
                <a:cubicBezTo>
                  <a:pt x="285995" y="2404638"/>
                  <a:pt x="261126" y="2342465"/>
                  <a:pt x="261644" y="2272521"/>
                </a:cubicBezTo>
                <a:cubicBezTo>
                  <a:pt x="261644" y="2241435"/>
                  <a:pt x="267343" y="2219674"/>
                  <a:pt x="298429" y="2209312"/>
                </a:cubicBezTo>
                <a:cubicBezTo>
                  <a:pt x="339360" y="2195323"/>
                  <a:pt x="355939" y="2162682"/>
                  <a:pt x="352313" y="2123306"/>
                </a:cubicBezTo>
                <a:cubicBezTo>
                  <a:pt x="348168" y="2075640"/>
                  <a:pt x="341950" y="2026938"/>
                  <a:pt x="328998" y="1981345"/>
                </a:cubicBezTo>
                <a:cubicBezTo>
                  <a:pt x="303611" y="1894303"/>
                  <a:pt x="272006" y="1809334"/>
                  <a:pt x="244546" y="1722810"/>
                </a:cubicBezTo>
                <a:cubicBezTo>
                  <a:pt x="238329" y="1703122"/>
                  <a:pt x="236775" y="1681361"/>
                  <a:pt x="236257" y="1660637"/>
                </a:cubicBezTo>
                <a:cubicBezTo>
                  <a:pt x="235220" y="1630587"/>
                  <a:pt x="245064" y="1609863"/>
                  <a:pt x="279778" y="1603645"/>
                </a:cubicBezTo>
                <a:cubicBezTo>
                  <a:pt x="319154" y="1596910"/>
                  <a:pt x="339360" y="1569450"/>
                  <a:pt x="339360" y="1529038"/>
                </a:cubicBezTo>
                <a:cubicBezTo>
                  <a:pt x="339360" y="1488626"/>
                  <a:pt x="338842" y="1447695"/>
                  <a:pt x="335733" y="1407283"/>
                </a:cubicBezTo>
                <a:cubicBezTo>
                  <a:pt x="333661" y="1378787"/>
                  <a:pt x="318118" y="1365834"/>
                  <a:pt x="282886" y="1376197"/>
                </a:cubicBezTo>
                <a:cubicBezTo>
                  <a:pt x="277705" y="1417645"/>
                  <a:pt x="272524" y="1455467"/>
                  <a:pt x="268897" y="1493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0" name="Google Shape;100;p13"/>
          <p:cNvSpPr/>
          <p:nvPr/>
        </p:nvSpPr>
        <p:spPr>
          <a:xfrm rot="-395572">
            <a:off x="1756500" y="1860886"/>
            <a:ext cx="1048574" cy="891531"/>
          </a:xfrm>
          <a:custGeom>
            <a:rect b="b" l="l" r="r" t="t"/>
            <a:pathLst>
              <a:path extrusionOk="0" h="1780171" w="2093749">
                <a:moveTo>
                  <a:pt x="1072406" y="1147470"/>
                </a:moveTo>
                <a:cubicBezTo>
                  <a:pt x="1056886" y="1159369"/>
                  <a:pt x="1042401" y="1168681"/>
                  <a:pt x="1030244" y="1180320"/>
                </a:cubicBezTo>
                <a:cubicBezTo>
                  <a:pt x="993773" y="1215499"/>
                  <a:pt x="949283" y="1231277"/>
                  <a:pt x="900654" y="1237485"/>
                </a:cubicBezTo>
                <a:cubicBezTo>
                  <a:pt x="877116" y="1240589"/>
                  <a:pt x="853836" y="1243175"/>
                  <a:pt x="830298" y="1245503"/>
                </a:cubicBezTo>
                <a:cubicBezTo>
                  <a:pt x="787877" y="1249901"/>
                  <a:pt x="748560" y="1238261"/>
                  <a:pt x="712089" y="1218861"/>
                </a:cubicBezTo>
                <a:cubicBezTo>
                  <a:pt x="672772" y="1197909"/>
                  <a:pt x="633456" y="1176182"/>
                  <a:pt x="597501" y="1150316"/>
                </a:cubicBezTo>
                <a:cubicBezTo>
                  <a:pt x="558443" y="1122380"/>
                  <a:pt x="529991" y="1084615"/>
                  <a:pt x="514988" y="1037539"/>
                </a:cubicBezTo>
                <a:cubicBezTo>
                  <a:pt x="506194" y="1009862"/>
                  <a:pt x="495588" y="982961"/>
                  <a:pt x="485759" y="955801"/>
                </a:cubicBezTo>
                <a:cubicBezTo>
                  <a:pt x="476706" y="930194"/>
                  <a:pt x="477482" y="903810"/>
                  <a:pt x="479034" y="877427"/>
                </a:cubicBezTo>
                <a:cubicBezTo>
                  <a:pt x="479810" y="863459"/>
                  <a:pt x="476965" y="855958"/>
                  <a:pt x="462997" y="850526"/>
                </a:cubicBezTo>
                <a:cubicBezTo>
                  <a:pt x="406350" y="828281"/>
                  <a:pt x="363153" y="788705"/>
                  <a:pt x="325647" y="741629"/>
                </a:cubicBezTo>
                <a:cubicBezTo>
                  <a:pt x="304954" y="715762"/>
                  <a:pt x="296160" y="685240"/>
                  <a:pt x="288141" y="654718"/>
                </a:cubicBezTo>
                <a:cubicBezTo>
                  <a:pt x="284778" y="642044"/>
                  <a:pt x="286848" y="627300"/>
                  <a:pt x="289952" y="614367"/>
                </a:cubicBezTo>
                <a:cubicBezTo>
                  <a:pt x="302109" y="561341"/>
                  <a:pt x="324095" y="512195"/>
                  <a:pt x="359532" y="471326"/>
                </a:cubicBezTo>
                <a:cubicBezTo>
                  <a:pt x="378932" y="449081"/>
                  <a:pt x="405315" y="433044"/>
                  <a:pt x="428854" y="414938"/>
                </a:cubicBezTo>
                <a:cubicBezTo>
                  <a:pt x="440235" y="406143"/>
                  <a:pt x="452133" y="396573"/>
                  <a:pt x="465325" y="391400"/>
                </a:cubicBezTo>
                <a:cubicBezTo>
                  <a:pt x="507228" y="375104"/>
                  <a:pt x="549908" y="360878"/>
                  <a:pt x="596208" y="344582"/>
                </a:cubicBezTo>
                <a:cubicBezTo>
                  <a:pt x="600088" y="330614"/>
                  <a:pt x="603968" y="311990"/>
                  <a:pt x="610693" y="294401"/>
                </a:cubicBezTo>
                <a:cubicBezTo>
                  <a:pt x="618195" y="275002"/>
                  <a:pt x="626989" y="255861"/>
                  <a:pt x="637336" y="237754"/>
                </a:cubicBezTo>
                <a:cubicBezTo>
                  <a:pt x="668375" y="183694"/>
                  <a:pt x="710796" y="140497"/>
                  <a:pt x="767184" y="113338"/>
                </a:cubicBezTo>
                <a:cubicBezTo>
                  <a:pt x="786584" y="104026"/>
                  <a:pt x="806759" y="96524"/>
                  <a:pt x="829781" y="96524"/>
                </a:cubicBezTo>
                <a:cubicBezTo>
                  <a:pt x="849180" y="96524"/>
                  <a:pt x="868321" y="89799"/>
                  <a:pt x="887721" y="88765"/>
                </a:cubicBezTo>
                <a:cubicBezTo>
                  <a:pt x="900913" y="87989"/>
                  <a:pt x="914622" y="90058"/>
                  <a:pt x="927555" y="92903"/>
                </a:cubicBezTo>
                <a:cubicBezTo>
                  <a:pt x="955749" y="99370"/>
                  <a:pt x="983685" y="106095"/>
                  <a:pt x="1011362" y="114631"/>
                </a:cubicBezTo>
                <a:cubicBezTo>
                  <a:pt x="1023001" y="118252"/>
                  <a:pt x="1027657" y="112044"/>
                  <a:pt x="1034900" y="106612"/>
                </a:cubicBezTo>
                <a:cubicBezTo>
                  <a:pt x="1062059" y="85402"/>
                  <a:pt x="1087926" y="62381"/>
                  <a:pt x="1117155" y="44533"/>
                </a:cubicBezTo>
                <a:cubicBezTo>
                  <a:pt x="1139141" y="31083"/>
                  <a:pt x="1165266" y="24099"/>
                  <a:pt x="1189839" y="15304"/>
                </a:cubicBezTo>
                <a:cubicBezTo>
                  <a:pt x="1207686" y="9097"/>
                  <a:pt x="1226052" y="1078"/>
                  <a:pt x="1244675" y="302"/>
                </a:cubicBezTo>
                <a:cubicBezTo>
                  <a:pt x="1323050" y="-3061"/>
                  <a:pt x="1392630" y="21771"/>
                  <a:pt x="1454709" y="69106"/>
                </a:cubicBezTo>
                <a:cubicBezTo>
                  <a:pt x="1486007" y="92903"/>
                  <a:pt x="1508511" y="123167"/>
                  <a:pt x="1518857" y="161707"/>
                </a:cubicBezTo>
                <a:cubicBezTo>
                  <a:pt x="1521185" y="170243"/>
                  <a:pt x="1524807" y="178520"/>
                  <a:pt x="1528428" y="188350"/>
                </a:cubicBezTo>
                <a:cubicBezTo>
                  <a:pt x="1534377" y="184728"/>
                  <a:pt x="1539033" y="182142"/>
                  <a:pt x="1543430" y="179038"/>
                </a:cubicBezTo>
                <a:cubicBezTo>
                  <a:pt x="1592576" y="143084"/>
                  <a:pt x="1646378" y="123167"/>
                  <a:pt x="1708198" y="130668"/>
                </a:cubicBezTo>
                <a:cubicBezTo>
                  <a:pt x="1712596" y="131185"/>
                  <a:pt x="1717252" y="130668"/>
                  <a:pt x="1721908" y="130409"/>
                </a:cubicBezTo>
                <a:cubicBezTo>
                  <a:pt x="1793040" y="127047"/>
                  <a:pt x="1856412" y="148516"/>
                  <a:pt x="1916422" y="186539"/>
                </a:cubicBezTo>
                <a:cubicBezTo>
                  <a:pt x="1945133" y="204645"/>
                  <a:pt x="1972034" y="223269"/>
                  <a:pt x="1994538" y="248618"/>
                </a:cubicBezTo>
                <a:cubicBezTo>
                  <a:pt x="2020404" y="277588"/>
                  <a:pt x="2039804" y="309921"/>
                  <a:pt x="2049633" y="347944"/>
                </a:cubicBezTo>
                <a:cubicBezTo>
                  <a:pt x="2055841" y="371483"/>
                  <a:pt x="2064635" y="394504"/>
                  <a:pt x="2069550" y="418042"/>
                </a:cubicBezTo>
                <a:cubicBezTo>
                  <a:pt x="2077827" y="457876"/>
                  <a:pt x="2075758" y="497451"/>
                  <a:pt x="2061790" y="536509"/>
                </a:cubicBezTo>
                <a:cubicBezTo>
                  <a:pt x="2051702" y="564445"/>
                  <a:pt x="2045236" y="593932"/>
                  <a:pt x="2036183" y="626007"/>
                </a:cubicBezTo>
                <a:cubicBezTo>
                  <a:pt x="2041097" y="634284"/>
                  <a:pt x="2048340" y="645665"/>
                  <a:pt x="2054806" y="657563"/>
                </a:cubicBezTo>
                <a:cubicBezTo>
                  <a:pt x="2093347" y="727402"/>
                  <a:pt x="2105504" y="800086"/>
                  <a:pt x="2081190" y="878203"/>
                </a:cubicBezTo>
                <a:cubicBezTo>
                  <a:pt x="2068515" y="918813"/>
                  <a:pt x="2050926" y="956060"/>
                  <a:pt x="2023508" y="988134"/>
                </a:cubicBezTo>
                <a:cubicBezTo>
                  <a:pt x="1988589" y="1029261"/>
                  <a:pt x="1945392" y="1058749"/>
                  <a:pt x="1892108" y="1069096"/>
                </a:cubicBezTo>
                <a:cubicBezTo>
                  <a:pt x="1832357" y="1080477"/>
                  <a:pt x="1771571" y="1086167"/>
                  <a:pt x="1711044" y="1073751"/>
                </a:cubicBezTo>
                <a:cubicBezTo>
                  <a:pt x="1696817" y="1070906"/>
                  <a:pt x="1686730" y="1074269"/>
                  <a:pt x="1679746" y="1088237"/>
                </a:cubicBezTo>
                <a:cubicBezTo>
                  <a:pt x="1667847" y="1111257"/>
                  <a:pt x="1655949" y="1134537"/>
                  <a:pt x="1641464" y="1155747"/>
                </a:cubicBezTo>
                <a:cubicBezTo>
                  <a:pt x="1597491" y="1220154"/>
                  <a:pt x="1542137" y="1270594"/>
                  <a:pt x="1466866" y="1297236"/>
                </a:cubicBezTo>
                <a:cubicBezTo>
                  <a:pt x="1424963" y="1311980"/>
                  <a:pt x="1382542" y="1311721"/>
                  <a:pt x="1340122" y="1305513"/>
                </a:cubicBezTo>
                <a:cubicBezTo>
                  <a:pt x="1276232" y="1296201"/>
                  <a:pt x="1216998" y="1271628"/>
                  <a:pt x="1163714" y="1236450"/>
                </a:cubicBezTo>
                <a:cubicBezTo>
                  <a:pt x="1134485" y="1217309"/>
                  <a:pt x="1111464" y="1188856"/>
                  <a:pt x="1085856" y="1164283"/>
                </a:cubicBezTo>
                <a:cubicBezTo>
                  <a:pt x="1081977" y="1159627"/>
                  <a:pt x="1078873" y="1155230"/>
                  <a:pt x="1072406" y="1147470"/>
                </a:cubicBezTo>
                <a:close/>
                <a:moveTo>
                  <a:pt x="1483679" y="231029"/>
                </a:moveTo>
                <a:cubicBezTo>
                  <a:pt x="1488853" y="177227"/>
                  <a:pt x="1466866" y="141532"/>
                  <a:pt x="1428843" y="112044"/>
                </a:cubicBezTo>
                <a:cubicBezTo>
                  <a:pt x="1402201" y="91351"/>
                  <a:pt x="1371420" y="81005"/>
                  <a:pt x="1341156" y="68848"/>
                </a:cubicBezTo>
                <a:cubicBezTo>
                  <a:pt x="1296925" y="51259"/>
                  <a:pt x="1249590" y="53586"/>
                  <a:pt x="1206652" y="66520"/>
                </a:cubicBezTo>
                <a:cubicBezTo>
                  <a:pt x="1157765" y="81263"/>
                  <a:pt x="1110171" y="103508"/>
                  <a:pt x="1079390" y="150068"/>
                </a:cubicBezTo>
                <a:cubicBezTo>
                  <a:pt x="1055852" y="186022"/>
                  <a:pt x="1019639" y="191712"/>
                  <a:pt x="986271" y="178003"/>
                </a:cubicBezTo>
                <a:cubicBezTo>
                  <a:pt x="965578" y="169467"/>
                  <a:pt x="943333" y="163518"/>
                  <a:pt x="921088" y="159897"/>
                </a:cubicBezTo>
                <a:cubicBezTo>
                  <a:pt x="889531" y="154724"/>
                  <a:pt x="858751" y="149033"/>
                  <a:pt x="826159" y="163259"/>
                </a:cubicBezTo>
                <a:cubicBezTo>
                  <a:pt x="775979" y="184728"/>
                  <a:pt x="728902" y="207749"/>
                  <a:pt x="699932" y="257413"/>
                </a:cubicBezTo>
                <a:cubicBezTo>
                  <a:pt x="687516" y="278623"/>
                  <a:pt x="674324" y="298799"/>
                  <a:pt x="665271" y="322078"/>
                </a:cubicBezTo>
                <a:cubicBezTo>
                  <a:pt x="656735" y="344323"/>
                  <a:pt x="650527" y="366827"/>
                  <a:pt x="646389" y="389848"/>
                </a:cubicBezTo>
                <a:cubicBezTo>
                  <a:pt x="643543" y="405109"/>
                  <a:pt x="635784" y="412093"/>
                  <a:pt x="619746" y="415973"/>
                </a:cubicBezTo>
                <a:cubicBezTo>
                  <a:pt x="573187" y="426836"/>
                  <a:pt x="524817" y="431751"/>
                  <a:pt x="482655" y="457100"/>
                </a:cubicBezTo>
                <a:cubicBezTo>
                  <a:pt x="467394" y="466153"/>
                  <a:pt x="450323" y="473654"/>
                  <a:pt x="437131" y="485294"/>
                </a:cubicBezTo>
                <a:cubicBezTo>
                  <a:pt x="398331" y="519438"/>
                  <a:pt x="372206" y="561858"/>
                  <a:pt x="354876" y="611004"/>
                </a:cubicBezTo>
                <a:cubicBezTo>
                  <a:pt x="340650" y="651614"/>
                  <a:pt x="346599" y="685499"/>
                  <a:pt x="373241" y="717573"/>
                </a:cubicBezTo>
                <a:cubicBezTo>
                  <a:pt x="406091" y="757407"/>
                  <a:pt x="444373" y="789999"/>
                  <a:pt x="493778" y="808364"/>
                </a:cubicBezTo>
                <a:cubicBezTo>
                  <a:pt x="529732" y="821814"/>
                  <a:pt x="537750" y="833713"/>
                  <a:pt x="536198" y="872253"/>
                </a:cubicBezTo>
                <a:cubicBezTo>
                  <a:pt x="533353" y="947783"/>
                  <a:pt x="556374" y="1016070"/>
                  <a:pt x="596726" y="1078407"/>
                </a:cubicBezTo>
                <a:cubicBezTo>
                  <a:pt x="607589" y="1095220"/>
                  <a:pt x="625178" y="1108930"/>
                  <a:pt x="641733" y="1120828"/>
                </a:cubicBezTo>
                <a:cubicBezTo>
                  <a:pt x="660098" y="1134020"/>
                  <a:pt x="681567" y="1142556"/>
                  <a:pt x="700708" y="1154713"/>
                </a:cubicBezTo>
                <a:cubicBezTo>
                  <a:pt x="740542" y="1179803"/>
                  <a:pt x="782963" y="1192219"/>
                  <a:pt x="830298" y="1188598"/>
                </a:cubicBezTo>
                <a:cubicBezTo>
                  <a:pt x="878926" y="1184718"/>
                  <a:pt x="925227" y="1173336"/>
                  <a:pt x="967130" y="1148246"/>
                </a:cubicBezTo>
                <a:cubicBezTo>
                  <a:pt x="992479" y="1132985"/>
                  <a:pt x="1016276" y="1115396"/>
                  <a:pt x="1040849" y="1098842"/>
                </a:cubicBezTo>
                <a:cubicBezTo>
                  <a:pt x="1057921" y="1087202"/>
                  <a:pt x="1074217" y="1085909"/>
                  <a:pt x="1090254" y="1099100"/>
                </a:cubicBezTo>
                <a:cubicBezTo>
                  <a:pt x="1108360" y="1114103"/>
                  <a:pt x="1123880" y="1132209"/>
                  <a:pt x="1140693" y="1148505"/>
                </a:cubicBezTo>
                <a:cubicBezTo>
                  <a:pt x="1152850" y="1160403"/>
                  <a:pt x="1164231" y="1173854"/>
                  <a:pt x="1178199" y="1183424"/>
                </a:cubicBezTo>
                <a:cubicBezTo>
                  <a:pt x="1196047" y="1195840"/>
                  <a:pt x="1215705" y="1205928"/>
                  <a:pt x="1235105" y="1215757"/>
                </a:cubicBezTo>
                <a:cubicBezTo>
                  <a:pt x="1298736" y="1247831"/>
                  <a:pt x="1364953" y="1263610"/>
                  <a:pt x="1434792" y="1238002"/>
                </a:cubicBezTo>
                <a:cubicBezTo>
                  <a:pt x="1477471" y="1222482"/>
                  <a:pt x="1519375" y="1205152"/>
                  <a:pt x="1548604" y="1167387"/>
                </a:cubicBezTo>
                <a:cubicBezTo>
                  <a:pt x="1564123" y="1147470"/>
                  <a:pt x="1583265" y="1130140"/>
                  <a:pt x="1596715" y="1109188"/>
                </a:cubicBezTo>
                <a:cubicBezTo>
                  <a:pt x="1610165" y="1088237"/>
                  <a:pt x="1629565" y="1071682"/>
                  <a:pt x="1636549" y="1045816"/>
                </a:cubicBezTo>
                <a:cubicBezTo>
                  <a:pt x="1644568" y="1015552"/>
                  <a:pt x="1655690" y="1010896"/>
                  <a:pt x="1686988" y="1015294"/>
                </a:cubicBezTo>
                <a:cubicBezTo>
                  <a:pt x="1722942" y="1020467"/>
                  <a:pt x="1758638" y="1026416"/>
                  <a:pt x="1795109" y="1018915"/>
                </a:cubicBezTo>
                <a:cubicBezTo>
                  <a:pt x="1811922" y="1015552"/>
                  <a:pt x="1829253" y="1014259"/>
                  <a:pt x="1846583" y="1013742"/>
                </a:cubicBezTo>
                <a:cubicBezTo>
                  <a:pt x="1893918" y="1012707"/>
                  <a:pt x="1933235" y="990721"/>
                  <a:pt x="1963240" y="958647"/>
                </a:cubicBezTo>
                <a:cubicBezTo>
                  <a:pt x="2001780" y="917261"/>
                  <a:pt x="2027647" y="866563"/>
                  <a:pt x="2036183" y="809140"/>
                </a:cubicBezTo>
                <a:cubicBezTo>
                  <a:pt x="2040839" y="779135"/>
                  <a:pt x="2042132" y="748871"/>
                  <a:pt x="2028423" y="720677"/>
                </a:cubicBezTo>
                <a:cubicBezTo>
                  <a:pt x="2018076" y="699467"/>
                  <a:pt x="2006436" y="679032"/>
                  <a:pt x="1994279" y="659115"/>
                </a:cubicBezTo>
                <a:cubicBezTo>
                  <a:pt x="1982898" y="640492"/>
                  <a:pt x="1974362" y="621868"/>
                  <a:pt x="1980829" y="599882"/>
                </a:cubicBezTo>
                <a:cubicBezTo>
                  <a:pt x="1985226" y="584103"/>
                  <a:pt x="1990658" y="568584"/>
                  <a:pt x="1996866" y="553581"/>
                </a:cubicBezTo>
                <a:cubicBezTo>
                  <a:pt x="2019887" y="497451"/>
                  <a:pt x="2029716" y="440028"/>
                  <a:pt x="2010575" y="380795"/>
                </a:cubicBezTo>
                <a:cubicBezTo>
                  <a:pt x="1995314" y="333977"/>
                  <a:pt x="1973069" y="291297"/>
                  <a:pt x="1929614" y="264655"/>
                </a:cubicBezTo>
                <a:cubicBezTo>
                  <a:pt x="1905041" y="249394"/>
                  <a:pt x="1879433" y="235426"/>
                  <a:pt x="1853567" y="222493"/>
                </a:cubicBezTo>
                <a:cubicBezTo>
                  <a:pt x="1795368" y="193264"/>
                  <a:pt x="1735875" y="178520"/>
                  <a:pt x="1670175" y="197661"/>
                </a:cubicBezTo>
                <a:cubicBezTo>
                  <a:pt x="1628013" y="209819"/>
                  <a:pt x="1586368" y="219389"/>
                  <a:pt x="1554294" y="252498"/>
                </a:cubicBezTo>
                <a:cubicBezTo>
                  <a:pt x="1543430" y="263879"/>
                  <a:pt x="1527911" y="271898"/>
                  <a:pt x="1513167" y="278364"/>
                </a:cubicBezTo>
                <a:cubicBezTo>
                  <a:pt x="1497389" y="285348"/>
                  <a:pt x="1488853" y="279399"/>
                  <a:pt x="1486266" y="262586"/>
                </a:cubicBezTo>
                <a:cubicBezTo>
                  <a:pt x="1484197" y="250429"/>
                  <a:pt x="1484197" y="238530"/>
                  <a:pt x="1483679" y="231029"/>
                </a:cubicBezTo>
                <a:close/>
                <a:moveTo>
                  <a:pt x="690620" y="1439759"/>
                </a:moveTo>
                <a:cubicBezTo>
                  <a:pt x="689844" y="1505459"/>
                  <a:pt x="626989" y="1546586"/>
                  <a:pt x="567497" y="1534171"/>
                </a:cubicBezTo>
                <a:cubicBezTo>
                  <a:pt x="509556" y="1522013"/>
                  <a:pt x="470498" y="1484766"/>
                  <a:pt x="458341" y="1425532"/>
                </a:cubicBezTo>
                <a:cubicBezTo>
                  <a:pt x="449029" y="1380008"/>
                  <a:pt x="471792" y="1341208"/>
                  <a:pt x="519385" y="1332931"/>
                </a:cubicBezTo>
                <a:cubicBezTo>
                  <a:pt x="546286" y="1328275"/>
                  <a:pt x="571377" y="1328534"/>
                  <a:pt x="596208" y="1340950"/>
                </a:cubicBezTo>
                <a:cubicBezTo>
                  <a:pt x="613280" y="1349227"/>
                  <a:pt x="632680" y="1352590"/>
                  <a:pt x="648717" y="1362160"/>
                </a:cubicBezTo>
                <a:cubicBezTo>
                  <a:pt x="677428" y="1378973"/>
                  <a:pt x="690620" y="1406133"/>
                  <a:pt x="690620" y="1439759"/>
                </a:cubicBezTo>
                <a:close/>
                <a:moveTo>
                  <a:pt x="517316" y="1423205"/>
                </a:moveTo>
                <a:cubicBezTo>
                  <a:pt x="517833" y="1451140"/>
                  <a:pt x="536974" y="1478558"/>
                  <a:pt x="560771" y="1486577"/>
                </a:cubicBezTo>
                <a:cubicBezTo>
                  <a:pt x="587931" y="1495630"/>
                  <a:pt x="607331" y="1485542"/>
                  <a:pt x="624144" y="1463556"/>
                </a:cubicBezTo>
                <a:cubicBezTo>
                  <a:pt x="646647" y="1434068"/>
                  <a:pt x="638888" y="1404322"/>
                  <a:pt x="605261" y="1388285"/>
                </a:cubicBezTo>
                <a:cubicBezTo>
                  <a:pt x="597760" y="1384922"/>
                  <a:pt x="590518" y="1381042"/>
                  <a:pt x="583016" y="1377939"/>
                </a:cubicBezTo>
                <a:cubicBezTo>
                  <a:pt x="552753" y="1365005"/>
                  <a:pt x="516799" y="1389837"/>
                  <a:pt x="517316" y="1423205"/>
                </a:cubicBezTo>
                <a:close/>
                <a:moveTo>
                  <a:pt x="366516" y="1528997"/>
                </a:moveTo>
                <a:cubicBezTo>
                  <a:pt x="394969" y="1532101"/>
                  <a:pt x="421352" y="1543483"/>
                  <a:pt x="441787" y="1565469"/>
                </a:cubicBezTo>
                <a:cubicBezTo>
                  <a:pt x="448512" y="1572711"/>
                  <a:pt x="453944" y="1585386"/>
                  <a:pt x="452909" y="1594956"/>
                </a:cubicBezTo>
                <a:cubicBezTo>
                  <a:pt x="449288" y="1631686"/>
                  <a:pt x="441011" y="1668675"/>
                  <a:pt x="404539" y="1686782"/>
                </a:cubicBezTo>
                <a:cubicBezTo>
                  <a:pt x="367809" y="1705147"/>
                  <a:pt x="331338" y="1696611"/>
                  <a:pt x="299781" y="1671779"/>
                </a:cubicBezTo>
                <a:cubicBezTo>
                  <a:pt x="277536" y="1654449"/>
                  <a:pt x="275725" y="1627548"/>
                  <a:pt x="277019" y="1602199"/>
                </a:cubicBezTo>
                <a:cubicBezTo>
                  <a:pt x="277795" y="1586421"/>
                  <a:pt x="284002" y="1571159"/>
                  <a:pt x="294866" y="1557450"/>
                </a:cubicBezTo>
                <a:cubicBezTo>
                  <a:pt x="305213" y="1544259"/>
                  <a:pt x="316335" y="1535723"/>
                  <a:pt x="332372" y="1533653"/>
                </a:cubicBezTo>
                <a:cubicBezTo>
                  <a:pt x="343236" y="1532360"/>
                  <a:pt x="354100" y="1530808"/>
                  <a:pt x="366516" y="1528997"/>
                </a:cubicBezTo>
                <a:close/>
                <a:moveTo>
                  <a:pt x="405315" y="1597543"/>
                </a:moveTo>
                <a:cubicBezTo>
                  <a:pt x="401953" y="1590818"/>
                  <a:pt x="400659" y="1581506"/>
                  <a:pt x="395227" y="1577626"/>
                </a:cubicBezTo>
                <a:cubicBezTo>
                  <a:pt x="377638" y="1565210"/>
                  <a:pt x="350737" y="1573746"/>
                  <a:pt x="342719" y="1593663"/>
                </a:cubicBezTo>
                <a:cubicBezTo>
                  <a:pt x="339615" y="1601164"/>
                  <a:pt x="338322" y="1609442"/>
                  <a:pt x="337028" y="1617460"/>
                </a:cubicBezTo>
                <a:cubicBezTo>
                  <a:pt x="335218" y="1629617"/>
                  <a:pt x="329786" y="1643326"/>
                  <a:pt x="345823" y="1650569"/>
                </a:cubicBezTo>
                <a:cubicBezTo>
                  <a:pt x="358497" y="1656259"/>
                  <a:pt x="377897" y="1651086"/>
                  <a:pt x="387985" y="1638929"/>
                </a:cubicBezTo>
                <a:cubicBezTo>
                  <a:pt x="397297" y="1627289"/>
                  <a:pt x="404281" y="1614615"/>
                  <a:pt x="405315" y="1597543"/>
                </a:cubicBezTo>
                <a:close/>
                <a:moveTo>
                  <a:pt x="66467" y="1628324"/>
                </a:moveTo>
                <a:cubicBezTo>
                  <a:pt x="87419" y="1636601"/>
                  <a:pt x="109664" y="1642033"/>
                  <a:pt x="128546" y="1653414"/>
                </a:cubicBezTo>
                <a:cubicBezTo>
                  <a:pt x="158551" y="1671521"/>
                  <a:pt x="162948" y="1703595"/>
                  <a:pt x="147946" y="1737738"/>
                </a:cubicBezTo>
                <a:cubicBezTo>
                  <a:pt x="142773" y="1749378"/>
                  <a:pt x="131392" y="1758948"/>
                  <a:pt x="121045" y="1767743"/>
                </a:cubicBezTo>
                <a:cubicBezTo>
                  <a:pt x="104232" y="1782228"/>
                  <a:pt x="84574" y="1784297"/>
                  <a:pt x="65433" y="1772658"/>
                </a:cubicBezTo>
                <a:cubicBezTo>
                  <a:pt x="49396" y="1762828"/>
                  <a:pt x="32582" y="1753258"/>
                  <a:pt x="19132" y="1740325"/>
                </a:cubicBezTo>
                <a:cubicBezTo>
                  <a:pt x="-3630" y="1718338"/>
                  <a:pt x="-3113" y="1689886"/>
                  <a:pt x="5423" y="1661433"/>
                </a:cubicBezTo>
                <a:cubicBezTo>
                  <a:pt x="11372" y="1643326"/>
                  <a:pt x="39308" y="1630135"/>
                  <a:pt x="66467" y="1628324"/>
                </a:cubicBezTo>
                <a:close/>
                <a:moveTo>
                  <a:pt x="49137" y="1697645"/>
                </a:moveTo>
                <a:cubicBezTo>
                  <a:pt x="49654" y="1715234"/>
                  <a:pt x="65691" y="1739807"/>
                  <a:pt x="76814" y="1740325"/>
                </a:cubicBezTo>
                <a:cubicBezTo>
                  <a:pt x="88195" y="1740583"/>
                  <a:pt x="101387" y="1722477"/>
                  <a:pt x="103456" y="1703595"/>
                </a:cubicBezTo>
                <a:cubicBezTo>
                  <a:pt x="103456" y="1702819"/>
                  <a:pt x="103715" y="1701784"/>
                  <a:pt x="103715" y="1701008"/>
                </a:cubicBezTo>
                <a:cubicBezTo>
                  <a:pt x="104232" y="1682643"/>
                  <a:pt x="90006" y="1667899"/>
                  <a:pt x="72158" y="1668158"/>
                </a:cubicBezTo>
                <a:cubicBezTo>
                  <a:pt x="55862" y="1668417"/>
                  <a:pt x="48878" y="1677470"/>
                  <a:pt x="49137" y="169764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1" name="Google Shape;101;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CED"/>
        </a:solidFill>
      </p:bgPr>
    </p:bg>
    <p:spTree>
      <p:nvGrpSpPr>
        <p:cNvPr id="105" name="Shape 105"/>
        <p:cNvGrpSpPr/>
        <p:nvPr/>
      </p:nvGrpSpPr>
      <p:grpSpPr>
        <a:xfrm>
          <a:off x="0" y="0"/>
          <a:ext cx="0" cy="0"/>
          <a:chOff x="0" y="0"/>
          <a:chExt cx="0" cy="0"/>
        </a:xfrm>
      </p:grpSpPr>
      <p:sp>
        <p:nvSpPr>
          <p:cNvPr id="106" name="Google Shape;106;p14"/>
          <p:cNvSpPr/>
          <p:nvPr/>
        </p:nvSpPr>
        <p:spPr>
          <a:xfrm>
            <a:off x="2125900" y="29315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3748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601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532750" y="595475"/>
            <a:ext cx="69372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000">
                <a:solidFill>
                  <a:schemeClr val="dk2"/>
                </a:solidFill>
                <a:latin typeface="Times New Roman"/>
                <a:ea typeface="Times New Roman"/>
                <a:cs typeface="Times New Roman"/>
                <a:sym typeface="Times New Roman"/>
              </a:rPr>
              <a:t>Table of Contents</a:t>
            </a:r>
            <a:endParaRPr b="1" sz="4000">
              <a:solidFill>
                <a:schemeClr val="dk2"/>
              </a:solidFill>
              <a:latin typeface="Times New Roman"/>
              <a:ea typeface="Times New Roman"/>
              <a:cs typeface="Times New Roman"/>
              <a:sym typeface="Times New Roman"/>
            </a:endParaRPr>
          </a:p>
        </p:txBody>
      </p:sp>
      <p:sp>
        <p:nvSpPr>
          <p:cNvPr id="110" name="Google Shape;110;p14"/>
          <p:cNvSpPr txBox="1"/>
          <p:nvPr/>
        </p:nvSpPr>
        <p:spPr>
          <a:xfrm>
            <a:off x="514350" y="2389436"/>
            <a:ext cx="26094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Summary</a:t>
            </a:r>
            <a:endParaRPr sz="1600">
              <a:solidFill>
                <a:schemeClr val="dk1"/>
              </a:solidFill>
              <a:latin typeface="Times New Roman"/>
              <a:ea typeface="Times New Roman"/>
              <a:cs typeface="Times New Roman"/>
              <a:sym typeface="Times New Roman"/>
            </a:endParaRPr>
          </a:p>
        </p:txBody>
      </p:sp>
      <p:sp>
        <p:nvSpPr>
          <p:cNvPr id="111" name="Google Shape;111;p14"/>
          <p:cNvSpPr txBox="1"/>
          <p:nvPr/>
        </p:nvSpPr>
        <p:spPr>
          <a:xfrm>
            <a:off x="2114550" y="3605227"/>
            <a:ext cx="2609400" cy="2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500">
                <a:solidFill>
                  <a:schemeClr val="dk1"/>
                </a:solidFill>
                <a:latin typeface="Poppins Light"/>
                <a:ea typeface="Poppins Light"/>
                <a:cs typeface="Poppins Light"/>
                <a:sym typeface="Poppins Light"/>
              </a:rPr>
              <a:t>Synthesis</a:t>
            </a:r>
            <a:endParaRPr sz="1500">
              <a:solidFill>
                <a:schemeClr val="dk1"/>
              </a:solidFill>
              <a:latin typeface="Poppins Light"/>
              <a:ea typeface="Poppins Light"/>
              <a:cs typeface="Poppins Light"/>
              <a:sym typeface="Poppins Light"/>
            </a:endParaRPr>
          </a:p>
        </p:txBody>
      </p:sp>
      <p:sp>
        <p:nvSpPr>
          <p:cNvPr id="112" name="Google Shape;112;p14"/>
          <p:cNvSpPr txBox="1"/>
          <p:nvPr/>
        </p:nvSpPr>
        <p:spPr>
          <a:xfrm>
            <a:off x="809796" y="1890487"/>
            <a:ext cx="891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2000">
                <a:solidFill>
                  <a:schemeClr val="lt2"/>
                </a:solidFill>
                <a:latin typeface="Poppins Medium"/>
                <a:ea typeface="Poppins Medium"/>
                <a:cs typeface="Poppins Medium"/>
                <a:sym typeface="Poppins Medium"/>
              </a:rPr>
              <a:t>1</a:t>
            </a:r>
            <a:endParaRPr sz="2000">
              <a:solidFill>
                <a:schemeClr val="lt2"/>
              </a:solidFill>
              <a:latin typeface="Poppins"/>
              <a:ea typeface="Poppins"/>
              <a:cs typeface="Poppins"/>
              <a:sym typeface="Poppins"/>
            </a:endParaRPr>
          </a:p>
        </p:txBody>
      </p:sp>
      <p:sp>
        <p:nvSpPr>
          <p:cNvPr id="113" name="Google Shape;113;p14"/>
          <p:cNvSpPr txBox="1"/>
          <p:nvPr/>
        </p:nvSpPr>
        <p:spPr>
          <a:xfrm>
            <a:off x="2302821" y="3030078"/>
            <a:ext cx="1509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3</a:t>
            </a:r>
            <a:endParaRPr sz="2000">
              <a:solidFill>
                <a:schemeClr val="lt2"/>
              </a:solidFill>
              <a:latin typeface="Poppins Medium"/>
              <a:ea typeface="Poppins Medium"/>
              <a:cs typeface="Poppins Medium"/>
              <a:sym typeface="Poppins Medium"/>
            </a:endParaRPr>
          </a:p>
        </p:txBody>
      </p:sp>
      <p:sp>
        <p:nvSpPr>
          <p:cNvPr id="114" name="Google Shape;114;p14"/>
          <p:cNvSpPr txBox="1"/>
          <p:nvPr/>
        </p:nvSpPr>
        <p:spPr>
          <a:xfrm>
            <a:off x="3661423" y="2389436"/>
            <a:ext cx="26094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Limitations</a:t>
            </a:r>
            <a:endParaRPr sz="1600">
              <a:solidFill>
                <a:schemeClr val="dk1"/>
              </a:solidFill>
              <a:latin typeface="Times New Roman"/>
              <a:ea typeface="Times New Roman"/>
              <a:cs typeface="Times New Roman"/>
              <a:sym typeface="Times New Roman"/>
            </a:endParaRPr>
          </a:p>
        </p:txBody>
      </p:sp>
      <p:sp>
        <p:nvSpPr>
          <p:cNvPr id="115" name="Google Shape;115;p14"/>
          <p:cNvSpPr txBox="1"/>
          <p:nvPr/>
        </p:nvSpPr>
        <p:spPr>
          <a:xfrm>
            <a:off x="3928033" y="1890487"/>
            <a:ext cx="1467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2</a:t>
            </a:r>
            <a:endParaRPr sz="2000">
              <a:solidFill>
                <a:schemeClr val="lt2"/>
              </a:solidFill>
              <a:latin typeface="Poppins Medium"/>
              <a:ea typeface="Poppins Medium"/>
              <a:cs typeface="Poppins Medium"/>
              <a:sym typeface="Poppins Medium"/>
            </a:endParaRPr>
          </a:p>
        </p:txBody>
      </p:sp>
      <p:sp>
        <p:nvSpPr>
          <p:cNvPr id="116" name="Google Shape;116;p14"/>
          <p:cNvSpPr/>
          <p:nvPr/>
        </p:nvSpPr>
        <p:spPr>
          <a:xfrm rot="-482944">
            <a:off x="7153861" y="2793457"/>
            <a:ext cx="1177230" cy="1718883"/>
          </a:xfrm>
          <a:custGeom>
            <a:rect b="b" l="l" r="r" t="t"/>
            <a:pathLst>
              <a:path extrusionOk="0" h="3438282" w="2354814">
                <a:moveTo>
                  <a:pt x="2263841" y="2936430"/>
                </a:moveTo>
                <a:cubicBezTo>
                  <a:pt x="2261613" y="3056748"/>
                  <a:pt x="2261613" y="3056748"/>
                  <a:pt x="2201453" y="3090170"/>
                </a:cubicBezTo>
                <a:cubicBezTo>
                  <a:pt x="2200339" y="3094069"/>
                  <a:pt x="2198111" y="3098525"/>
                  <a:pt x="2198111" y="3102424"/>
                </a:cubicBezTo>
                <a:cubicBezTo>
                  <a:pt x="2208695" y="3182636"/>
                  <a:pt x="2204239" y="3192106"/>
                  <a:pt x="2133496" y="3203804"/>
                </a:cubicBezTo>
                <a:cubicBezTo>
                  <a:pt x="2004822" y="3224971"/>
                  <a:pt x="1876148" y="3244467"/>
                  <a:pt x="1746918" y="3261178"/>
                </a:cubicBezTo>
                <a:cubicBezTo>
                  <a:pt x="1627713" y="3276217"/>
                  <a:pt x="1507952" y="3284573"/>
                  <a:pt x="1388748" y="3300170"/>
                </a:cubicBezTo>
                <a:cubicBezTo>
                  <a:pt x="1260074" y="3317437"/>
                  <a:pt x="1131400" y="3341390"/>
                  <a:pt x="1002727" y="3359772"/>
                </a:cubicBezTo>
                <a:cubicBezTo>
                  <a:pt x="875724" y="3378154"/>
                  <a:pt x="748722" y="3393750"/>
                  <a:pt x="621719" y="3409904"/>
                </a:cubicBezTo>
                <a:cubicBezTo>
                  <a:pt x="553204" y="3418817"/>
                  <a:pt x="485247" y="3429400"/>
                  <a:pt x="416732" y="3436642"/>
                </a:cubicBezTo>
                <a:cubicBezTo>
                  <a:pt x="327050" y="3445554"/>
                  <a:pt x="301984" y="3419931"/>
                  <a:pt x="292515" y="3315766"/>
                </a:cubicBezTo>
                <a:cubicBezTo>
                  <a:pt x="283045" y="3212716"/>
                  <a:pt x="274690" y="3109109"/>
                  <a:pt x="265777" y="3000488"/>
                </a:cubicBezTo>
                <a:cubicBezTo>
                  <a:pt x="256865" y="2993804"/>
                  <a:pt x="242939" y="2985448"/>
                  <a:pt x="231241" y="2974308"/>
                </a:cubicBezTo>
                <a:cubicBezTo>
                  <a:pt x="161056" y="2907464"/>
                  <a:pt x="155486" y="2799958"/>
                  <a:pt x="224557" y="2732000"/>
                </a:cubicBezTo>
                <a:cubicBezTo>
                  <a:pt x="260207" y="2696907"/>
                  <a:pt x="266334" y="2660143"/>
                  <a:pt x="261878" y="2613353"/>
                </a:cubicBezTo>
                <a:cubicBezTo>
                  <a:pt x="255751" y="2548181"/>
                  <a:pt x="251295" y="2483008"/>
                  <a:pt x="245724" y="2413937"/>
                </a:cubicBezTo>
                <a:cubicBezTo>
                  <a:pt x="226228" y="2410037"/>
                  <a:pt x="208960" y="2407252"/>
                  <a:pt x="192249" y="2402239"/>
                </a:cubicBezTo>
                <a:cubicBezTo>
                  <a:pt x="142674" y="2387199"/>
                  <a:pt x="98669" y="2361576"/>
                  <a:pt x="83072" y="2299746"/>
                </a:cubicBezTo>
                <a:cubicBezTo>
                  <a:pt x="68589" y="2241815"/>
                  <a:pt x="88642" y="2192239"/>
                  <a:pt x="123735" y="2152133"/>
                </a:cubicBezTo>
                <a:cubicBezTo>
                  <a:pt x="148244" y="2123724"/>
                  <a:pt x="177210" y="2100886"/>
                  <a:pt x="206175" y="2074149"/>
                </a:cubicBezTo>
                <a:cubicBezTo>
                  <a:pt x="198934" y="1985024"/>
                  <a:pt x="190578" y="1891443"/>
                  <a:pt x="183894" y="1798419"/>
                </a:cubicBezTo>
                <a:cubicBezTo>
                  <a:pt x="181666" y="1770568"/>
                  <a:pt x="168854" y="1754971"/>
                  <a:pt x="149358" y="1739931"/>
                </a:cubicBezTo>
                <a:cubicBezTo>
                  <a:pt x="64133" y="1671974"/>
                  <a:pt x="59119" y="1582292"/>
                  <a:pt x="138775" y="1505422"/>
                </a:cubicBezTo>
                <a:cubicBezTo>
                  <a:pt x="160499" y="1484812"/>
                  <a:pt x="167740" y="1465873"/>
                  <a:pt x="164398" y="1436908"/>
                </a:cubicBezTo>
                <a:cubicBezTo>
                  <a:pt x="158828" y="1385661"/>
                  <a:pt x="154371" y="1333857"/>
                  <a:pt x="149358" y="1282611"/>
                </a:cubicBezTo>
                <a:cubicBezTo>
                  <a:pt x="146016" y="1248632"/>
                  <a:pt x="132090" y="1226908"/>
                  <a:pt x="102011" y="1213539"/>
                </a:cubicBezTo>
                <a:cubicBezTo>
                  <a:pt x="52992" y="1191815"/>
                  <a:pt x="25698" y="1143910"/>
                  <a:pt x="7873" y="1088765"/>
                </a:cubicBezTo>
                <a:cubicBezTo>
                  <a:pt x="-5496" y="1047544"/>
                  <a:pt x="-3268" y="1008552"/>
                  <a:pt x="25698" y="975688"/>
                </a:cubicBezTo>
                <a:cubicBezTo>
                  <a:pt x="41295" y="958420"/>
                  <a:pt x="52435" y="934467"/>
                  <a:pt x="70260" y="922213"/>
                </a:cubicBezTo>
                <a:cubicBezTo>
                  <a:pt x="116493" y="891019"/>
                  <a:pt x="138775" y="849799"/>
                  <a:pt x="123178" y="786298"/>
                </a:cubicBezTo>
                <a:cubicBezTo>
                  <a:pt x="49093" y="732823"/>
                  <a:pt x="-10509" y="603035"/>
                  <a:pt x="79730" y="488844"/>
                </a:cubicBezTo>
                <a:cubicBezTo>
                  <a:pt x="103125" y="459322"/>
                  <a:pt x="107024" y="423672"/>
                  <a:pt x="105910" y="387465"/>
                </a:cubicBezTo>
                <a:cubicBezTo>
                  <a:pt x="104796" y="349030"/>
                  <a:pt x="118722" y="328420"/>
                  <a:pt x="145459" y="305025"/>
                </a:cubicBezTo>
                <a:cubicBezTo>
                  <a:pt x="206175" y="252664"/>
                  <a:pt x="262435" y="193062"/>
                  <a:pt x="318695" y="133460"/>
                </a:cubicBezTo>
                <a:cubicBezTo>
                  <a:pt x="343761" y="106722"/>
                  <a:pt x="355459" y="102823"/>
                  <a:pt x="384981" y="123990"/>
                </a:cubicBezTo>
                <a:cubicBezTo>
                  <a:pt x="397236" y="132346"/>
                  <a:pt x="412276" y="143486"/>
                  <a:pt x="425088" y="142372"/>
                </a:cubicBezTo>
                <a:cubicBezTo>
                  <a:pt x="560446" y="130675"/>
                  <a:pt x="696361" y="117863"/>
                  <a:pt x="831719" y="103937"/>
                </a:cubicBezTo>
                <a:cubicBezTo>
                  <a:pt x="963178" y="90569"/>
                  <a:pt x="1094637" y="73858"/>
                  <a:pt x="1226095" y="61603"/>
                </a:cubicBezTo>
                <a:cubicBezTo>
                  <a:pt x="1333602" y="51577"/>
                  <a:pt x="1441666" y="42107"/>
                  <a:pt x="1549729" y="38208"/>
                </a:cubicBezTo>
                <a:cubicBezTo>
                  <a:pt x="1719066" y="32081"/>
                  <a:pt x="1887846" y="28181"/>
                  <a:pt x="2056069" y="5900"/>
                </a:cubicBezTo>
                <a:cubicBezTo>
                  <a:pt x="2092833" y="887"/>
                  <a:pt x="2130711" y="-784"/>
                  <a:pt x="2168032" y="330"/>
                </a:cubicBezTo>
                <a:cubicBezTo>
                  <a:pt x="2223178" y="1444"/>
                  <a:pt x="2247130" y="22054"/>
                  <a:pt x="2258270" y="86112"/>
                </a:cubicBezTo>
                <a:cubicBezTo>
                  <a:pt x="2269968" y="152399"/>
                  <a:pt x="2277209" y="219799"/>
                  <a:pt x="2281666" y="287200"/>
                </a:cubicBezTo>
                <a:cubicBezTo>
                  <a:pt x="2287793" y="375210"/>
                  <a:pt x="2288350" y="463221"/>
                  <a:pt x="2293363" y="551232"/>
                </a:cubicBezTo>
                <a:cubicBezTo>
                  <a:pt x="2295591" y="587438"/>
                  <a:pt x="2304504" y="622531"/>
                  <a:pt x="2306175" y="658738"/>
                </a:cubicBezTo>
                <a:cubicBezTo>
                  <a:pt x="2318429" y="886563"/>
                  <a:pt x="2330684" y="1114945"/>
                  <a:pt x="2340154" y="1342770"/>
                </a:cubicBezTo>
                <a:cubicBezTo>
                  <a:pt x="2346838" y="1507650"/>
                  <a:pt x="2349623" y="1672531"/>
                  <a:pt x="2352408" y="1837412"/>
                </a:cubicBezTo>
                <a:cubicBezTo>
                  <a:pt x="2354079" y="1963857"/>
                  <a:pt x="2356865" y="2090860"/>
                  <a:pt x="2352408" y="2217305"/>
                </a:cubicBezTo>
                <a:cubicBezTo>
                  <a:pt x="2345724" y="2420621"/>
                  <a:pt x="2334583" y="2623936"/>
                  <a:pt x="2325114" y="2826695"/>
                </a:cubicBezTo>
                <a:cubicBezTo>
                  <a:pt x="2324557" y="2833379"/>
                  <a:pt x="2324557" y="2840064"/>
                  <a:pt x="2324557" y="2846748"/>
                </a:cubicBezTo>
                <a:cubicBezTo>
                  <a:pt x="2325114" y="2904122"/>
                  <a:pt x="2325114" y="2904122"/>
                  <a:pt x="2281666" y="2926403"/>
                </a:cubicBezTo>
                <a:cubicBezTo>
                  <a:pt x="2276652" y="2928074"/>
                  <a:pt x="2271639" y="2931416"/>
                  <a:pt x="2263841" y="2936430"/>
                </a:cubicBezTo>
                <a:close/>
                <a:moveTo>
                  <a:pt x="473549" y="1551656"/>
                </a:moveTo>
                <a:cubicBezTo>
                  <a:pt x="470207" y="1559454"/>
                  <a:pt x="466308" y="1563353"/>
                  <a:pt x="466865" y="1567252"/>
                </a:cubicBezTo>
                <a:cubicBezTo>
                  <a:pt x="477448" y="1724892"/>
                  <a:pt x="487475" y="1883088"/>
                  <a:pt x="499730" y="2040727"/>
                </a:cubicBezTo>
                <a:cubicBezTo>
                  <a:pt x="500844" y="2055767"/>
                  <a:pt x="512541" y="2073592"/>
                  <a:pt x="523682" y="2082504"/>
                </a:cubicBezTo>
                <a:cubicBezTo>
                  <a:pt x="540950" y="2096430"/>
                  <a:pt x="563788" y="2102000"/>
                  <a:pt x="581613" y="2115369"/>
                </a:cubicBezTo>
                <a:cubicBezTo>
                  <a:pt x="601109" y="2129852"/>
                  <a:pt x="621719" y="2146006"/>
                  <a:pt x="634531" y="2167173"/>
                </a:cubicBezTo>
                <a:cubicBezTo>
                  <a:pt x="642329" y="2179984"/>
                  <a:pt x="636759" y="2204494"/>
                  <a:pt x="636759" y="2223433"/>
                </a:cubicBezTo>
                <a:cubicBezTo>
                  <a:pt x="622276" y="2223433"/>
                  <a:pt x="605565" y="2227889"/>
                  <a:pt x="593310" y="2221762"/>
                </a:cubicBezTo>
                <a:cubicBezTo>
                  <a:pt x="566573" y="2208950"/>
                  <a:pt x="543735" y="2184998"/>
                  <a:pt x="504743" y="2191682"/>
                </a:cubicBezTo>
                <a:cubicBezTo>
                  <a:pt x="512541" y="2358234"/>
                  <a:pt x="520897" y="2524228"/>
                  <a:pt x="528695" y="2690223"/>
                </a:cubicBezTo>
                <a:cubicBezTo>
                  <a:pt x="550419" y="2697464"/>
                  <a:pt x="566016" y="2700249"/>
                  <a:pt x="579942" y="2707491"/>
                </a:cubicBezTo>
                <a:cubicBezTo>
                  <a:pt x="613920" y="2725316"/>
                  <a:pt x="647899" y="2743698"/>
                  <a:pt x="679650" y="2765422"/>
                </a:cubicBezTo>
                <a:cubicBezTo>
                  <a:pt x="700260" y="2779348"/>
                  <a:pt x="707501" y="2804414"/>
                  <a:pt x="696361" y="2830594"/>
                </a:cubicBezTo>
                <a:cubicBezTo>
                  <a:pt x="685777" y="2855103"/>
                  <a:pt x="667395" y="2847305"/>
                  <a:pt x="650127" y="2841735"/>
                </a:cubicBezTo>
                <a:cubicBezTo>
                  <a:pt x="614478" y="2830594"/>
                  <a:pt x="578828" y="2820011"/>
                  <a:pt x="539836" y="2808313"/>
                </a:cubicBezTo>
                <a:cubicBezTo>
                  <a:pt x="535936" y="2914149"/>
                  <a:pt x="539279" y="3013857"/>
                  <a:pt x="553761" y="3111894"/>
                </a:cubicBezTo>
                <a:cubicBezTo>
                  <a:pt x="654027" y="3119135"/>
                  <a:pt x="2219278" y="2856774"/>
                  <a:pt x="2273867" y="2822239"/>
                </a:cubicBezTo>
                <a:cubicBezTo>
                  <a:pt x="2273867" y="2812212"/>
                  <a:pt x="2274424" y="2800515"/>
                  <a:pt x="2273867" y="2789374"/>
                </a:cubicBezTo>
                <a:cubicBezTo>
                  <a:pt x="2268297" y="2640090"/>
                  <a:pt x="2258827" y="2490806"/>
                  <a:pt x="2257156" y="2341523"/>
                </a:cubicBezTo>
                <a:cubicBezTo>
                  <a:pt x="2255485" y="2176642"/>
                  <a:pt x="2261613" y="2011204"/>
                  <a:pt x="2261613" y="1845767"/>
                </a:cubicBezTo>
                <a:cubicBezTo>
                  <a:pt x="2261613" y="1664733"/>
                  <a:pt x="2260498" y="1483698"/>
                  <a:pt x="2254928" y="1303221"/>
                </a:cubicBezTo>
                <a:cubicBezTo>
                  <a:pt x="2249358" y="1119958"/>
                  <a:pt x="2239331" y="937253"/>
                  <a:pt x="2228191" y="753990"/>
                </a:cubicBezTo>
                <a:cubicBezTo>
                  <a:pt x="2217607" y="584653"/>
                  <a:pt x="2203682" y="415874"/>
                  <a:pt x="2189756" y="247094"/>
                </a:cubicBezTo>
                <a:cubicBezTo>
                  <a:pt x="2185857" y="200303"/>
                  <a:pt x="2176944" y="154070"/>
                  <a:pt x="2170817" y="108951"/>
                </a:cubicBezTo>
                <a:cubicBezTo>
                  <a:pt x="2161347" y="106722"/>
                  <a:pt x="2155220" y="104494"/>
                  <a:pt x="2149650" y="104494"/>
                </a:cubicBezTo>
                <a:cubicBezTo>
                  <a:pt x="1992567" y="114521"/>
                  <a:pt x="1835485" y="124547"/>
                  <a:pt x="1678403" y="135131"/>
                </a:cubicBezTo>
                <a:cubicBezTo>
                  <a:pt x="1559199" y="143486"/>
                  <a:pt x="1440552" y="149614"/>
                  <a:pt x="1321904" y="161868"/>
                </a:cubicBezTo>
                <a:cubicBezTo>
                  <a:pt x="1208271" y="174123"/>
                  <a:pt x="1095751" y="194733"/>
                  <a:pt x="982117" y="208659"/>
                </a:cubicBezTo>
                <a:cubicBezTo>
                  <a:pt x="878509" y="221470"/>
                  <a:pt x="773788" y="229826"/>
                  <a:pt x="669623" y="239295"/>
                </a:cubicBezTo>
                <a:cubicBezTo>
                  <a:pt x="583841" y="247094"/>
                  <a:pt x="497501" y="254335"/>
                  <a:pt x="406149" y="262134"/>
                </a:cubicBezTo>
                <a:cubicBezTo>
                  <a:pt x="403920" y="296112"/>
                  <a:pt x="401135" y="333990"/>
                  <a:pt x="398907" y="368526"/>
                </a:cubicBezTo>
                <a:cubicBezTo>
                  <a:pt x="538164" y="472133"/>
                  <a:pt x="538164" y="472133"/>
                  <a:pt x="508642" y="537306"/>
                </a:cubicBezTo>
                <a:cubicBezTo>
                  <a:pt x="473549" y="523380"/>
                  <a:pt x="438456" y="509454"/>
                  <a:pt x="397793" y="493858"/>
                </a:cubicBezTo>
                <a:cubicBezTo>
                  <a:pt x="402806" y="606377"/>
                  <a:pt x="409491" y="707200"/>
                  <a:pt x="411162" y="808022"/>
                </a:cubicBezTo>
                <a:cubicBezTo>
                  <a:pt x="411719" y="851470"/>
                  <a:pt x="423974" y="877651"/>
                  <a:pt x="458509" y="898261"/>
                </a:cubicBezTo>
                <a:cubicBezTo>
                  <a:pt x="489146" y="916643"/>
                  <a:pt x="515883" y="945051"/>
                  <a:pt x="541507" y="971788"/>
                </a:cubicBezTo>
                <a:cubicBezTo>
                  <a:pt x="557103" y="987942"/>
                  <a:pt x="561560" y="1013566"/>
                  <a:pt x="546520" y="1033062"/>
                </a:cubicBezTo>
                <a:cubicBezTo>
                  <a:pt x="530366" y="1053672"/>
                  <a:pt x="515326" y="1034733"/>
                  <a:pt x="500287" y="1024149"/>
                </a:cubicBezTo>
                <a:cubicBezTo>
                  <a:pt x="478005" y="1008552"/>
                  <a:pt x="459066" y="980144"/>
                  <a:pt x="424531" y="993513"/>
                </a:cubicBezTo>
                <a:cubicBezTo>
                  <a:pt x="424531" y="1016908"/>
                  <a:pt x="422859" y="1039189"/>
                  <a:pt x="424531" y="1061470"/>
                </a:cubicBezTo>
                <a:cubicBezTo>
                  <a:pt x="431215" y="1153380"/>
                  <a:pt x="442355" y="1245290"/>
                  <a:pt x="445698" y="1337199"/>
                </a:cubicBezTo>
                <a:cubicBezTo>
                  <a:pt x="447926" y="1404600"/>
                  <a:pt x="451268" y="1464759"/>
                  <a:pt x="523125" y="1480356"/>
                </a:cubicBezTo>
                <a:cubicBezTo>
                  <a:pt x="532037" y="1482027"/>
                  <a:pt x="539836" y="1492054"/>
                  <a:pt x="547077" y="1499295"/>
                </a:cubicBezTo>
                <a:cubicBezTo>
                  <a:pt x="567687" y="1519348"/>
                  <a:pt x="573257" y="1542743"/>
                  <a:pt x="554875" y="1574494"/>
                </a:cubicBezTo>
                <a:cubicBezTo>
                  <a:pt x="528138" y="1566695"/>
                  <a:pt x="500287" y="1558897"/>
                  <a:pt x="473549" y="1551656"/>
                </a:cubicBezTo>
                <a:close/>
                <a:moveTo>
                  <a:pt x="268005" y="1556112"/>
                </a:moveTo>
                <a:cubicBezTo>
                  <a:pt x="277475" y="1730462"/>
                  <a:pt x="286944" y="1893671"/>
                  <a:pt x="295857" y="2055767"/>
                </a:cubicBezTo>
                <a:cubicBezTo>
                  <a:pt x="319252" y="2054096"/>
                  <a:pt x="337077" y="2054653"/>
                  <a:pt x="354902" y="2051868"/>
                </a:cubicBezTo>
                <a:cubicBezTo>
                  <a:pt x="371613" y="2049083"/>
                  <a:pt x="388324" y="2043512"/>
                  <a:pt x="409491" y="2037942"/>
                </a:cubicBezTo>
                <a:cubicBezTo>
                  <a:pt x="397793" y="1872504"/>
                  <a:pt x="386096" y="1712080"/>
                  <a:pt x="373841" y="1544971"/>
                </a:cubicBezTo>
                <a:cubicBezTo>
                  <a:pt x="334849" y="1548870"/>
                  <a:pt x="304212" y="1552213"/>
                  <a:pt x="268005" y="1556112"/>
                </a:cubicBezTo>
                <a:close/>
                <a:moveTo>
                  <a:pt x="359358" y="1426881"/>
                </a:moveTo>
                <a:cubicBezTo>
                  <a:pt x="345989" y="1269799"/>
                  <a:pt x="332621" y="1117730"/>
                  <a:pt x="319809" y="969003"/>
                </a:cubicBezTo>
                <a:cubicBezTo>
                  <a:pt x="284716" y="969003"/>
                  <a:pt x="258536" y="969003"/>
                  <a:pt x="229013" y="969003"/>
                </a:cubicBezTo>
                <a:cubicBezTo>
                  <a:pt x="244610" y="1128871"/>
                  <a:pt x="236255" y="1284282"/>
                  <a:pt x="261321" y="1439693"/>
                </a:cubicBezTo>
                <a:cubicBezTo>
                  <a:pt x="296971" y="1434679"/>
                  <a:pt x="325936" y="1431337"/>
                  <a:pt x="359358" y="1426881"/>
                </a:cubicBezTo>
                <a:close/>
                <a:moveTo>
                  <a:pt x="317581" y="2174971"/>
                </a:moveTo>
                <a:cubicBezTo>
                  <a:pt x="335406" y="2341523"/>
                  <a:pt x="352117" y="2499162"/>
                  <a:pt x="368828" y="2661814"/>
                </a:cubicBezTo>
                <a:cubicBezTo>
                  <a:pt x="392223" y="2659586"/>
                  <a:pt x="412833" y="2657915"/>
                  <a:pt x="436228" y="2655687"/>
                </a:cubicBezTo>
                <a:cubicBezTo>
                  <a:pt x="425645" y="2492478"/>
                  <a:pt x="415618" y="2335952"/>
                  <a:pt x="405592" y="2175528"/>
                </a:cubicBezTo>
                <a:cubicBezTo>
                  <a:pt x="378297" y="2174971"/>
                  <a:pt x="352117" y="2174971"/>
                  <a:pt x="317581" y="2174971"/>
                </a:cubicBezTo>
                <a:close/>
                <a:moveTo>
                  <a:pt x="371613" y="2780462"/>
                </a:moveTo>
                <a:cubicBezTo>
                  <a:pt x="358801" y="2848976"/>
                  <a:pt x="369942" y="3184308"/>
                  <a:pt x="385539" y="3231655"/>
                </a:cubicBezTo>
                <a:cubicBezTo>
                  <a:pt x="411719" y="3204361"/>
                  <a:pt x="439013" y="3178180"/>
                  <a:pt x="462966" y="3149215"/>
                </a:cubicBezTo>
                <a:cubicBezTo>
                  <a:pt x="470764" y="3139745"/>
                  <a:pt x="476334" y="3120806"/>
                  <a:pt x="474663" y="3107437"/>
                </a:cubicBezTo>
                <a:cubicBezTo>
                  <a:pt x="465194" y="3002716"/>
                  <a:pt x="453496" y="2897995"/>
                  <a:pt x="441798" y="2786032"/>
                </a:cubicBezTo>
                <a:cubicBezTo>
                  <a:pt x="418960" y="2784361"/>
                  <a:pt x="395008" y="2782133"/>
                  <a:pt x="371613" y="2780462"/>
                </a:cubicBezTo>
                <a:close/>
                <a:moveTo>
                  <a:pt x="312568" y="848128"/>
                </a:moveTo>
                <a:cubicBezTo>
                  <a:pt x="306997" y="727253"/>
                  <a:pt x="301984" y="615847"/>
                  <a:pt x="296414" y="497757"/>
                </a:cubicBezTo>
                <a:cubicBezTo>
                  <a:pt x="278589" y="502770"/>
                  <a:pt x="262435" y="508340"/>
                  <a:pt x="245724" y="511125"/>
                </a:cubicBezTo>
                <a:cubicBezTo>
                  <a:pt x="215088" y="516139"/>
                  <a:pt x="207289" y="539534"/>
                  <a:pt x="208960" y="569614"/>
                </a:cubicBezTo>
                <a:cubicBezTo>
                  <a:pt x="213417" y="648155"/>
                  <a:pt x="218987" y="726696"/>
                  <a:pt x="224557" y="805237"/>
                </a:cubicBezTo>
                <a:cubicBezTo>
                  <a:pt x="226228" y="830860"/>
                  <a:pt x="236812" y="848128"/>
                  <a:pt x="261321" y="848128"/>
                </a:cubicBezTo>
                <a:cubicBezTo>
                  <a:pt x="276918" y="848128"/>
                  <a:pt x="291958" y="848128"/>
                  <a:pt x="312568" y="848128"/>
                </a:cubicBezTo>
                <a:close/>
                <a:moveTo>
                  <a:pt x="1883947" y="3024440"/>
                </a:moveTo>
                <a:cubicBezTo>
                  <a:pt x="1990896" y="3032796"/>
                  <a:pt x="2096732" y="3017199"/>
                  <a:pt x="2200896" y="2983220"/>
                </a:cubicBezTo>
                <a:cubicBezTo>
                  <a:pt x="2209809" y="2980435"/>
                  <a:pt x="2216493" y="2968180"/>
                  <a:pt x="2234875" y="2949798"/>
                </a:cubicBezTo>
                <a:cubicBezTo>
                  <a:pt x="2106202" y="2959268"/>
                  <a:pt x="1998138" y="3006615"/>
                  <a:pt x="1883947" y="3024440"/>
                </a:cubicBezTo>
                <a:close/>
                <a:moveTo>
                  <a:pt x="408934" y="3328021"/>
                </a:moveTo>
                <a:cubicBezTo>
                  <a:pt x="442913" y="3325236"/>
                  <a:pt x="465194" y="3323008"/>
                  <a:pt x="487475" y="3321337"/>
                </a:cubicBezTo>
                <a:cubicBezTo>
                  <a:pt x="484690" y="3251151"/>
                  <a:pt x="484690" y="3251151"/>
                  <a:pt x="540950" y="3246138"/>
                </a:cubicBezTo>
                <a:cubicBezTo>
                  <a:pt x="554318" y="3245024"/>
                  <a:pt x="568244" y="3245581"/>
                  <a:pt x="582170" y="3243353"/>
                </a:cubicBezTo>
                <a:cubicBezTo>
                  <a:pt x="615592" y="3237225"/>
                  <a:pt x="649013" y="3230541"/>
                  <a:pt x="682992" y="3223857"/>
                </a:cubicBezTo>
                <a:cubicBezTo>
                  <a:pt x="682435" y="3218843"/>
                  <a:pt x="681878" y="3213830"/>
                  <a:pt x="680764" y="3208817"/>
                </a:cubicBezTo>
                <a:cubicBezTo>
                  <a:pt x="640658" y="3213273"/>
                  <a:pt x="600552" y="3222186"/>
                  <a:pt x="561003" y="3221071"/>
                </a:cubicBezTo>
                <a:cubicBezTo>
                  <a:pt x="493045" y="3218843"/>
                  <a:pt x="456838" y="3268976"/>
                  <a:pt x="408934" y="3328021"/>
                </a:cubicBezTo>
                <a:close/>
                <a:moveTo>
                  <a:pt x="1540260" y="3181523"/>
                </a:moveTo>
                <a:cubicBezTo>
                  <a:pt x="1650552" y="3166483"/>
                  <a:pt x="1760843" y="3150886"/>
                  <a:pt x="1870578" y="3135846"/>
                </a:cubicBezTo>
                <a:cubicBezTo>
                  <a:pt x="1756387" y="3114122"/>
                  <a:pt x="1647209" y="3144758"/>
                  <a:pt x="1540260" y="3181523"/>
                </a:cubicBezTo>
                <a:close/>
                <a:moveTo>
                  <a:pt x="128748" y="991284"/>
                </a:moveTo>
                <a:cubicBezTo>
                  <a:pt x="76944" y="1021364"/>
                  <a:pt x="63019" y="1035290"/>
                  <a:pt x="69146" y="1062027"/>
                </a:cubicBezTo>
                <a:cubicBezTo>
                  <a:pt x="78058" y="1101019"/>
                  <a:pt x="99226" y="1131099"/>
                  <a:pt x="138218" y="1153380"/>
                </a:cubicBezTo>
                <a:cubicBezTo>
                  <a:pt x="134875" y="1096563"/>
                  <a:pt x="132090" y="1046987"/>
                  <a:pt x="128748" y="991284"/>
                </a:cubicBezTo>
                <a:close/>
                <a:moveTo>
                  <a:pt x="219544" y="2220647"/>
                </a:moveTo>
                <a:cubicBezTo>
                  <a:pt x="180552" y="2228446"/>
                  <a:pt x="169968" y="2260754"/>
                  <a:pt x="157714" y="2299189"/>
                </a:cubicBezTo>
                <a:cubicBezTo>
                  <a:pt x="182223" y="2318685"/>
                  <a:pt x="205618" y="2337066"/>
                  <a:pt x="240154" y="2364361"/>
                </a:cubicBezTo>
                <a:cubicBezTo>
                  <a:pt x="231799" y="2306430"/>
                  <a:pt x="225671" y="2265210"/>
                  <a:pt x="219544" y="2220647"/>
                </a:cubicBezTo>
                <a:close/>
                <a:moveTo>
                  <a:pt x="1253947" y="3116350"/>
                </a:moveTo>
                <a:cubicBezTo>
                  <a:pt x="1254504" y="3121363"/>
                  <a:pt x="1255618" y="3125820"/>
                  <a:pt x="1256175" y="3130833"/>
                </a:cubicBezTo>
                <a:cubicBezTo>
                  <a:pt x="1348642" y="3142531"/>
                  <a:pt x="1433867" y="3100753"/>
                  <a:pt x="1523549" y="3088499"/>
                </a:cubicBezTo>
                <a:cubicBezTo>
                  <a:pt x="1522992" y="3082928"/>
                  <a:pt x="1522435" y="3077358"/>
                  <a:pt x="1521321" y="3072345"/>
                </a:cubicBezTo>
                <a:cubicBezTo>
                  <a:pt x="1432196" y="3086828"/>
                  <a:pt x="1343072" y="3101867"/>
                  <a:pt x="1253947" y="3116350"/>
                </a:cubicBezTo>
                <a:close/>
                <a:moveTo>
                  <a:pt x="293629" y="380781"/>
                </a:moveTo>
                <a:cubicBezTo>
                  <a:pt x="293629" y="349030"/>
                  <a:pt x="293629" y="323407"/>
                  <a:pt x="293629" y="289985"/>
                </a:cubicBezTo>
                <a:cubicBezTo>
                  <a:pt x="256865" y="317836"/>
                  <a:pt x="210631" y="322850"/>
                  <a:pt x="210631" y="393592"/>
                </a:cubicBezTo>
                <a:cubicBezTo>
                  <a:pt x="239597" y="389136"/>
                  <a:pt x="265220" y="385237"/>
                  <a:pt x="293629" y="380781"/>
                </a:cubicBezTo>
                <a:close/>
                <a:moveTo>
                  <a:pt x="1562541" y="418102"/>
                </a:moveTo>
                <a:cubicBezTo>
                  <a:pt x="1622143" y="426457"/>
                  <a:pt x="1705141" y="424786"/>
                  <a:pt x="1780896" y="450409"/>
                </a:cubicBezTo>
                <a:cubicBezTo>
                  <a:pt x="1942435" y="506112"/>
                  <a:pt x="1975857" y="680462"/>
                  <a:pt x="1861666" y="822505"/>
                </a:cubicBezTo>
                <a:cubicBezTo>
                  <a:pt x="1810976" y="885449"/>
                  <a:pt x="1750260" y="922770"/>
                  <a:pt x="1679517" y="939481"/>
                </a:cubicBezTo>
                <a:cubicBezTo>
                  <a:pt x="1605989" y="957306"/>
                  <a:pt x="1532462" y="971788"/>
                  <a:pt x="1458377" y="986271"/>
                </a:cubicBezTo>
                <a:cubicBezTo>
                  <a:pt x="1408244" y="996298"/>
                  <a:pt x="1357554" y="1002425"/>
                  <a:pt x="1307979" y="1015237"/>
                </a:cubicBezTo>
                <a:cubicBezTo>
                  <a:pt x="1209385" y="1040303"/>
                  <a:pt x="1115804" y="1009109"/>
                  <a:pt x="1022780" y="982372"/>
                </a:cubicBezTo>
                <a:cubicBezTo>
                  <a:pt x="953708" y="962319"/>
                  <a:pt x="901347" y="912186"/>
                  <a:pt x="872382" y="831974"/>
                </a:cubicBezTo>
                <a:cubicBezTo>
                  <a:pt x="840074" y="743407"/>
                  <a:pt x="863470" y="670993"/>
                  <a:pt x="908032" y="598022"/>
                </a:cubicBezTo>
                <a:cubicBezTo>
                  <a:pt x="969862" y="496643"/>
                  <a:pt x="1064557" y="473247"/>
                  <a:pt x="1159252" y="453751"/>
                </a:cubicBezTo>
                <a:cubicBezTo>
                  <a:pt x="1222753" y="440383"/>
                  <a:pt x="1288483" y="439826"/>
                  <a:pt x="1353098" y="434255"/>
                </a:cubicBezTo>
                <a:cubicBezTo>
                  <a:pt x="1416599" y="429799"/>
                  <a:pt x="1479544" y="424786"/>
                  <a:pt x="1562541" y="418102"/>
                </a:cubicBezTo>
                <a:close/>
                <a:moveTo>
                  <a:pt x="1235008" y="899932"/>
                </a:moveTo>
                <a:cubicBezTo>
                  <a:pt x="1235565" y="896590"/>
                  <a:pt x="1236122" y="893247"/>
                  <a:pt x="1236679" y="890462"/>
                </a:cubicBezTo>
                <a:cubicBezTo>
                  <a:pt x="1252276" y="889348"/>
                  <a:pt x="1268430" y="889905"/>
                  <a:pt x="1284027" y="886563"/>
                </a:cubicBezTo>
                <a:cubicBezTo>
                  <a:pt x="1379835" y="864282"/>
                  <a:pt x="1476202" y="843672"/>
                  <a:pt x="1571454" y="818048"/>
                </a:cubicBezTo>
                <a:cubicBezTo>
                  <a:pt x="1623257" y="804123"/>
                  <a:pt x="1673390" y="783513"/>
                  <a:pt x="1723522" y="764574"/>
                </a:cubicBezTo>
                <a:cubicBezTo>
                  <a:pt x="1773098" y="745635"/>
                  <a:pt x="1808191" y="708314"/>
                  <a:pt x="1826573" y="651497"/>
                </a:cubicBezTo>
                <a:cubicBezTo>
                  <a:pt x="1843284" y="600250"/>
                  <a:pt x="1832143" y="562929"/>
                  <a:pt x="1787024" y="551232"/>
                </a:cubicBezTo>
                <a:cubicBezTo>
                  <a:pt x="1737448" y="538420"/>
                  <a:pt x="1685645" y="527279"/>
                  <a:pt x="1635512" y="530621"/>
                </a:cubicBezTo>
                <a:cubicBezTo>
                  <a:pt x="1501825" y="539534"/>
                  <a:pt x="1368695" y="557359"/>
                  <a:pt x="1235008" y="570171"/>
                </a:cubicBezTo>
                <a:cubicBezTo>
                  <a:pt x="1150340" y="578526"/>
                  <a:pt x="1073470" y="608049"/>
                  <a:pt x="1006626" y="669879"/>
                </a:cubicBezTo>
                <a:cubicBezTo>
                  <a:pt x="973204" y="700515"/>
                  <a:pt x="953708" y="740064"/>
                  <a:pt x="958164" y="786855"/>
                </a:cubicBezTo>
                <a:cubicBezTo>
                  <a:pt x="962064" y="828075"/>
                  <a:pt x="998828" y="842001"/>
                  <a:pt x="1028350" y="850913"/>
                </a:cubicBezTo>
                <a:cubicBezTo>
                  <a:pt x="1096865" y="870966"/>
                  <a:pt x="1166493" y="884335"/>
                  <a:pt x="1235008" y="89993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7" name="Google Shape;117;p14"/>
          <p:cNvSpPr txBox="1"/>
          <p:nvPr/>
        </p:nvSpPr>
        <p:spPr>
          <a:xfrm>
            <a:off x="6735525" y="2719500"/>
            <a:ext cx="1884000" cy="1952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18" name="Google Shape;118;p14"/>
          <p:cNvSpPr/>
          <p:nvPr/>
        </p:nvSpPr>
        <p:spPr>
          <a:xfrm>
            <a:off x="6827672" y="2972905"/>
            <a:ext cx="641145" cy="616392"/>
          </a:xfrm>
          <a:custGeom>
            <a:rect b="b" l="l" r="r" t="t"/>
            <a:pathLst>
              <a:path extrusionOk="0" h="844372" w="919205">
                <a:moveTo>
                  <a:pt x="918177" y="405820"/>
                </a:moveTo>
                <a:cubicBezTo>
                  <a:pt x="915802" y="412172"/>
                  <a:pt x="909893" y="416278"/>
                  <a:pt x="903100" y="416278"/>
                </a:cubicBezTo>
                <a:lnTo>
                  <a:pt x="817109" y="416278"/>
                </a:lnTo>
                <a:lnTo>
                  <a:pt x="817109" y="828298"/>
                </a:lnTo>
                <a:cubicBezTo>
                  <a:pt x="817109" y="837155"/>
                  <a:pt x="809893" y="844372"/>
                  <a:pt x="801019" y="844372"/>
                </a:cubicBezTo>
                <a:lnTo>
                  <a:pt x="572392" y="844372"/>
                </a:lnTo>
                <a:cubicBezTo>
                  <a:pt x="567311" y="844372"/>
                  <a:pt x="563188" y="840248"/>
                  <a:pt x="563188" y="835166"/>
                </a:cubicBezTo>
                <a:lnTo>
                  <a:pt x="563188" y="587387"/>
                </a:lnTo>
                <a:lnTo>
                  <a:pt x="362046" y="587387"/>
                </a:lnTo>
                <a:lnTo>
                  <a:pt x="362046" y="835166"/>
                </a:lnTo>
                <a:cubicBezTo>
                  <a:pt x="362046" y="840248"/>
                  <a:pt x="357922" y="844372"/>
                  <a:pt x="352841" y="844372"/>
                </a:cubicBezTo>
                <a:lnTo>
                  <a:pt x="124196" y="844372"/>
                </a:lnTo>
                <a:cubicBezTo>
                  <a:pt x="115341" y="844372"/>
                  <a:pt x="108124" y="837155"/>
                  <a:pt x="108124" y="828298"/>
                </a:cubicBezTo>
                <a:lnTo>
                  <a:pt x="108124" y="416278"/>
                </a:lnTo>
                <a:lnTo>
                  <a:pt x="16114" y="416278"/>
                </a:lnTo>
                <a:cubicBezTo>
                  <a:pt x="9321" y="416278"/>
                  <a:pt x="3411" y="412172"/>
                  <a:pt x="1036" y="405820"/>
                </a:cubicBezTo>
                <a:cubicBezTo>
                  <a:pt x="-1339" y="399467"/>
                  <a:pt x="447" y="392489"/>
                  <a:pt x="5583" y="388033"/>
                </a:cubicBezTo>
                <a:lnTo>
                  <a:pt x="449067" y="3908"/>
                </a:lnTo>
                <a:cubicBezTo>
                  <a:pt x="455087" y="-1303"/>
                  <a:pt x="464126" y="-1303"/>
                  <a:pt x="470128" y="3908"/>
                </a:cubicBezTo>
                <a:lnTo>
                  <a:pt x="626958" y="139738"/>
                </a:lnTo>
                <a:lnTo>
                  <a:pt x="626958" y="75589"/>
                </a:lnTo>
                <a:cubicBezTo>
                  <a:pt x="626958" y="66714"/>
                  <a:pt x="634174" y="59496"/>
                  <a:pt x="643029" y="59496"/>
                </a:cubicBezTo>
                <a:lnTo>
                  <a:pt x="753118" y="59496"/>
                </a:lnTo>
                <a:cubicBezTo>
                  <a:pt x="761991" y="59496"/>
                  <a:pt x="769189" y="66714"/>
                  <a:pt x="769189" y="75589"/>
                </a:cubicBezTo>
                <a:lnTo>
                  <a:pt x="769189" y="262937"/>
                </a:lnTo>
                <a:lnTo>
                  <a:pt x="913630" y="388033"/>
                </a:lnTo>
                <a:cubicBezTo>
                  <a:pt x="918766" y="392489"/>
                  <a:pt x="920534" y="399467"/>
                  <a:pt x="918177" y="40582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p14"/>
          <p:cNvSpPr/>
          <p:nvPr/>
        </p:nvSpPr>
        <p:spPr>
          <a:xfrm>
            <a:off x="6843292" y="2986856"/>
            <a:ext cx="609967" cy="588982"/>
          </a:xfrm>
          <a:custGeom>
            <a:rect b="b" l="l" r="r" t="t"/>
            <a:pathLst>
              <a:path extrusionOk="0" h="806824" w="874504">
                <a:moveTo>
                  <a:pt x="728426" y="227857"/>
                </a:moveTo>
                <a:lnTo>
                  <a:pt x="623013" y="136548"/>
                </a:lnTo>
                <a:lnTo>
                  <a:pt x="623013" y="58773"/>
                </a:lnTo>
                <a:lnTo>
                  <a:pt x="728426" y="58773"/>
                </a:lnTo>
                <a:lnTo>
                  <a:pt x="728426" y="227857"/>
                </a:lnTo>
                <a:close/>
                <a:moveTo>
                  <a:pt x="437243" y="0"/>
                </a:moveTo>
                <a:lnTo>
                  <a:pt x="0" y="378730"/>
                </a:lnTo>
                <a:lnTo>
                  <a:pt x="94974" y="378730"/>
                </a:lnTo>
                <a:cubicBezTo>
                  <a:pt x="100055" y="378730"/>
                  <a:pt x="104179" y="382854"/>
                  <a:pt x="104179" y="387936"/>
                </a:cubicBezTo>
                <a:lnTo>
                  <a:pt x="104179" y="806824"/>
                </a:lnTo>
                <a:lnTo>
                  <a:pt x="321282" y="806824"/>
                </a:lnTo>
                <a:lnTo>
                  <a:pt x="321282" y="565913"/>
                </a:lnTo>
                <a:cubicBezTo>
                  <a:pt x="321282" y="557038"/>
                  <a:pt x="328498" y="549839"/>
                  <a:pt x="337353" y="549839"/>
                </a:cubicBezTo>
                <a:lnTo>
                  <a:pt x="543153" y="549839"/>
                </a:lnTo>
                <a:cubicBezTo>
                  <a:pt x="552026" y="549839"/>
                  <a:pt x="559243" y="557038"/>
                  <a:pt x="559243" y="565913"/>
                </a:cubicBezTo>
                <a:lnTo>
                  <a:pt x="559243" y="806824"/>
                </a:lnTo>
                <a:lnTo>
                  <a:pt x="776345" y="806824"/>
                </a:lnTo>
                <a:lnTo>
                  <a:pt x="776345" y="387936"/>
                </a:lnTo>
                <a:cubicBezTo>
                  <a:pt x="776345" y="382854"/>
                  <a:pt x="780469" y="378730"/>
                  <a:pt x="785550" y="378730"/>
                </a:cubicBezTo>
                <a:lnTo>
                  <a:pt x="874505" y="378730"/>
                </a:lnTo>
                <a:lnTo>
                  <a:pt x="437243" y="0"/>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0" name="Google Shape;120;p14"/>
          <p:cNvSpPr/>
          <p:nvPr/>
        </p:nvSpPr>
        <p:spPr>
          <a:xfrm>
            <a:off x="6903872" y="2972905"/>
            <a:ext cx="641145" cy="616392"/>
          </a:xfrm>
          <a:custGeom>
            <a:rect b="b" l="l" r="r" t="t"/>
            <a:pathLst>
              <a:path extrusionOk="0" h="844372" w="919205">
                <a:moveTo>
                  <a:pt x="913630" y="388033"/>
                </a:moveTo>
                <a:lnTo>
                  <a:pt x="769189" y="262937"/>
                </a:lnTo>
                <a:lnTo>
                  <a:pt x="769189" y="75589"/>
                </a:lnTo>
                <a:cubicBezTo>
                  <a:pt x="769189" y="66714"/>
                  <a:pt x="761991" y="59496"/>
                  <a:pt x="753118" y="59496"/>
                </a:cubicBezTo>
                <a:lnTo>
                  <a:pt x="643029" y="59496"/>
                </a:lnTo>
                <a:cubicBezTo>
                  <a:pt x="634174" y="59496"/>
                  <a:pt x="626958" y="66714"/>
                  <a:pt x="626958" y="75589"/>
                </a:cubicBezTo>
                <a:lnTo>
                  <a:pt x="626958" y="139738"/>
                </a:lnTo>
                <a:lnTo>
                  <a:pt x="470128" y="3908"/>
                </a:lnTo>
                <a:cubicBezTo>
                  <a:pt x="464126" y="-1303"/>
                  <a:pt x="455087" y="-1303"/>
                  <a:pt x="449067" y="3908"/>
                </a:cubicBezTo>
                <a:lnTo>
                  <a:pt x="5583" y="388033"/>
                </a:lnTo>
                <a:cubicBezTo>
                  <a:pt x="447" y="392489"/>
                  <a:pt x="-1339" y="399467"/>
                  <a:pt x="1036" y="405820"/>
                </a:cubicBezTo>
                <a:cubicBezTo>
                  <a:pt x="3411" y="412172"/>
                  <a:pt x="9321" y="416278"/>
                  <a:pt x="16114" y="416278"/>
                </a:cubicBezTo>
                <a:lnTo>
                  <a:pt x="108124" y="416278"/>
                </a:lnTo>
                <a:lnTo>
                  <a:pt x="108124" y="828298"/>
                </a:lnTo>
                <a:cubicBezTo>
                  <a:pt x="108124" y="837155"/>
                  <a:pt x="115341" y="844372"/>
                  <a:pt x="124196" y="844372"/>
                </a:cubicBezTo>
                <a:lnTo>
                  <a:pt x="352841" y="844372"/>
                </a:lnTo>
                <a:cubicBezTo>
                  <a:pt x="357922" y="844372"/>
                  <a:pt x="362046" y="840248"/>
                  <a:pt x="362046" y="835166"/>
                </a:cubicBezTo>
                <a:lnTo>
                  <a:pt x="362046" y="587387"/>
                </a:lnTo>
                <a:lnTo>
                  <a:pt x="563188" y="587387"/>
                </a:lnTo>
                <a:lnTo>
                  <a:pt x="563188" y="835166"/>
                </a:lnTo>
                <a:cubicBezTo>
                  <a:pt x="563188" y="840248"/>
                  <a:pt x="567311" y="844372"/>
                  <a:pt x="572392" y="844372"/>
                </a:cubicBezTo>
                <a:lnTo>
                  <a:pt x="801019" y="844372"/>
                </a:lnTo>
                <a:cubicBezTo>
                  <a:pt x="809893" y="844372"/>
                  <a:pt x="817109" y="837155"/>
                  <a:pt x="817109" y="828298"/>
                </a:cubicBezTo>
                <a:lnTo>
                  <a:pt x="817109" y="416278"/>
                </a:lnTo>
                <a:lnTo>
                  <a:pt x="903100" y="416278"/>
                </a:lnTo>
                <a:cubicBezTo>
                  <a:pt x="909893" y="416278"/>
                  <a:pt x="915802" y="412172"/>
                  <a:pt x="918177" y="405820"/>
                </a:cubicBezTo>
                <a:cubicBezTo>
                  <a:pt x="920534" y="399467"/>
                  <a:pt x="918766" y="392489"/>
                  <a:pt x="913630" y="388033"/>
                </a:cubicBezTo>
                <a:close/>
                <a:moveTo>
                  <a:pt x="645367" y="77909"/>
                </a:moveTo>
                <a:lnTo>
                  <a:pt x="750780" y="77909"/>
                </a:lnTo>
                <a:lnTo>
                  <a:pt x="750780" y="246992"/>
                </a:lnTo>
                <a:lnTo>
                  <a:pt x="645367" y="155684"/>
                </a:lnTo>
                <a:lnTo>
                  <a:pt x="645367" y="77909"/>
                </a:lnTo>
                <a:close/>
                <a:moveTo>
                  <a:pt x="807905" y="397865"/>
                </a:moveTo>
                <a:cubicBezTo>
                  <a:pt x="802824" y="397865"/>
                  <a:pt x="798700" y="401990"/>
                  <a:pt x="798700" y="407072"/>
                </a:cubicBezTo>
                <a:lnTo>
                  <a:pt x="798700" y="825960"/>
                </a:lnTo>
                <a:lnTo>
                  <a:pt x="581597" y="825960"/>
                </a:lnTo>
                <a:lnTo>
                  <a:pt x="581597" y="585048"/>
                </a:lnTo>
                <a:cubicBezTo>
                  <a:pt x="581597" y="576174"/>
                  <a:pt x="574381" y="568974"/>
                  <a:pt x="565507" y="568974"/>
                </a:cubicBezTo>
                <a:lnTo>
                  <a:pt x="359708" y="568974"/>
                </a:lnTo>
                <a:cubicBezTo>
                  <a:pt x="350853" y="568974"/>
                  <a:pt x="343636" y="576174"/>
                  <a:pt x="343636" y="585048"/>
                </a:cubicBezTo>
                <a:lnTo>
                  <a:pt x="343636" y="825960"/>
                </a:lnTo>
                <a:lnTo>
                  <a:pt x="126534" y="825960"/>
                </a:lnTo>
                <a:lnTo>
                  <a:pt x="126534" y="407072"/>
                </a:lnTo>
                <a:cubicBezTo>
                  <a:pt x="126534" y="401990"/>
                  <a:pt x="122410" y="397865"/>
                  <a:pt x="117329" y="397865"/>
                </a:cubicBezTo>
                <a:lnTo>
                  <a:pt x="22354" y="397865"/>
                </a:lnTo>
                <a:lnTo>
                  <a:pt x="459598" y="19135"/>
                </a:lnTo>
                <a:lnTo>
                  <a:pt x="896859" y="397865"/>
                </a:lnTo>
                <a:lnTo>
                  <a:pt x="807905" y="397865"/>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1" name="Google Shape;121;p14"/>
          <p:cNvSpPr/>
          <p:nvPr/>
        </p:nvSpPr>
        <p:spPr>
          <a:xfrm>
            <a:off x="7822762" y="3851753"/>
            <a:ext cx="628106" cy="575493"/>
          </a:xfrm>
          <a:custGeom>
            <a:rect b="b" l="l" r="r" t="t"/>
            <a:pathLst>
              <a:path extrusionOk="0" h="825079" w="962615">
                <a:moveTo>
                  <a:pt x="45677" y="811591"/>
                </a:moveTo>
                <a:cubicBezTo>
                  <a:pt x="65960" y="798973"/>
                  <a:pt x="124078" y="757404"/>
                  <a:pt x="156960" y="678118"/>
                </a:cubicBezTo>
                <a:cubicBezTo>
                  <a:pt x="158906" y="673440"/>
                  <a:pt x="157432" y="667996"/>
                  <a:pt x="153364" y="664988"/>
                </a:cubicBezTo>
                <a:cubicBezTo>
                  <a:pt x="59022" y="594920"/>
                  <a:pt x="0" y="494938"/>
                  <a:pt x="0" y="383969"/>
                </a:cubicBezTo>
                <a:cubicBezTo>
                  <a:pt x="0" y="171917"/>
                  <a:pt x="215491" y="0"/>
                  <a:pt x="481298" y="0"/>
                </a:cubicBezTo>
                <a:cubicBezTo>
                  <a:pt x="747124" y="0"/>
                  <a:pt x="962616" y="171917"/>
                  <a:pt x="962616" y="383969"/>
                </a:cubicBezTo>
                <a:cubicBezTo>
                  <a:pt x="962616" y="596041"/>
                  <a:pt x="747124" y="767938"/>
                  <a:pt x="481298" y="767938"/>
                </a:cubicBezTo>
                <a:cubicBezTo>
                  <a:pt x="421588" y="767938"/>
                  <a:pt x="364413" y="759271"/>
                  <a:pt x="311641" y="743410"/>
                </a:cubicBezTo>
                <a:cubicBezTo>
                  <a:pt x="308162" y="742368"/>
                  <a:pt x="304388" y="743076"/>
                  <a:pt x="301538" y="745316"/>
                </a:cubicBezTo>
                <a:cubicBezTo>
                  <a:pt x="175318" y="844139"/>
                  <a:pt x="75218" y="826568"/>
                  <a:pt x="46660" y="818509"/>
                </a:cubicBezTo>
                <a:cubicBezTo>
                  <a:pt x="43476" y="817605"/>
                  <a:pt x="42847" y="813360"/>
                  <a:pt x="45677" y="81159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2" name="Google Shape;122;p14"/>
          <p:cNvSpPr/>
          <p:nvPr/>
        </p:nvSpPr>
        <p:spPr>
          <a:xfrm>
            <a:off x="7892548" y="3997301"/>
            <a:ext cx="640918" cy="589198"/>
          </a:xfrm>
          <a:custGeom>
            <a:rect b="b" l="l" r="r" t="t"/>
            <a:pathLst>
              <a:path extrusionOk="0" h="844728" w="982250">
                <a:moveTo>
                  <a:pt x="837594" y="114605"/>
                </a:moveTo>
                <a:cubicBezTo>
                  <a:pt x="744962" y="40704"/>
                  <a:pt x="621906" y="0"/>
                  <a:pt x="491125" y="0"/>
                </a:cubicBezTo>
                <a:cubicBezTo>
                  <a:pt x="360345" y="0"/>
                  <a:pt x="237308" y="40704"/>
                  <a:pt x="144676" y="114605"/>
                </a:cubicBezTo>
                <a:cubicBezTo>
                  <a:pt x="51377" y="189036"/>
                  <a:pt x="0" y="288193"/>
                  <a:pt x="0" y="393796"/>
                </a:cubicBezTo>
                <a:cubicBezTo>
                  <a:pt x="0" y="449733"/>
                  <a:pt x="14308" y="503783"/>
                  <a:pt x="42552" y="554432"/>
                </a:cubicBezTo>
                <a:cubicBezTo>
                  <a:pt x="69714" y="603156"/>
                  <a:pt x="108316" y="646317"/>
                  <a:pt x="157334" y="682717"/>
                </a:cubicBezTo>
                <a:cubicBezTo>
                  <a:pt x="157766" y="683051"/>
                  <a:pt x="157923" y="683660"/>
                  <a:pt x="157707" y="684191"/>
                </a:cubicBezTo>
                <a:cubicBezTo>
                  <a:pt x="125513" y="761826"/>
                  <a:pt x="67375" y="802471"/>
                  <a:pt x="50315" y="813085"/>
                </a:cubicBezTo>
                <a:cubicBezTo>
                  <a:pt x="45736" y="815935"/>
                  <a:pt x="43259" y="821222"/>
                  <a:pt x="44026" y="826568"/>
                </a:cubicBezTo>
                <a:cubicBezTo>
                  <a:pt x="44792" y="831914"/>
                  <a:pt x="48645" y="836316"/>
                  <a:pt x="53834" y="837790"/>
                </a:cubicBezTo>
                <a:lnTo>
                  <a:pt x="53834" y="837790"/>
                </a:lnTo>
                <a:cubicBezTo>
                  <a:pt x="64565" y="840817"/>
                  <a:pt x="83315" y="844728"/>
                  <a:pt x="108493" y="844728"/>
                </a:cubicBezTo>
                <a:cubicBezTo>
                  <a:pt x="120521" y="844728"/>
                  <a:pt x="134043" y="843824"/>
                  <a:pt x="148823" y="841505"/>
                </a:cubicBezTo>
                <a:cubicBezTo>
                  <a:pt x="205350" y="832641"/>
                  <a:pt x="262072" y="806186"/>
                  <a:pt x="317400" y="762848"/>
                </a:cubicBezTo>
                <a:cubicBezTo>
                  <a:pt x="317753" y="762573"/>
                  <a:pt x="318205" y="762494"/>
                  <a:pt x="318618" y="762612"/>
                </a:cubicBezTo>
                <a:cubicBezTo>
                  <a:pt x="373710" y="779161"/>
                  <a:pt x="431749" y="787573"/>
                  <a:pt x="491105" y="787573"/>
                </a:cubicBezTo>
                <a:cubicBezTo>
                  <a:pt x="621886" y="787573"/>
                  <a:pt x="744943" y="746869"/>
                  <a:pt x="837574" y="672968"/>
                </a:cubicBezTo>
                <a:cubicBezTo>
                  <a:pt x="930874" y="598537"/>
                  <a:pt x="982250" y="499400"/>
                  <a:pt x="982250" y="393777"/>
                </a:cubicBezTo>
                <a:cubicBezTo>
                  <a:pt x="982270" y="288193"/>
                  <a:pt x="930893" y="189036"/>
                  <a:pt x="837594" y="114605"/>
                </a:cubicBezTo>
                <a:close/>
                <a:moveTo>
                  <a:pt x="59160" y="818883"/>
                </a:moveTo>
                <a:lnTo>
                  <a:pt x="59160" y="818883"/>
                </a:lnTo>
                <a:cubicBezTo>
                  <a:pt x="59160" y="818883"/>
                  <a:pt x="59180" y="818883"/>
                  <a:pt x="59180" y="818883"/>
                </a:cubicBezTo>
                <a:cubicBezTo>
                  <a:pt x="59180" y="818883"/>
                  <a:pt x="59160" y="818883"/>
                  <a:pt x="59160" y="818883"/>
                </a:cubicBezTo>
                <a:close/>
                <a:moveTo>
                  <a:pt x="491125" y="767938"/>
                </a:moveTo>
                <a:cubicBezTo>
                  <a:pt x="433675" y="767938"/>
                  <a:pt x="377542" y="759821"/>
                  <a:pt x="324298" y="743822"/>
                </a:cubicBezTo>
                <a:cubicBezTo>
                  <a:pt x="317773" y="741857"/>
                  <a:pt x="310658" y="743193"/>
                  <a:pt x="305292" y="747399"/>
                </a:cubicBezTo>
                <a:cubicBezTo>
                  <a:pt x="197999" y="831422"/>
                  <a:pt x="110596" y="828926"/>
                  <a:pt x="72466" y="821929"/>
                </a:cubicBezTo>
                <a:cubicBezTo>
                  <a:pt x="100021" y="802432"/>
                  <a:pt x="147055" y="761158"/>
                  <a:pt x="175848" y="691718"/>
                </a:cubicBezTo>
                <a:cubicBezTo>
                  <a:pt x="179524" y="682835"/>
                  <a:pt x="176733" y="672654"/>
                  <a:pt x="169028" y="666934"/>
                </a:cubicBezTo>
                <a:cubicBezTo>
                  <a:pt x="122270" y="632205"/>
                  <a:pt x="85497" y="591127"/>
                  <a:pt x="59691" y="544860"/>
                </a:cubicBezTo>
                <a:cubicBezTo>
                  <a:pt x="33137" y="497179"/>
                  <a:pt x="19654" y="446352"/>
                  <a:pt x="19654" y="393796"/>
                </a:cubicBezTo>
                <a:cubicBezTo>
                  <a:pt x="19654" y="187503"/>
                  <a:pt x="231156" y="19654"/>
                  <a:pt x="491125" y="19654"/>
                </a:cubicBezTo>
                <a:cubicBezTo>
                  <a:pt x="751114" y="19654"/>
                  <a:pt x="962616" y="187503"/>
                  <a:pt x="962616" y="393796"/>
                </a:cubicBezTo>
                <a:cubicBezTo>
                  <a:pt x="962616" y="600089"/>
                  <a:pt x="751114" y="767938"/>
                  <a:pt x="491125" y="76793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3" name="Google Shape;123;p14"/>
          <p:cNvSpPr/>
          <p:nvPr/>
        </p:nvSpPr>
        <p:spPr>
          <a:xfrm>
            <a:off x="6974353" y="3855656"/>
            <a:ext cx="549346" cy="563420"/>
          </a:xfrm>
          <a:custGeom>
            <a:rect b="b" l="l" r="r" t="t"/>
            <a:pathLst>
              <a:path extrusionOk="0" h="828559" w="725209">
                <a:moveTo>
                  <a:pt x="725209" y="712865"/>
                </a:moveTo>
                <a:lnTo>
                  <a:pt x="725209" y="828560"/>
                </a:lnTo>
                <a:lnTo>
                  <a:pt x="0" y="828560"/>
                </a:lnTo>
                <a:lnTo>
                  <a:pt x="0" y="712865"/>
                </a:lnTo>
                <a:cubicBezTo>
                  <a:pt x="0" y="603251"/>
                  <a:pt x="59358" y="507508"/>
                  <a:pt x="147709" y="455987"/>
                </a:cubicBezTo>
                <a:cubicBezTo>
                  <a:pt x="153064" y="452870"/>
                  <a:pt x="159791" y="453429"/>
                  <a:pt x="164603" y="457325"/>
                </a:cubicBezTo>
                <a:cubicBezTo>
                  <a:pt x="217387" y="500107"/>
                  <a:pt x="284692" y="525749"/>
                  <a:pt x="357962" y="525749"/>
                </a:cubicBezTo>
                <a:cubicBezTo>
                  <a:pt x="432943" y="525749"/>
                  <a:pt x="501638" y="498904"/>
                  <a:pt x="554980" y="454327"/>
                </a:cubicBezTo>
                <a:cubicBezTo>
                  <a:pt x="559708" y="450381"/>
                  <a:pt x="566367" y="449703"/>
                  <a:pt x="571756" y="452701"/>
                </a:cubicBezTo>
                <a:cubicBezTo>
                  <a:pt x="663259" y="503392"/>
                  <a:pt x="725209" y="600897"/>
                  <a:pt x="725209" y="712865"/>
                </a:cubicBezTo>
                <a:close/>
                <a:moveTo>
                  <a:pt x="357962" y="437221"/>
                </a:moveTo>
                <a:cubicBezTo>
                  <a:pt x="478762" y="437221"/>
                  <a:pt x="576687" y="339344"/>
                  <a:pt x="576687" y="218602"/>
                </a:cubicBezTo>
                <a:cubicBezTo>
                  <a:pt x="576687" y="97860"/>
                  <a:pt x="478762" y="0"/>
                  <a:pt x="357962" y="0"/>
                </a:cubicBezTo>
                <a:cubicBezTo>
                  <a:pt x="237161" y="0"/>
                  <a:pt x="139237" y="97877"/>
                  <a:pt x="139237" y="218619"/>
                </a:cubicBezTo>
                <a:cubicBezTo>
                  <a:pt x="139237" y="339361"/>
                  <a:pt x="237161" y="437221"/>
                  <a:pt x="357962" y="43722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4" name="Google Shape;124;p14"/>
          <p:cNvSpPr/>
          <p:nvPr/>
        </p:nvSpPr>
        <p:spPr>
          <a:xfrm>
            <a:off x="6891750" y="3926075"/>
            <a:ext cx="562182" cy="574937"/>
          </a:xfrm>
          <a:custGeom>
            <a:rect b="b" l="l" r="r" t="t"/>
            <a:pathLst>
              <a:path extrusionOk="0" h="845496" w="742154">
                <a:moveTo>
                  <a:pt x="584329" y="453768"/>
                </a:moveTo>
                <a:cubicBezTo>
                  <a:pt x="575958" y="449127"/>
                  <a:pt x="565385" y="450160"/>
                  <a:pt x="558014" y="456308"/>
                </a:cubicBezTo>
                <a:cubicBezTo>
                  <a:pt x="504434" y="501089"/>
                  <a:pt x="436400" y="525749"/>
                  <a:pt x="366434" y="525749"/>
                </a:cubicBezTo>
                <a:cubicBezTo>
                  <a:pt x="298112" y="525749"/>
                  <a:pt x="231349" y="502122"/>
                  <a:pt x="178413" y="459205"/>
                </a:cubicBezTo>
                <a:cubicBezTo>
                  <a:pt x="170890" y="453107"/>
                  <a:pt x="160231" y="452277"/>
                  <a:pt x="151911" y="457121"/>
                </a:cubicBezTo>
                <a:cubicBezTo>
                  <a:pt x="106533" y="483593"/>
                  <a:pt x="68491" y="521515"/>
                  <a:pt x="41905" y="566803"/>
                </a:cubicBezTo>
                <a:cubicBezTo>
                  <a:pt x="14488" y="613481"/>
                  <a:pt x="0" y="666916"/>
                  <a:pt x="0" y="721334"/>
                </a:cubicBezTo>
                <a:lnTo>
                  <a:pt x="0" y="837028"/>
                </a:lnTo>
                <a:cubicBezTo>
                  <a:pt x="0" y="841703"/>
                  <a:pt x="3796" y="845497"/>
                  <a:pt x="8472" y="845497"/>
                </a:cubicBezTo>
                <a:lnTo>
                  <a:pt x="733682" y="845497"/>
                </a:lnTo>
                <a:cubicBezTo>
                  <a:pt x="738358" y="845497"/>
                  <a:pt x="742154" y="841703"/>
                  <a:pt x="742154" y="837028"/>
                </a:cubicBezTo>
                <a:lnTo>
                  <a:pt x="742154" y="721334"/>
                </a:lnTo>
                <a:cubicBezTo>
                  <a:pt x="742154" y="610229"/>
                  <a:pt x="681678" y="507694"/>
                  <a:pt x="584329" y="453768"/>
                </a:cubicBezTo>
                <a:close/>
                <a:moveTo>
                  <a:pt x="725209" y="828560"/>
                </a:moveTo>
                <a:lnTo>
                  <a:pt x="16945" y="828560"/>
                </a:lnTo>
                <a:lnTo>
                  <a:pt x="16945" y="721334"/>
                </a:lnTo>
                <a:cubicBezTo>
                  <a:pt x="16945" y="669931"/>
                  <a:pt x="30619" y="619460"/>
                  <a:pt x="56511" y="575390"/>
                </a:cubicBezTo>
                <a:cubicBezTo>
                  <a:pt x="81641" y="532608"/>
                  <a:pt x="117581" y="496770"/>
                  <a:pt x="160452" y="471755"/>
                </a:cubicBezTo>
                <a:cubicBezTo>
                  <a:pt x="162722" y="470434"/>
                  <a:pt x="165654" y="470671"/>
                  <a:pt x="167738" y="472364"/>
                </a:cubicBezTo>
                <a:cubicBezTo>
                  <a:pt x="223690" y="517704"/>
                  <a:pt x="294249" y="542686"/>
                  <a:pt x="366434" y="542686"/>
                </a:cubicBezTo>
                <a:cubicBezTo>
                  <a:pt x="440365" y="542686"/>
                  <a:pt x="512262" y="516620"/>
                  <a:pt x="568875" y="469299"/>
                </a:cubicBezTo>
                <a:cubicBezTo>
                  <a:pt x="570909" y="467605"/>
                  <a:pt x="573823" y="467300"/>
                  <a:pt x="576111" y="468571"/>
                </a:cubicBezTo>
                <a:cubicBezTo>
                  <a:pt x="668071" y="519516"/>
                  <a:pt x="725209" y="616377"/>
                  <a:pt x="725209" y="721334"/>
                </a:cubicBezTo>
                <a:lnTo>
                  <a:pt x="725209" y="828560"/>
                </a:lnTo>
                <a:close/>
                <a:moveTo>
                  <a:pt x="366434" y="454157"/>
                </a:moveTo>
                <a:cubicBezTo>
                  <a:pt x="491708" y="454157"/>
                  <a:pt x="593632" y="352283"/>
                  <a:pt x="593632" y="227070"/>
                </a:cubicBezTo>
                <a:cubicBezTo>
                  <a:pt x="593632" y="101874"/>
                  <a:pt x="491708" y="0"/>
                  <a:pt x="366434" y="0"/>
                </a:cubicBezTo>
                <a:cubicBezTo>
                  <a:pt x="241160" y="0"/>
                  <a:pt x="139237" y="101874"/>
                  <a:pt x="139237" y="227087"/>
                </a:cubicBezTo>
                <a:cubicBezTo>
                  <a:pt x="139237" y="352300"/>
                  <a:pt x="241160" y="454157"/>
                  <a:pt x="366434" y="454157"/>
                </a:cubicBezTo>
                <a:close/>
                <a:moveTo>
                  <a:pt x="366434" y="16937"/>
                </a:moveTo>
                <a:cubicBezTo>
                  <a:pt x="482371" y="16937"/>
                  <a:pt x="576687" y="111206"/>
                  <a:pt x="576687" y="227087"/>
                </a:cubicBezTo>
                <a:cubicBezTo>
                  <a:pt x="576687" y="342968"/>
                  <a:pt x="482371" y="437238"/>
                  <a:pt x="366434" y="437238"/>
                </a:cubicBezTo>
                <a:cubicBezTo>
                  <a:pt x="250497" y="437238"/>
                  <a:pt x="156181" y="342968"/>
                  <a:pt x="156181" y="227087"/>
                </a:cubicBezTo>
                <a:cubicBezTo>
                  <a:pt x="156181" y="111206"/>
                  <a:pt x="250497" y="16937"/>
                  <a:pt x="366434" y="1693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5" name="Google Shape;125;p14"/>
          <p:cNvSpPr/>
          <p:nvPr/>
        </p:nvSpPr>
        <p:spPr>
          <a:xfrm>
            <a:off x="7910499" y="3071025"/>
            <a:ext cx="563081" cy="505167"/>
          </a:xfrm>
          <a:custGeom>
            <a:rect b="b" l="l" r="r" t="t"/>
            <a:pathLst>
              <a:path extrusionOk="0" h="845467" w="946355">
                <a:moveTo>
                  <a:pt x="911290" y="444556"/>
                </a:moveTo>
                <a:cubicBezTo>
                  <a:pt x="932212" y="456570"/>
                  <a:pt x="946355" y="479139"/>
                  <a:pt x="946355" y="504967"/>
                </a:cubicBezTo>
                <a:lnTo>
                  <a:pt x="946355" y="515048"/>
                </a:lnTo>
                <a:cubicBezTo>
                  <a:pt x="946355" y="540686"/>
                  <a:pt x="932420" y="563122"/>
                  <a:pt x="911744" y="575212"/>
                </a:cubicBezTo>
                <a:cubicBezTo>
                  <a:pt x="932420" y="587301"/>
                  <a:pt x="946355" y="609737"/>
                  <a:pt x="946355" y="635376"/>
                </a:cubicBezTo>
                <a:lnTo>
                  <a:pt x="946355" y="645438"/>
                </a:lnTo>
                <a:cubicBezTo>
                  <a:pt x="946355" y="680040"/>
                  <a:pt x="921003" y="708824"/>
                  <a:pt x="887906" y="714167"/>
                </a:cubicBezTo>
                <a:cubicBezTo>
                  <a:pt x="903148" y="727527"/>
                  <a:pt x="912785" y="747101"/>
                  <a:pt x="912785" y="768912"/>
                </a:cubicBezTo>
                <a:lnTo>
                  <a:pt x="912785" y="772683"/>
                </a:lnTo>
                <a:cubicBezTo>
                  <a:pt x="912785" y="812818"/>
                  <a:pt x="880162" y="845467"/>
                  <a:pt x="840060" y="845467"/>
                </a:cubicBezTo>
                <a:lnTo>
                  <a:pt x="651384" y="845467"/>
                </a:lnTo>
                <a:cubicBezTo>
                  <a:pt x="634267" y="845467"/>
                  <a:pt x="618193" y="839631"/>
                  <a:pt x="605223" y="828906"/>
                </a:cubicBezTo>
                <a:cubicBezTo>
                  <a:pt x="604371" y="829190"/>
                  <a:pt x="603481" y="829379"/>
                  <a:pt x="602534" y="829398"/>
                </a:cubicBezTo>
                <a:lnTo>
                  <a:pt x="422435" y="832430"/>
                </a:lnTo>
                <a:cubicBezTo>
                  <a:pt x="369022" y="832430"/>
                  <a:pt x="337649" y="802680"/>
                  <a:pt x="323675" y="784962"/>
                </a:cubicBezTo>
                <a:cubicBezTo>
                  <a:pt x="317711" y="777382"/>
                  <a:pt x="308642" y="773024"/>
                  <a:pt x="298815" y="773024"/>
                </a:cubicBezTo>
                <a:lnTo>
                  <a:pt x="233910" y="773024"/>
                </a:lnTo>
                <a:lnTo>
                  <a:pt x="233910" y="785777"/>
                </a:lnTo>
                <a:cubicBezTo>
                  <a:pt x="233910" y="818692"/>
                  <a:pt x="207156" y="845467"/>
                  <a:pt x="174268" y="845467"/>
                </a:cubicBezTo>
                <a:lnTo>
                  <a:pt x="59661" y="845467"/>
                </a:lnTo>
                <a:cubicBezTo>
                  <a:pt x="26773" y="845467"/>
                  <a:pt x="0" y="818692"/>
                  <a:pt x="0" y="785777"/>
                </a:cubicBezTo>
                <a:lnTo>
                  <a:pt x="0" y="411129"/>
                </a:lnTo>
                <a:cubicBezTo>
                  <a:pt x="0" y="378214"/>
                  <a:pt x="26773" y="351420"/>
                  <a:pt x="59661" y="351420"/>
                </a:cubicBezTo>
                <a:lnTo>
                  <a:pt x="174268" y="351420"/>
                </a:lnTo>
                <a:cubicBezTo>
                  <a:pt x="207156" y="351420"/>
                  <a:pt x="233910" y="378214"/>
                  <a:pt x="233910" y="411129"/>
                </a:cubicBezTo>
                <a:lnTo>
                  <a:pt x="233910" y="411451"/>
                </a:lnTo>
                <a:lnTo>
                  <a:pt x="322161" y="411470"/>
                </a:lnTo>
                <a:cubicBezTo>
                  <a:pt x="322180" y="411470"/>
                  <a:pt x="322180" y="411470"/>
                  <a:pt x="322199" y="411470"/>
                </a:cubicBezTo>
                <a:cubicBezTo>
                  <a:pt x="333635" y="411470"/>
                  <a:pt x="343726" y="403777"/>
                  <a:pt x="346737" y="392730"/>
                </a:cubicBezTo>
                <a:cubicBezTo>
                  <a:pt x="356677" y="356157"/>
                  <a:pt x="372279" y="309333"/>
                  <a:pt x="404826" y="271529"/>
                </a:cubicBezTo>
                <a:cubicBezTo>
                  <a:pt x="419708" y="254267"/>
                  <a:pt x="437108" y="239695"/>
                  <a:pt x="453941" y="225615"/>
                </a:cubicBezTo>
                <a:cubicBezTo>
                  <a:pt x="466816" y="214852"/>
                  <a:pt x="480126" y="203729"/>
                  <a:pt x="491865" y="191696"/>
                </a:cubicBezTo>
                <a:cubicBezTo>
                  <a:pt x="521346" y="161472"/>
                  <a:pt x="532043" y="124558"/>
                  <a:pt x="539200" y="89161"/>
                </a:cubicBezTo>
                <a:cubicBezTo>
                  <a:pt x="544104" y="64925"/>
                  <a:pt x="553363" y="30607"/>
                  <a:pt x="576860" y="12340"/>
                </a:cubicBezTo>
                <a:cubicBezTo>
                  <a:pt x="591003" y="1350"/>
                  <a:pt x="607608" y="-2478"/>
                  <a:pt x="623645" y="1577"/>
                </a:cubicBezTo>
                <a:cubicBezTo>
                  <a:pt x="641500" y="6087"/>
                  <a:pt x="657215" y="20223"/>
                  <a:pt x="665660" y="39381"/>
                </a:cubicBezTo>
                <a:cubicBezTo>
                  <a:pt x="702183" y="122398"/>
                  <a:pt x="695670" y="230883"/>
                  <a:pt x="651346" y="304937"/>
                </a:cubicBezTo>
                <a:lnTo>
                  <a:pt x="875523" y="304937"/>
                </a:lnTo>
                <a:cubicBezTo>
                  <a:pt x="914584" y="304937"/>
                  <a:pt x="946355" y="336753"/>
                  <a:pt x="946355" y="375846"/>
                </a:cubicBezTo>
                <a:lnTo>
                  <a:pt x="946355" y="383388"/>
                </a:lnTo>
                <a:cubicBezTo>
                  <a:pt x="946355" y="409424"/>
                  <a:pt x="932249" y="432220"/>
                  <a:pt x="911290" y="444556"/>
                </a:cubicBezTo>
                <a:close/>
              </a:path>
            </a:pathLst>
          </a:custGeom>
          <a:noFill/>
          <a:ln cap="flat" cmpd="sng" w="9525">
            <a:solidFill>
              <a:schemeClr val="accen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6" name="Google Shape;126;p14"/>
          <p:cNvSpPr/>
          <p:nvPr/>
        </p:nvSpPr>
        <p:spPr>
          <a:xfrm>
            <a:off x="7826450" y="3129722"/>
            <a:ext cx="504210" cy="504736"/>
          </a:xfrm>
          <a:custGeom>
            <a:rect b="b" l="l" r="r" t="t"/>
            <a:pathLst>
              <a:path extrusionOk="0" h="807578" w="908487">
                <a:moveTo>
                  <a:pt x="874918" y="749972"/>
                </a:moveTo>
                <a:lnTo>
                  <a:pt x="874918" y="753743"/>
                </a:lnTo>
                <a:cubicBezTo>
                  <a:pt x="874918" y="783437"/>
                  <a:pt x="850777" y="807578"/>
                  <a:pt x="821126" y="807578"/>
                </a:cubicBezTo>
                <a:lnTo>
                  <a:pt x="632450" y="807578"/>
                </a:lnTo>
                <a:cubicBezTo>
                  <a:pt x="617587" y="807578"/>
                  <a:pt x="603765" y="801647"/>
                  <a:pt x="593522" y="790884"/>
                </a:cubicBezTo>
                <a:cubicBezTo>
                  <a:pt x="583941" y="780841"/>
                  <a:pt x="578658" y="767652"/>
                  <a:pt x="578658" y="753743"/>
                </a:cubicBezTo>
                <a:lnTo>
                  <a:pt x="578658" y="749972"/>
                </a:lnTo>
                <a:cubicBezTo>
                  <a:pt x="578658" y="720297"/>
                  <a:pt x="602799" y="696137"/>
                  <a:pt x="632450" y="696137"/>
                </a:cubicBezTo>
                <a:lnTo>
                  <a:pt x="821126" y="696137"/>
                </a:lnTo>
                <a:cubicBezTo>
                  <a:pt x="850777" y="696137"/>
                  <a:pt x="874918" y="720297"/>
                  <a:pt x="874918" y="749972"/>
                </a:cubicBezTo>
                <a:close/>
                <a:moveTo>
                  <a:pt x="857839" y="565747"/>
                </a:moveTo>
                <a:lnTo>
                  <a:pt x="605336" y="565747"/>
                </a:lnTo>
                <a:cubicBezTo>
                  <a:pt x="577409" y="565747"/>
                  <a:pt x="554688" y="588486"/>
                  <a:pt x="554688" y="616436"/>
                </a:cubicBezTo>
                <a:lnTo>
                  <a:pt x="554688" y="626498"/>
                </a:lnTo>
                <a:cubicBezTo>
                  <a:pt x="554688" y="654448"/>
                  <a:pt x="577409" y="677188"/>
                  <a:pt x="605336" y="677188"/>
                </a:cubicBezTo>
                <a:lnTo>
                  <a:pt x="632450" y="677188"/>
                </a:lnTo>
                <a:lnTo>
                  <a:pt x="821126" y="677188"/>
                </a:lnTo>
                <a:lnTo>
                  <a:pt x="857839" y="677188"/>
                </a:lnTo>
                <a:cubicBezTo>
                  <a:pt x="885767" y="677188"/>
                  <a:pt x="908487" y="654448"/>
                  <a:pt x="908487" y="626498"/>
                </a:cubicBezTo>
                <a:lnTo>
                  <a:pt x="908487" y="616436"/>
                </a:lnTo>
                <a:cubicBezTo>
                  <a:pt x="908487" y="588486"/>
                  <a:pt x="885767" y="565747"/>
                  <a:pt x="857839" y="565747"/>
                </a:cubicBezTo>
                <a:close/>
                <a:moveTo>
                  <a:pt x="857839" y="435356"/>
                </a:moveTo>
                <a:lnTo>
                  <a:pt x="605336" y="435356"/>
                </a:lnTo>
                <a:cubicBezTo>
                  <a:pt x="577409" y="435356"/>
                  <a:pt x="554688" y="458095"/>
                  <a:pt x="554688" y="486027"/>
                </a:cubicBezTo>
                <a:lnTo>
                  <a:pt x="554688" y="496108"/>
                </a:lnTo>
                <a:cubicBezTo>
                  <a:pt x="554688" y="524058"/>
                  <a:pt x="577409" y="546797"/>
                  <a:pt x="605336" y="546797"/>
                </a:cubicBezTo>
                <a:lnTo>
                  <a:pt x="857839" y="546797"/>
                </a:lnTo>
                <a:cubicBezTo>
                  <a:pt x="885767" y="546797"/>
                  <a:pt x="908487" y="524058"/>
                  <a:pt x="908487" y="496108"/>
                </a:cubicBezTo>
                <a:lnTo>
                  <a:pt x="908487" y="486027"/>
                </a:lnTo>
                <a:cubicBezTo>
                  <a:pt x="908487" y="458095"/>
                  <a:pt x="885767" y="435356"/>
                  <a:pt x="857839" y="435356"/>
                </a:cubicBezTo>
                <a:close/>
                <a:moveTo>
                  <a:pt x="856590" y="304947"/>
                </a:moveTo>
                <a:lnTo>
                  <a:pt x="630575" y="304947"/>
                </a:lnTo>
                <a:cubicBezTo>
                  <a:pt x="626145" y="304947"/>
                  <a:pt x="621790" y="305496"/>
                  <a:pt x="617606" y="306576"/>
                </a:cubicBezTo>
                <a:cubicBezTo>
                  <a:pt x="594677" y="312489"/>
                  <a:pt x="578658" y="333181"/>
                  <a:pt x="578658" y="356906"/>
                </a:cubicBezTo>
                <a:lnTo>
                  <a:pt x="578658" y="364448"/>
                </a:lnTo>
                <a:cubicBezTo>
                  <a:pt x="578658" y="393099"/>
                  <a:pt x="601947" y="416407"/>
                  <a:pt x="630575" y="416407"/>
                </a:cubicBezTo>
                <a:lnTo>
                  <a:pt x="856590" y="416407"/>
                </a:lnTo>
                <a:cubicBezTo>
                  <a:pt x="885199" y="416407"/>
                  <a:pt x="908487" y="393099"/>
                  <a:pt x="908487" y="364448"/>
                </a:cubicBezTo>
                <a:lnTo>
                  <a:pt x="908487" y="356906"/>
                </a:lnTo>
                <a:cubicBezTo>
                  <a:pt x="908487" y="328254"/>
                  <a:pt x="885199" y="304947"/>
                  <a:pt x="856590" y="304947"/>
                </a:cubicBezTo>
                <a:close/>
                <a:moveTo>
                  <a:pt x="559725" y="749972"/>
                </a:moveTo>
                <a:cubicBezTo>
                  <a:pt x="559725" y="727233"/>
                  <a:pt x="570214" y="706900"/>
                  <a:pt x="586573" y="693541"/>
                </a:cubicBezTo>
                <a:cubicBezTo>
                  <a:pt x="557301" y="685336"/>
                  <a:pt x="535754" y="658390"/>
                  <a:pt x="535754" y="626498"/>
                </a:cubicBezTo>
                <a:lnTo>
                  <a:pt x="535754" y="616436"/>
                </a:lnTo>
                <a:cubicBezTo>
                  <a:pt x="535754" y="590798"/>
                  <a:pt x="549690" y="568362"/>
                  <a:pt x="570365" y="556272"/>
                </a:cubicBezTo>
                <a:cubicBezTo>
                  <a:pt x="549690" y="544182"/>
                  <a:pt x="535754" y="521746"/>
                  <a:pt x="535754" y="496108"/>
                </a:cubicBezTo>
                <a:lnTo>
                  <a:pt x="535754" y="486027"/>
                </a:lnTo>
                <a:cubicBezTo>
                  <a:pt x="535754" y="454476"/>
                  <a:pt x="556847" y="427757"/>
                  <a:pt x="585683" y="419249"/>
                </a:cubicBezTo>
                <a:cubicBezTo>
                  <a:pt x="569835" y="406231"/>
                  <a:pt x="559725" y="386505"/>
                  <a:pt x="559725" y="364448"/>
                </a:cubicBezTo>
                <a:lnTo>
                  <a:pt x="559725" y="356906"/>
                </a:lnTo>
                <a:cubicBezTo>
                  <a:pt x="559725" y="326530"/>
                  <a:pt x="578961" y="299811"/>
                  <a:pt x="607192" y="289958"/>
                </a:cubicBezTo>
                <a:cubicBezTo>
                  <a:pt x="607192" y="289939"/>
                  <a:pt x="607192" y="289939"/>
                  <a:pt x="607192" y="289939"/>
                </a:cubicBezTo>
                <a:cubicBezTo>
                  <a:pt x="656609" y="221285"/>
                  <a:pt x="665944" y="111152"/>
                  <a:pt x="629382" y="28097"/>
                </a:cubicBezTo>
                <a:cubicBezTo>
                  <a:pt x="623286" y="14226"/>
                  <a:pt x="612323" y="4107"/>
                  <a:pt x="600073" y="999"/>
                </a:cubicBezTo>
                <a:cubicBezTo>
                  <a:pt x="589678" y="-1616"/>
                  <a:pt x="579113" y="923"/>
                  <a:pt x="569551" y="8370"/>
                </a:cubicBezTo>
                <a:cubicBezTo>
                  <a:pt x="551015" y="22772"/>
                  <a:pt x="543138" y="52712"/>
                  <a:pt x="538822" y="73973"/>
                </a:cubicBezTo>
                <a:cubicBezTo>
                  <a:pt x="531078" y="112213"/>
                  <a:pt x="519395" y="152253"/>
                  <a:pt x="486488" y="185983"/>
                </a:cubicBezTo>
                <a:cubicBezTo>
                  <a:pt x="474068" y="198717"/>
                  <a:pt x="460397" y="210162"/>
                  <a:pt x="447162" y="221228"/>
                </a:cubicBezTo>
                <a:cubicBezTo>
                  <a:pt x="430160" y="235440"/>
                  <a:pt x="414104" y="248876"/>
                  <a:pt x="400244" y="264964"/>
                </a:cubicBezTo>
                <a:cubicBezTo>
                  <a:pt x="370158" y="299887"/>
                  <a:pt x="355484" y="344134"/>
                  <a:pt x="346055" y="378773"/>
                </a:cubicBezTo>
                <a:cubicBezTo>
                  <a:pt x="340811" y="398045"/>
                  <a:pt x="323221" y="411480"/>
                  <a:pt x="303265" y="411480"/>
                </a:cubicBezTo>
                <a:cubicBezTo>
                  <a:pt x="303246" y="411480"/>
                  <a:pt x="303227" y="411480"/>
                  <a:pt x="303208" y="411480"/>
                </a:cubicBezTo>
                <a:lnTo>
                  <a:pt x="214976" y="411461"/>
                </a:lnTo>
                <a:lnTo>
                  <a:pt x="214976" y="735135"/>
                </a:lnTo>
                <a:lnTo>
                  <a:pt x="279881" y="735135"/>
                </a:lnTo>
                <a:cubicBezTo>
                  <a:pt x="295540" y="735135"/>
                  <a:pt x="310024" y="742108"/>
                  <a:pt x="319624" y="754274"/>
                </a:cubicBezTo>
                <a:cubicBezTo>
                  <a:pt x="334070" y="772655"/>
                  <a:pt x="360331" y="794541"/>
                  <a:pt x="403349" y="794541"/>
                </a:cubicBezTo>
                <a:lnTo>
                  <a:pt x="570422" y="791737"/>
                </a:lnTo>
                <a:cubicBezTo>
                  <a:pt x="563474" y="780405"/>
                  <a:pt x="559725" y="767330"/>
                  <a:pt x="559725" y="753743"/>
                </a:cubicBezTo>
                <a:lnTo>
                  <a:pt x="559725" y="749972"/>
                </a:lnTo>
                <a:close/>
                <a:moveTo>
                  <a:pt x="155334" y="351429"/>
                </a:moveTo>
                <a:lnTo>
                  <a:pt x="40727" y="351429"/>
                </a:lnTo>
                <a:cubicBezTo>
                  <a:pt x="18271" y="351429"/>
                  <a:pt x="0" y="369716"/>
                  <a:pt x="0" y="392190"/>
                </a:cubicBezTo>
                <a:lnTo>
                  <a:pt x="0" y="766837"/>
                </a:lnTo>
                <a:cubicBezTo>
                  <a:pt x="0" y="789311"/>
                  <a:pt x="18271" y="807578"/>
                  <a:pt x="40727" y="807578"/>
                </a:cubicBezTo>
                <a:lnTo>
                  <a:pt x="155334" y="807578"/>
                </a:lnTo>
                <a:cubicBezTo>
                  <a:pt x="177790" y="807578"/>
                  <a:pt x="196042" y="789311"/>
                  <a:pt x="196042" y="766837"/>
                </a:cubicBezTo>
                <a:lnTo>
                  <a:pt x="196042" y="392190"/>
                </a:lnTo>
                <a:cubicBezTo>
                  <a:pt x="196042" y="369716"/>
                  <a:pt x="177790" y="351429"/>
                  <a:pt x="155334" y="35142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7" name="Google Shape;127;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1" name="Shape 131"/>
        <p:cNvGrpSpPr/>
        <p:nvPr/>
      </p:nvGrpSpPr>
      <p:grpSpPr>
        <a:xfrm>
          <a:off x="0" y="0"/>
          <a:ext cx="0" cy="0"/>
          <a:chOff x="0" y="0"/>
          <a:chExt cx="0" cy="0"/>
        </a:xfrm>
      </p:grpSpPr>
      <p:sp>
        <p:nvSpPr>
          <p:cNvPr id="132" name="Google Shape;132;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15"/>
          <p:cNvSpPr txBox="1"/>
          <p:nvPr/>
        </p:nvSpPr>
        <p:spPr>
          <a:xfrm>
            <a:off x="9425" y="0"/>
            <a:ext cx="4107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34" name="Google Shape;134;p15"/>
          <p:cNvSpPr txBox="1"/>
          <p:nvPr/>
        </p:nvSpPr>
        <p:spPr>
          <a:xfrm>
            <a:off x="3099275" y="2361200"/>
            <a:ext cx="3561900" cy="692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4500">
                <a:solidFill>
                  <a:schemeClr val="lt2"/>
                </a:solidFill>
                <a:latin typeface="Times New Roman"/>
                <a:ea typeface="Times New Roman"/>
                <a:cs typeface="Times New Roman"/>
                <a:sym typeface="Times New Roman"/>
              </a:rPr>
              <a:t>SU</a:t>
            </a:r>
            <a:r>
              <a:rPr b="1" lang="en" sz="4500">
                <a:solidFill>
                  <a:schemeClr val="dk2"/>
                </a:solidFill>
                <a:latin typeface="Times New Roman"/>
                <a:ea typeface="Times New Roman"/>
                <a:cs typeface="Times New Roman"/>
                <a:sym typeface="Times New Roman"/>
              </a:rPr>
              <a:t>MMARY</a:t>
            </a:r>
            <a:endParaRPr b="1" sz="45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16"/>
          <p:cNvSpPr txBox="1"/>
          <p:nvPr/>
        </p:nvSpPr>
        <p:spPr>
          <a:xfrm>
            <a:off x="514350" y="742950"/>
            <a:ext cx="69372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lt1"/>
                </a:solidFill>
                <a:latin typeface="Times New Roman"/>
                <a:ea typeface="Times New Roman"/>
                <a:cs typeface="Times New Roman"/>
                <a:sym typeface="Times New Roman"/>
              </a:rPr>
              <a:t>Motivation</a:t>
            </a:r>
            <a:endParaRPr b="1" sz="3200">
              <a:solidFill>
                <a:schemeClr val="lt1"/>
              </a:solidFill>
              <a:latin typeface="Times New Roman"/>
              <a:ea typeface="Times New Roman"/>
              <a:cs typeface="Times New Roman"/>
              <a:sym typeface="Times New Roman"/>
            </a:endParaRPr>
          </a:p>
        </p:txBody>
      </p:sp>
      <p:pic>
        <p:nvPicPr>
          <p:cNvPr id="140" name="Google Shape;140;p16"/>
          <p:cNvPicPr preferRelativeResize="0"/>
          <p:nvPr/>
        </p:nvPicPr>
        <p:blipFill rotWithShape="1">
          <a:blip r:embed="rId3">
            <a:alphaModFix/>
          </a:blip>
          <a:srcRect b="24783" l="1097" r="0" t="38495"/>
          <a:stretch/>
        </p:blipFill>
        <p:spPr>
          <a:xfrm>
            <a:off x="5358993" y="3035610"/>
            <a:ext cx="3785010" cy="2107889"/>
          </a:xfrm>
          <a:prstGeom prst="rect">
            <a:avLst/>
          </a:prstGeom>
          <a:noFill/>
          <a:ln>
            <a:noFill/>
          </a:ln>
        </p:spPr>
      </p:pic>
      <p:pic>
        <p:nvPicPr>
          <p:cNvPr id="141" name="Google Shape;141;p16"/>
          <p:cNvPicPr preferRelativeResize="0"/>
          <p:nvPr/>
        </p:nvPicPr>
        <p:blipFill rotWithShape="1">
          <a:blip r:embed="rId4">
            <a:alphaModFix/>
          </a:blip>
          <a:srcRect b="16556" l="209" r="0" t="56653"/>
          <a:stretch/>
        </p:blipFill>
        <p:spPr>
          <a:xfrm>
            <a:off x="5358993" y="1385389"/>
            <a:ext cx="3785007" cy="1524168"/>
          </a:xfrm>
          <a:prstGeom prst="rect">
            <a:avLst/>
          </a:prstGeom>
          <a:noFill/>
          <a:ln>
            <a:noFill/>
          </a:ln>
        </p:spPr>
      </p:pic>
      <p:sp>
        <p:nvSpPr>
          <p:cNvPr id="142" name="Google Shape;142;p16"/>
          <p:cNvSpPr txBox="1"/>
          <p:nvPr/>
        </p:nvSpPr>
        <p:spPr>
          <a:xfrm>
            <a:off x="452175" y="1387950"/>
            <a:ext cx="4738500" cy="2323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This work sheds light on the significance of addressing toxicity in social media platforms while taking into account diverse languages and cultures, and it represents a significant advancement in the classification of toxic</a:t>
            </a:r>
            <a:endParaRPr sz="15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 tweets in Arabic.</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43" name="Google Shape;143;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grpSp>
        <p:nvGrpSpPr>
          <p:cNvPr id="148" name="Google Shape;148;p17"/>
          <p:cNvGrpSpPr/>
          <p:nvPr/>
        </p:nvGrpSpPr>
        <p:grpSpPr>
          <a:xfrm>
            <a:off x="4838170" y="1352550"/>
            <a:ext cx="3794251" cy="1737626"/>
            <a:chOff x="-3810" y="0"/>
            <a:chExt cx="3730827" cy="1708580"/>
          </a:xfrm>
        </p:grpSpPr>
        <p:sp>
          <p:nvSpPr>
            <p:cNvPr id="149" name="Google Shape;149;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50" name="Google Shape;150;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780520" y="3149088"/>
            <a:ext cx="3794251" cy="1737626"/>
            <a:chOff x="-3810" y="0"/>
            <a:chExt cx="3730827" cy="1708580"/>
          </a:xfrm>
        </p:grpSpPr>
        <p:sp>
          <p:nvSpPr>
            <p:cNvPr id="152" name="Google Shape;152;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53" name="Google Shape;153;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54" name="Google Shape;154;p17"/>
          <p:cNvSpPr txBox="1"/>
          <p:nvPr/>
        </p:nvSpPr>
        <p:spPr>
          <a:xfrm>
            <a:off x="2306400" y="532225"/>
            <a:ext cx="45312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3200">
                <a:solidFill>
                  <a:schemeClr val="lt2"/>
                </a:solidFill>
                <a:highlight>
                  <a:srgbClr val="260266"/>
                </a:highlight>
                <a:latin typeface="Times New Roman"/>
                <a:ea typeface="Times New Roman"/>
                <a:cs typeface="Times New Roman"/>
                <a:sym typeface="Times New Roman"/>
              </a:rPr>
              <a:t>Contributions</a:t>
            </a:r>
            <a:endParaRPr b="1" sz="3400">
              <a:solidFill>
                <a:schemeClr val="lt2"/>
              </a:solidFill>
              <a:highlight>
                <a:srgbClr val="260266"/>
              </a:highlight>
              <a:latin typeface="Times New Roman"/>
              <a:ea typeface="Times New Roman"/>
              <a:cs typeface="Times New Roman"/>
              <a:sym typeface="Times New Roman"/>
            </a:endParaRPr>
          </a:p>
        </p:txBody>
      </p:sp>
      <p:grpSp>
        <p:nvGrpSpPr>
          <p:cNvPr id="155" name="Google Shape;155;p17"/>
          <p:cNvGrpSpPr/>
          <p:nvPr/>
        </p:nvGrpSpPr>
        <p:grpSpPr>
          <a:xfrm>
            <a:off x="780520" y="1352550"/>
            <a:ext cx="3794251" cy="1737626"/>
            <a:chOff x="-3810" y="0"/>
            <a:chExt cx="3730827" cy="1708580"/>
          </a:xfrm>
        </p:grpSpPr>
        <p:sp>
          <p:nvSpPr>
            <p:cNvPr id="156" name="Google Shape;156;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57" name="Google Shape;157;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4838170" y="3149088"/>
            <a:ext cx="3794251" cy="1737626"/>
            <a:chOff x="-3810" y="0"/>
            <a:chExt cx="3730827" cy="1708580"/>
          </a:xfrm>
        </p:grpSpPr>
        <p:sp>
          <p:nvSpPr>
            <p:cNvPr id="159" name="Google Shape;159;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60" name="Google Shape;160;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61" name="Google Shape;161;p17"/>
          <p:cNvSpPr txBox="1"/>
          <p:nvPr/>
        </p:nvSpPr>
        <p:spPr>
          <a:xfrm>
            <a:off x="989125" y="1663525"/>
            <a:ext cx="3306600" cy="1546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latin typeface="Times New Roman"/>
                <a:ea typeface="Times New Roman"/>
                <a:cs typeface="Times New Roman"/>
                <a:sym typeface="Times New Roman"/>
              </a:rPr>
              <a:t>They construct a novel dataset of 31,836 Arabic tweets, annotated as toxic or non-toxic using Google’s Perspective API and the expertise of three native Arabic speakers and linguists.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2000">
              <a:solidFill>
                <a:schemeClr val="dk1"/>
              </a:solidFill>
              <a:latin typeface="Poppins"/>
              <a:ea typeface="Poppins"/>
              <a:cs typeface="Poppins"/>
              <a:sym typeface="Poppins"/>
            </a:endParaRPr>
          </a:p>
        </p:txBody>
      </p:sp>
      <p:sp>
        <p:nvSpPr>
          <p:cNvPr id="162" name="Google Shape;162;p17"/>
          <p:cNvSpPr txBox="1"/>
          <p:nvPr/>
        </p:nvSpPr>
        <p:spPr>
          <a:xfrm>
            <a:off x="922300" y="3465000"/>
            <a:ext cx="3485700" cy="120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demonstrate that the fine-tuned AraBERT model outperforms other models, achieving an accuracy of 0.9960. They also show that their accuracy value surpasses similar approaches reported in recent literature</a:t>
            </a:r>
            <a:endParaRPr b="1">
              <a:solidFill>
                <a:schemeClr val="lt2"/>
              </a:solidFill>
              <a:latin typeface="Poppins"/>
              <a:ea typeface="Poppins"/>
              <a:cs typeface="Poppins"/>
              <a:sym typeface="Poppins"/>
            </a:endParaRPr>
          </a:p>
        </p:txBody>
      </p:sp>
      <p:sp>
        <p:nvSpPr>
          <p:cNvPr id="163" name="Google Shape;163;p17"/>
          <p:cNvSpPr txBox="1"/>
          <p:nvPr/>
        </p:nvSpPr>
        <p:spPr>
          <a:xfrm>
            <a:off x="5040125" y="3399075"/>
            <a:ext cx="33726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They advance the field of Arabic toxic tweet classification, highlighting the importance of addressing toxicity in social media platforms while considering diverse languages and cultures.</a:t>
            </a:r>
            <a:endParaRPr b="1">
              <a:solidFill>
                <a:schemeClr val="dk1"/>
              </a:solidFill>
              <a:latin typeface="Poppins"/>
              <a:ea typeface="Poppins"/>
              <a:cs typeface="Poppins"/>
              <a:sym typeface="Poppins"/>
            </a:endParaRPr>
          </a:p>
        </p:txBody>
      </p:sp>
      <p:sp>
        <p:nvSpPr>
          <p:cNvPr id="164" name="Google Shape;164;p17"/>
          <p:cNvSpPr txBox="1"/>
          <p:nvPr/>
        </p:nvSpPr>
        <p:spPr>
          <a:xfrm>
            <a:off x="5049575" y="1590163"/>
            <a:ext cx="3372600" cy="12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conduct a series of experiments using seven models: LSTM, BiLSTM, CNN, GRU, BiGRU, mBERT, and AraBERT. They also employ word embedding techniques such as AraBERT and mBERT.</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2"/>
              </a:solidFill>
              <a:latin typeface="Poppins Light"/>
              <a:ea typeface="Poppins Light"/>
              <a:cs typeface="Poppins Light"/>
              <a:sym typeface="Poppins Light"/>
            </a:endParaRPr>
          </a:p>
        </p:txBody>
      </p:sp>
      <p:sp>
        <p:nvSpPr>
          <p:cNvPr id="165" name="Google Shape;165;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9" name="Shape 169"/>
        <p:cNvGrpSpPr/>
        <p:nvPr/>
      </p:nvGrpSpPr>
      <p:grpSpPr>
        <a:xfrm>
          <a:off x="0" y="0"/>
          <a:ext cx="0" cy="0"/>
          <a:chOff x="0" y="0"/>
          <a:chExt cx="0" cy="0"/>
        </a:xfrm>
      </p:grpSpPr>
      <p:cxnSp>
        <p:nvCxnSpPr>
          <p:cNvPr id="170" name="Google Shape;170;p18"/>
          <p:cNvCxnSpPr/>
          <p:nvPr/>
        </p:nvCxnSpPr>
        <p:spPr>
          <a:xfrm>
            <a:off x="1121025" y="1639125"/>
            <a:ext cx="4200" cy="3574800"/>
          </a:xfrm>
          <a:prstGeom prst="straightConnector1">
            <a:avLst/>
          </a:prstGeom>
          <a:noFill/>
          <a:ln cap="rnd" cmpd="sng" w="9525">
            <a:solidFill>
              <a:schemeClr val="dk1"/>
            </a:solidFill>
            <a:prstDash val="solid"/>
            <a:round/>
            <a:headEnd len="sm" w="sm" type="none"/>
            <a:tailEnd len="sm" w="sm" type="none"/>
          </a:ln>
        </p:spPr>
      </p:cxnSp>
      <p:sp>
        <p:nvSpPr>
          <p:cNvPr id="171" name="Google Shape;171;p18"/>
          <p:cNvSpPr/>
          <p:nvPr/>
        </p:nvSpPr>
        <p:spPr>
          <a:xfrm>
            <a:off x="1042895" y="1601787"/>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18"/>
          <p:cNvSpPr/>
          <p:nvPr/>
        </p:nvSpPr>
        <p:spPr>
          <a:xfrm>
            <a:off x="1042895" y="2689224"/>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3" name="Google Shape;173;p18"/>
          <p:cNvSpPr/>
          <p:nvPr/>
        </p:nvSpPr>
        <p:spPr>
          <a:xfrm>
            <a:off x="1042895" y="3776661"/>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4" name="Google Shape;174;p18"/>
          <p:cNvSpPr txBox="1"/>
          <p:nvPr/>
        </p:nvSpPr>
        <p:spPr>
          <a:xfrm>
            <a:off x="1083425" y="709634"/>
            <a:ext cx="22461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500">
                <a:solidFill>
                  <a:schemeClr val="dk1"/>
                </a:solidFill>
                <a:latin typeface="Times New Roman"/>
                <a:ea typeface="Times New Roman"/>
                <a:cs typeface="Times New Roman"/>
                <a:sym typeface="Times New Roman"/>
              </a:rPr>
              <a:t>Methodology</a:t>
            </a:r>
            <a:endParaRPr b="1" sz="2500">
              <a:solidFill>
                <a:schemeClr val="dk1"/>
              </a:solidFill>
              <a:latin typeface="Times New Roman"/>
              <a:ea typeface="Times New Roman"/>
              <a:cs typeface="Times New Roman"/>
              <a:sym typeface="Times New Roman"/>
            </a:endParaRPr>
          </a:p>
        </p:txBody>
      </p:sp>
      <p:sp>
        <p:nvSpPr>
          <p:cNvPr id="175" name="Google Shape;175;p18"/>
          <p:cNvSpPr txBox="1"/>
          <p:nvPr/>
        </p:nvSpPr>
        <p:spPr>
          <a:xfrm>
            <a:off x="1464436" y="1568450"/>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Data Set Creation</a:t>
            </a:r>
            <a:endParaRPr b="1" sz="1600">
              <a:solidFill>
                <a:schemeClr val="dk1"/>
              </a:solidFill>
              <a:latin typeface="Times New Roman"/>
              <a:ea typeface="Times New Roman"/>
              <a:cs typeface="Times New Roman"/>
              <a:sym typeface="Times New Roman"/>
            </a:endParaRPr>
          </a:p>
        </p:txBody>
      </p:sp>
      <p:sp>
        <p:nvSpPr>
          <p:cNvPr id="176" name="Google Shape;176;p18"/>
          <p:cNvSpPr txBox="1"/>
          <p:nvPr/>
        </p:nvSpPr>
        <p:spPr>
          <a:xfrm>
            <a:off x="1464436" y="2657338"/>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Preprocessing</a:t>
            </a:r>
            <a:endParaRPr b="1" sz="1600">
              <a:solidFill>
                <a:schemeClr val="dk1"/>
              </a:solidFill>
              <a:latin typeface="Times New Roman"/>
              <a:ea typeface="Times New Roman"/>
              <a:cs typeface="Times New Roman"/>
              <a:sym typeface="Times New Roman"/>
            </a:endParaRPr>
          </a:p>
        </p:txBody>
      </p:sp>
      <p:sp>
        <p:nvSpPr>
          <p:cNvPr id="177" name="Google Shape;177;p18"/>
          <p:cNvSpPr txBox="1"/>
          <p:nvPr/>
        </p:nvSpPr>
        <p:spPr>
          <a:xfrm>
            <a:off x="1464436" y="3743324"/>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Classification</a:t>
            </a:r>
            <a:endParaRPr b="1" sz="1600">
              <a:solidFill>
                <a:srgbClr val="260266"/>
              </a:solidFill>
              <a:latin typeface="Times New Roman"/>
              <a:ea typeface="Times New Roman"/>
              <a:cs typeface="Times New Roman"/>
              <a:sym typeface="Times New Roman"/>
            </a:endParaRPr>
          </a:p>
        </p:txBody>
      </p:sp>
      <p:sp>
        <p:nvSpPr>
          <p:cNvPr id="178" name="Google Shape;178;p18"/>
          <p:cNvSpPr/>
          <p:nvPr/>
        </p:nvSpPr>
        <p:spPr>
          <a:xfrm>
            <a:off x="6127793" y="3174534"/>
            <a:ext cx="1500130" cy="1459692"/>
          </a:xfrm>
          <a:custGeom>
            <a:rect b="b" l="l" r="r" t="t"/>
            <a:pathLst>
              <a:path extrusionOk="0" h="2919384" w="3000260">
                <a:moveTo>
                  <a:pt x="291" y="1454883"/>
                </a:moveTo>
                <a:cubicBezTo>
                  <a:pt x="-33165" y="-426695"/>
                  <a:pt x="2830956" y="-502049"/>
                  <a:pt x="2999934" y="1338736"/>
                </a:cubicBezTo>
                <a:cubicBezTo>
                  <a:pt x="3035658" y="3411815"/>
                  <a:pt x="127875" y="3440710"/>
                  <a:pt x="291" y="1454883"/>
                </a:cubicBezTo>
                <a:close/>
                <a:moveTo>
                  <a:pt x="2034831" y="2781789"/>
                </a:moveTo>
                <a:cubicBezTo>
                  <a:pt x="3337323" y="2247514"/>
                  <a:pt x="3093495" y="117778"/>
                  <a:pt x="1632233" y="54889"/>
                </a:cubicBezTo>
                <a:cubicBezTo>
                  <a:pt x="1348146" y="16929"/>
                  <a:pt x="2237832" y="315511"/>
                  <a:pt x="2249173" y="560269"/>
                </a:cubicBezTo>
                <a:cubicBezTo>
                  <a:pt x="2060915" y="833356"/>
                  <a:pt x="1566456" y="465652"/>
                  <a:pt x="1517691" y="831656"/>
                </a:cubicBezTo>
                <a:cubicBezTo>
                  <a:pt x="1516557" y="959701"/>
                  <a:pt x="1437171" y="1058284"/>
                  <a:pt x="1362889" y="1152335"/>
                </a:cubicBezTo>
                <a:cubicBezTo>
                  <a:pt x="1273296" y="1288311"/>
                  <a:pt x="1386704" y="1494543"/>
                  <a:pt x="1250048" y="1617488"/>
                </a:cubicBezTo>
                <a:cubicBezTo>
                  <a:pt x="1199581" y="1652616"/>
                  <a:pt x="1130969" y="1611256"/>
                  <a:pt x="1105452" y="1561398"/>
                </a:cubicBezTo>
                <a:cubicBezTo>
                  <a:pt x="952919" y="1182930"/>
                  <a:pt x="451655" y="1215791"/>
                  <a:pt x="112565" y="1137604"/>
                </a:cubicBezTo>
                <a:cubicBezTo>
                  <a:pt x="-114818" y="2119469"/>
                  <a:pt x="861058" y="3039012"/>
                  <a:pt x="1825026" y="2850911"/>
                </a:cubicBezTo>
                <a:cubicBezTo>
                  <a:pt x="1890803" y="2213520"/>
                  <a:pt x="1379333" y="2506436"/>
                  <a:pt x="1602747" y="2065645"/>
                </a:cubicBezTo>
                <a:cubicBezTo>
                  <a:pt x="1648677" y="1980093"/>
                  <a:pt x="1654347" y="1892841"/>
                  <a:pt x="1659451" y="1794825"/>
                </a:cubicBezTo>
                <a:cubicBezTo>
                  <a:pt x="1677596" y="1713239"/>
                  <a:pt x="1772859" y="1656015"/>
                  <a:pt x="1747909" y="1570463"/>
                </a:cubicBezTo>
                <a:cubicBezTo>
                  <a:pt x="1649811" y="1411824"/>
                  <a:pt x="1776828" y="1293411"/>
                  <a:pt x="1920289" y="1244119"/>
                </a:cubicBezTo>
                <a:cubicBezTo>
                  <a:pt x="2301907" y="1144969"/>
                  <a:pt x="2556508" y="1512673"/>
                  <a:pt x="2744199" y="1780094"/>
                </a:cubicBezTo>
                <a:cubicBezTo>
                  <a:pt x="2742498" y="1931368"/>
                  <a:pt x="2526455" y="1957430"/>
                  <a:pt x="2467483" y="2083775"/>
                </a:cubicBezTo>
                <a:cubicBezTo>
                  <a:pt x="2334229" y="2322868"/>
                  <a:pt x="2093803" y="2507570"/>
                  <a:pt x="2034831" y="2781789"/>
                </a:cubicBezTo>
                <a:close/>
                <a:moveTo>
                  <a:pt x="1194478" y="1557432"/>
                </a:moveTo>
                <a:cubicBezTo>
                  <a:pt x="1293710" y="1385762"/>
                  <a:pt x="1169528" y="1181230"/>
                  <a:pt x="1336238" y="1041287"/>
                </a:cubicBezTo>
                <a:cubicBezTo>
                  <a:pt x="1454182" y="904744"/>
                  <a:pt x="1390107" y="624858"/>
                  <a:pt x="1598777" y="578400"/>
                </a:cubicBezTo>
                <a:cubicBezTo>
                  <a:pt x="1780797" y="599363"/>
                  <a:pt x="2014985" y="646955"/>
                  <a:pt x="2147672" y="529675"/>
                </a:cubicBezTo>
                <a:cubicBezTo>
                  <a:pt x="1966219" y="291149"/>
                  <a:pt x="1631666" y="122311"/>
                  <a:pt x="1354950" y="62821"/>
                </a:cubicBezTo>
                <a:cubicBezTo>
                  <a:pt x="826469" y="164804"/>
                  <a:pt x="291750" y="491714"/>
                  <a:pt x="140350" y="1040720"/>
                </a:cubicBezTo>
                <a:cubicBezTo>
                  <a:pt x="472068" y="1215224"/>
                  <a:pt x="1033438" y="1106443"/>
                  <a:pt x="1194478" y="1557432"/>
                </a:cubicBezTo>
                <a:close/>
                <a:moveTo>
                  <a:pt x="2166385" y="2348930"/>
                </a:moveTo>
                <a:cubicBezTo>
                  <a:pt x="2406243" y="2176693"/>
                  <a:pt x="2296237" y="2058280"/>
                  <a:pt x="2629090" y="1869045"/>
                </a:cubicBezTo>
                <a:cubicBezTo>
                  <a:pt x="2694299" y="1831652"/>
                  <a:pt x="2641564" y="1754598"/>
                  <a:pt x="2603573" y="1718904"/>
                </a:cubicBezTo>
                <a:cubicBezTo>
                  <a:pt x="2426656" y="1506441"/>
                  <a:pt x="2168086" y="1124006"/>
                  <a:pt x="1859049" y="1365932"/>
                </a:cubicBezTo>
                <a:cubicBezTo>
                  <a:pt x="1701979" y="1436753"/>
                  <a:pt x="1910650" y="1473580"/>
                  <a:pt x="1742238" y="1854881"/>
                </a:cubicBezTo>
                <a:cubicBezTo>
                  <a:pt x="1782498" y="2003322"/>
                  <a:pt x="1533001" y="2183492"/>
                  <a:pt x="1670792" y="2292840"/>
                </a:cubicBezTo>
                <a:cubicBezTo>
                  <a:pt x="1983231" y="2345531"/>
                  <a:pt x="1755848" y="2795954"/>
                  <a:pt x="1921423" y="2824282"/>
                </a:cubicBezTo>
                <a:cubicBezTo>
                  <a:pt x="1971323" y="2657711"/>
                  <a:pt x="2096072" y="2508136"/>
                  <a:pt x="2166385" y="2348930"/>
                </a:cubicBezTo>
                <a:close/>
                <a:moveTo>
                  <a:pt x="851985" y="2015787"/>
                </a:moveTo>
                <a:cubicBezTo>
                  <a:pt x="841212" y="1897374"/>
                  <a:pt x="979002" y="1870745"/>
                  <a:pt x="1044212" y="1937034"/>
                </a:cubicBezTo>
                <a:cubicBezTo>
                  <a:pt x="1126433" y="2056580"/>
                  <a:pt x="863326" y="2181225"/>
                  <a:pt x="851985" y="2015787"/>
                </a:cubicBezTo>
                <a:close/>
                <a:moveTo>
                  <a:pt x="957455" y="1939867"/>
                </a:moveTo>
                <a:cubicBezTo>
                  <a:pt x="884874" y="1950631"/>
                  <a:pt x="905854" y="2033351"/>
                  <a:pt x="969363" y="2028252"/>
                </a:cubicBezTo>
                <a:cubicBezTo>
                  <a:pt x="976734" y="1998790"/>
                  <a:pt x="998849" y="1967628"/>
                  <a:pt x="957455" y="1939867"/>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9" name="Google Shape;179;p18"/>
          <p:cNvSpPr/>
          <p:nvPr/>
        </p:nvSpPr>
        <p:spPr>
          <a:xfrm rot="-692077">
            <a:off x="6128692" y="2622961"/>
            <a:ext cx="585069" cy="837808"/>
          </a:xfrm>
          <a:custGeom>
            <a:rect b="b" l="l" r="r" t="t"/>
            <a:pathLst>
              <a:path extrusionOk="0" h="1673588" w="1169904">
                <a:moveTo>
                  <a:pt x="653948" y="2169"/>
                </a:moveTo>
                <a:cubicBezTo>
                  <a:pt x="682171" y="2169"/>
                  <a:pt x="710394" y="1302"/>
                  <a:pt x="738617" y="2169"/>
                </a:cubicBezTo>
                <a:cubicBezTo>
                  <a:pt x="810694" y="5207"/>
                  <a:pt x="866272" y="36446"/>
                  <a:pt x="917073" y="75061"/>
                </a:cubicBezTo>
                <a:cubicBezTo>
                  <a:pt x="1108556" y="219109"/>
                  <a:pt x="1184541" y="399169"/>
                  <a:pt x="1167607" y="609167"/>
                </a:cubicBezTo>
                <a:cubicBezTo>
                  <a:pt x="1160226" y="698980"/>
                  <a:pt x="1138081" y="786623"/>
                  <a:pt x="1108990" y="872965"/>
                </a:cubicBezTo>
                <a:cubicBezTo>
                  <a:pt x="1089885" y="929369"/>
                  <a:pt x="1062965" y="983604"/>
                  <a:pt x="1037781" y="1038273"/>
                </a:cubicBezTo>
                <a:cubicBezTo>
                  <a:pt x="1007821" y="1102921"/>
                  <a:pt x="979598" y="1168871"/>
                  <a:pt x="943125" y="1230916"/>
                </a:cubicBezTo>
                <a:cubicBezTo>
                  <a:pt x="877127" y="1343724"/>
                  <a:pt x="800707" y="1452194"/>
                  <a:pt x="701710" y="1548081"/>
                </a:cubicBezTo>
                <a:cubicBezTo>
                  <a:pt x="659158" y="1588866"/>
                  <a:pt x="609225" y="1624878"/>
                  <a:pt x="561029" y="1661324"/>
                </a:cubicBezTo>
                <a:cubicBezTo>
                  <a:pt x="534108" y="1682150"/>
                  <a:pt x="475491" y="1676510"/>
                  <a:pt x="451610" y="1643969"/>
                </a:cubicBezTo>
                <a:cubicBezTo>
                  <a:pt x="401243" y="1574982"/>
                  <a:pt x="321784" y="1524218"/>
                  <a:pt x="281403" y="1448723"/>
                </a:cubicBezTo>
                <a:cubicBezTo>
                  <a:pt x="251443" y="1392753"/>
                  <a:pt x="203247" y="1343290"/>
                  <a:pt x="172853" y="1287320"/>
                </a:cubicBezTo>
                <a:cubicBezTo>
                  <a:pt x="114670" y="1180586"/>
                  <a:pt x="59961" y="1072550"/>
                  <a:pt x="37382" y="955402"/>
                </a:cubicBezTo>
                <a:cubicBezTo>
                  <a:pt x="23488" y="882510"/>
                  <a:pt x="910" y="810487"/>
                  <a:pt x="41" y="736293"/>
                </a:cubicBezTo>
                <a:cubicBezTo>
                  <a:pt x="-393" y="673381"/>
                  <a:pt x="2646" y="610034"/>
                  <a:pt x="7423" y="547122"/>
                </a:cubicBezTo>
                <a:cubicBezTo>
                  <a:pt x="10896" y="504168"/>
                  <a:pt x="14804" y="460780"/>
                  <a:pt x="27830" y="419127"/>
                </a:cubicBezTo>
                <a:cubicBezTo>
                  <a:pt x="44764" y="365760"/>
                  <a:pt x="70382" y="314129"/>
                  <a:pt x="92960" y="262063"/>
                </a:cubicBezTo>
                <a:cubicBezTo>
                  <a:pt x="95565" y="256423"/>
                  <a:pt x="98605" y="250348"/>
                  <a:pt x="103381" y="245576"/>
                </a:cubicBezTo>
                <a:cubicBezTo>
                  <a:pt x="214102" y="137540"/>
                  <a:pt x="341757" y="50330"/>
                  <a:pt x="515437" y="19091"/>
                </a:cubicBezTo>
                <a:cubicBezTo>
                  <a:pt x="561029" y="10847"/>
                  <a:pt x="607922" y="6508"/>
                  <a:pt x="653948" y="0"/>
                </a:cubicBezTo>
                <a:cubicBezTo>
                  <a:pt x="653513" y="868"/>
                  <a:pt x="653948" y="1736"/>
                  <a:pt x="653948" y="2169"/>
                </a:cubicBezTo>
                <a:close/>
                <a:moveTo>
                  <a:pt x="503714" y="1621841"/>
                </a:moveTo>
                <a:cubicBezTo>
                  <a:pt x="557555" y="1572379"/>
                  <a:pt x="608791" y="1531160"/>
                  <a:pt x="651777" y="1484301"/>
                </a:cubicBezTo>
                <a:cubicBezTo>
                  <a:pt x="709091" y="1421822"/>
                  <a:pt x="764669" y="1357174"/>
                  <a:pt x="812865" y="1289489"/>
                </a:cubicBezTo>
                <a:cubicBezTo>
                  <a:pt x="861061" y="1221804"/>
                  <a:pt x="903179" y="1150648"/>
                  <a:pt x="940086" y="1078624"/>
                </a:cubicBezTo>
                <a:cubicBezTo>
                  <a:pt x="978295" y="1003563"/>
                  <a:pt x="1007821" y="925465"/>
                  <a:pt x="1040386" y="848234"/>
                </a:cubicBezTo>
                <a:cubicBezTo>
                  <a:pt x="1098569" y="710260"/>
                  <a:pt x="1123319" y="568816"/>
                  <a:pt x="1091622" y="424334"/>
                </a:cubicBezTo>
                <a:cubicBezTo>
                  <a:pt x="1075556" y="351442"/>
                  <a:pt x="1049939" y="279418"/>
                  <a:pt x="986545" y="222146"/>
                </a:cubicBezTo>
                <a:cubicBezTo>
                  <a:pt x="946165" y="185266"/>
                  <a:pt x="904481" y="149254"/>
                  <a:pt x="863232" y="113242"/>
                </a:cubicBezTo>
                <a:cubicBezTo>
                  <a:pt x="836312" y="89813"/>
                  <a:pt x="801576" y="79400"/>
                  <a:pt x="763800" y="72892"/>
                </a:cubicBezTo>
                <a:cubicBezTo>
                  <a:pt x="686947" y="59875"/>
                  <a:pt x="612698" y="74627"/>
                  <a:pt x="541924" y="93718"/>
                </a:cubicBezTo>
                <a:cubicBezTo>
                  <a:pt x="479833" y="109771"/>
                  <a:pt x="421216" y="136238"/>
                  <a:pt x="364770" y="163139"/>
                </a:cubicBezTo>
                <a:cubicBezTo>
                  <a:pt x="257522" y="213902"/>
                  <a:pt x="176327" y="283757"/>
                  <a:pt x="140288" y="383983"/>
                </a:cubicBezTo>
                <a:cubicBezTo>
                  <a:pt x="111197" y="465552"/>
                  <a:pt x="88618" y="548423"/>
                  <a:pt x="84710" y="633464"/>
                </a:cubicBezTo>
                <a:cubicBezTo>
                  <a:pt x="81671" y="696376"/>
                  <a:pt x="79066" y="761024"/>
                  <a:pt x="90355" y="823069"/>
                </a:cubicBezTo>
                <a:cubicBezTo>
                  <a:pt x="112499" y="947158"/>
                  <a:pt x="166340" y="1065174"/>
                  <a:pt x="219747" y="1181887"/>
                </a:cubicBezTo>
                <a:cubicBezTo>
                  <a:pt x="268377" y="1288621"/>
                  <a:pt x="329165" y="1391017"/>
                  <a:pt x="405585" y="1487338"/>
                </a:cubicBezTo>
                <a:cubicBezTo>
                  <a:pt x="438150" y="1528123"/>
                  <a:pt x="467241" y="1571077"/>
                  <a:pt x="503714" y="1621841"/>
                </a:cubicBezTo>
                <a:close/>
                <a:moveTo>
                  <a:pt x="957020" y="614373"/>
                </a:moveTo>
                <a:cubicBezTo>
                  <a:pt x="955283" y="652121"/>
                  <a:pt x="943559" y="686397"/>
                  <a:pt x="927060" y="721975"/>
                </a:cubicBezTo>
                <a:cubicBezTo>
                  <a:pt x="897534" y="784888"/>
                  <a:pt x="851075" y="834784"/>
                  <a:pt x="782471" y="870362"/>
                </a:cubicBezTo>
                <a:cubicBezTo>
                  <a:pt x="696065" y="915485"/>
                  <a:pt x="607054" y="942820"/>
                  <a:pt x="500240" y="917655"/>
                </a:cubicBezTo>
                <a:cubicBezTo>
                  <a:pt x="341323" y="880341"/>
                  <a:pt x="249707" y="790962"/>
                  <a:pt x="218010" y="666005"/>
                </a:cubicBezTo>
                <a:cubicBezTo>
                  <a:pt x="187616" y="545386"/>
                  <a:pt x="218010" y="429541"/>
                  <a:pt x="325692" y="334955"/>
                </a:cubicBezTo>
                <a:cubicBezTo>
                  <a:pt x="370849" y="295038"/>
                  <a:pt x="430334" y="277249"/>
                  <a:pt x="491991" y="274646"/>
                </a:cubicBezTo>
                <a:cubicBezTo>
                  <a:pt x="584041" y="271175"/>
                  <a:pt x="675223" y="278984"/>
                  <a:pt x="759892" y="316732"/>
                </a:cubicBezTo>
                <a:cubicBezTo>
                  <a:pt x="859324" y="361421"/>
                  <a:pt x="916639" y="429974"/>
                  <a:pt x="941823" y="518052"/>
                </a:cubicBezTo>
                <a:cubicBezTo>
                  <a:pt x="950941" y="549291"/>
                  <a:pt x="952243" y="582266"/>
                  <a:pt x="957020" y="614373"/>
                </a:cubicBezTo>
                <a:close/>
                <a:moveTo>
                  <a:pt x="551476" y="359686"/>
                </a:moveTo>
                <a:cubicBezTo>
                  <a:pt x="513266" y="356215"/>
                  <a:pt x="468978" y="361421"/>
                  <a:pt x="430334" y="383983"/>
                </a:cubicBezTo>
                <a:cubicBezTo>
                  <a:pt x="379533" y="413487"/>
                  <a:pt x="345231" y="453404"/>
                  <a:pt x="326994" y="501998"/>
                </a:cubicBezTo>
                <a:cubicBezTo>
                  <a:pt x="305284" y="560572"/>
                  <a:pt x="302245" y="618278"/>
                  <a:pt x="314402" y="679889"/>
                </a:cubicBezTo>
                <a:cubicBezTo>
                  <a:pt x="330468" y="759723"/>
                  <a:pt x="405150" y="792264"/>
                  <a:pt x="470281" y="834784"/>
                </a:cubicBezTo>
                <a:cubicBezTo>
                  <a:pt x="553213" y="836519"/>
                  <a:pt x="635277" y="869494"/>
                  <a:pt x="718643" y="817862"/>
                </a:cubicBezTo>
                <a:cubicBezTo>
                  <a:pt x="800273" y="767099"/>
                  <a:pt x="856285" y="709393"/>
                  <a:pt x="862364" y="626088"/>
                </a:cubicBezTo>
                <a:cubicBezTo>
                  <a:pt x="865403" y="586605"/>
                  <a:pt x="858456" y="545820"/>
                  <a:pt x="847167" y="507205"/>
                </a:cubicBezTo>
                <a:cubicBezTo>
                  <a:pt x="835878" y="468156"/>
                  <a:pt x="809826" y="434313"/>
                  <a:pt x="767708" y="409582"/>
                </a:cubicBezTo>
                <a:cubicBezTo>
                  <a:pt x="704749" y="370967"/>
                  <a:pt x="633540" y="363157"/>
                  <a:pt x="551476" y="35968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80" name="Google Shape;180;p18"/>
          <p:cNvPicPr preferRelativeResize="0"/>
          <p:nvPr/>
        </p:nvPicPr>
        <p:blipFill rotWithShape="1">
          <a:blip r:embed="rId3">
            <a:alphaModFix/>
          </a:blip>
          <a:srcRect b="0" l="0" r="1941" t="0"/>
          <a:stretch/>
        </p:blipFill>
        <p:spPr>
          <a:xfrm>
            <a:off x="3235825" y="1317175"/>
            <a:ext cx="5511050" cy="3383500"/>
          </a:xfrm>
          <a:prstGeom prst="rect">
            <a:avLst/>
          </a:prstGeom>
          <a:noFill/>
          <a:ln cap="flat" cmpd="sng" w="38100">
            <a:solidFill>
              <a:schemeClr val="dk2"/>
            </a:solidFill>
            <a:prstDash val="solid"/>
            <a:round/>
            <a:headEnd len="sm" w="sm" type="none"/>
            <a:tailEnd len="sm" w="sm" type="none"/>
          </a:ln>
        </p:spPr>
      </p:pic>
      <p:sp>
        <p:nvSpPr>
          <p:cNvPr id="181" name="Google Shape;18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5" name="Shape 185"/>
        <p:cNvGrpSpPr/>
        <p:nvPr/>
      </p:nvGrpSpPr>
      <p:grpSpPr>
        <a:xfrm>
          <a:off x="0" y="0"/>
          <a:ext cx="0" cy="0"/>
          <a:chOff x="0" y="0"/>
          <a:chExt cx="0" cy="0"/>
        </a:xfrm>
      </p:grpSpPr>
      <p:sp>
        <p:nvSpPr>
          <p:cNvPr id="186" name="Google Shape;186;p19"/>
          <p:cNvSpPr/>
          <p:nvPr/>
        </p:nvSpPr>
        <p:spPr>
          <a:xfrm>
            <a:off x="0" y="0"/>
            <a:ext cx="9144000" cy="18225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7" name="Google Shape;187;p19"/>
          <p:cNvSpPr txBox="1"/>
          <p:nvPr/>
        </p:nvSpPr>
        <p:spPr>
          <a:xfrm>
            <a:off x="674500" y="919425"/>
            <a:ext cx="40578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800">
                <a:solidFill>
                  <a:schemeClr val="lt2"/>
                </a:solidFill>
                <a:latin typeface="Times New Roman"/>
                <a:ea typeface="Times New Roman"/>
                <a:cs typeface="Times New Roman"/>
                <a:sym typeface="Times New Roman"/>
              </a:rPr>
              <a:t>Conclusion</a:t>
            </a:r>
            <a:endParaRPr b="1" sz="2800">
              <a:solidFill>
                <a:schemeClr val="lt2"/>
              </a:solidFill>
              <a:latin typeface="Times New Roman"/>
              <a:ea typeface="Times New Roman"/>
              <a:cs typeface="Times New Roman"/>
              <a:sym typeface="Times New Roman"/>
            </a:endParaRPr>
          </a:p>
        </p:txBody>
      </p:sp>
      <p:sp>
        <p:nvSpPr>
          <p:cNvPr id="188" name="Google Shape;188;p19"/>
          <p:cNvSpPr txBox="1"/>
          <p:nvPr/>
        </p:nvSpPr>
        <p:spPr>
          <a:xfrm>
            <a:off x="1526100" y="2034800"/>
            <a:ext cx="6443400" cy="283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500">
                <a:solidFill>
                  <a:srgbClr val="260266"/>
                </a:solidFill>
                <a:latin typeface="Times New Roman"/>
                <a:ea typeface="Times New Roman"/>
                <a:cs typeface="Times New Roman"/>
                <a:sym typeface="Times New Roman"/>
              </a:rPr>
              <a:t>The authors conclude that their proposed dataset is a valuable resource for Arabic toxic tweet classification, and that their fine-tuned AraBERT model is the most effective in identifying toxic content in Arabic tweets.</a:t>
            </a:r>
            <a:endParaRPr b="1" sz="2700">
              <a:solidFill>
                <a:srgbClr val="260266"/>
              </a:solidFill>
              <a:latin typeface="Poppins"/>
              <a:ea typeface="Poppins"/>
              <a:cs typeface="Poppins"/>
              <a:sym typeface="Poppins"/>
            </a:endParaRPr>
          </a:p>
        </p:txBody>
      </p:sp>
      <p:cxnSp>
        <p:nvCxnSpPr>
          <p:cNvPr id="189" name="Google Shape;189;p19"/>
          <p:cNvCxnSpPr/>
          <p:nvPr/>
        </p:nvCxnSpPr>
        <p:spPr>
          <a:xfrm>
            <a:off x="0" y="18644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90" name="Google Shape;190;p19"/>
          <p:cNvCxnSpPr/>
          <p:nvPr/>
        </p:nvCxnSpPr>
        <p:spPr>
          <a:xfrm>
            <a:off x="0" y="1985175"/>
            <a:ext cx="3795600" cy="0"/>
          </a:xfrm>
          <a:prstGeom prst="straightConnector1">
            <a:avLst/>
          </a:prstGeom>
          <a:noFill/>
          <a:ln cap="flat" cmpd="sng" w="76200">
            <a:solidFill>
              <a:schemeClr val="accent1"/>
            </a:solidFill>
            <a:prstDash val="solid"/>
            <a:round/>
            <a:headEnd len="med" w="med" type="none"/>
            <a:tailEnd len="med" w="med" type="none"/>
          </a:ln>
        </p:spPr>
      </p:cxnSp>
      <p:cxnSp>
        <p:nvCxnSpPr>
          <p:cNvPr id="191" name="Google Shape;191;p19"/>
          <p:cNvCxnSpPr/>
          <p:nvPr/>
        </p:nvCxnSpPr>
        <p:spPr>
          <a:xfrm>
            <a:off x="4980300" y="50673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92" name="Google Shape;192;p19"/>
          <p:cNvCxnSpPr/>
          <p:nvPr/>
        </p:nvCxnSpPr>
        <p:spPr>
          <a:xfrm>
            <a:off x="5348400" y="4946600"/>
            <a:ext cx="3795600" cy="0"/>
          </a:xfrm>
          <a:prstGeom prst="straightConnector1">
            <a:avLst/>
          </a:prstGeom>
          <a:noFill/>
          <a:ln cap="flat" cmpd="sng" w="76200">
            <a:solidFill>
              <a:schemeClr val="accent1"/>
            </a:solidFill>
            <a:prstDash val="solid"/>
            <a:round/>
            <a:headEnd len="med" w="med" type="none"/>
            <a:tailEnd len="med" w="med" type="none"/>
          </a:ln>
        </p:spPr>
      </p:cxnSp>
      <p:sp>
        <p:nvSpPr>
          <p:cNvPr id="193" name="Google Shape;193;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urple and Orange Fun Doodles and Blobs Cute Social Media Creative Presentation template">
  <a:themeElements>
    <a:clrScheme name="Custom 347">
      <a:dk1>
        <a:srgbClr val="260266"/>
      </a:dk1>
      <a:lt1>
        <a:srgbClr val="FFFFFF"/>
      </a:lt1>
      <a:dk2>
        <a:srgbClr val="4B3DE1"/>
      </a:dk2>
      <a:lt2>
        <a:srgbClr val="EDECED"/>
      </a:lt2>
      <a:accent1>
        <a:srgbClr val="FD9E5A"/>
      </a:accent1>
      <a:accent2>
        <a:srgbClr val="260266"/>
      </a:accent2>
      <a:accent3>
        <a:srgbClr val="FFFFFF"/>
      </a:accent3>
      <a:accent4>
        <a:srgbClr val="423EE1"/>
      </a:accent4>
      <a:accent5>
        <a:srgbClr val="EDECED"/>
      </a:accent5>
      <a:accent6>
        <a:srgbClr val="FD9E5A"/>
      </a:accent6>
      <a:hlink>
        <a:srgbClr val="2602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