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oppins"/>
      <p:regular r:id="rId17"/>
      <p:bold r:id="rId18"/>
      <p:italic r:id="rId19"/>
      <p:boldItalic r:id="rId20"/>
    </p:embeddedFont>
    <p:embeddedFont>
      <p:font typeface="Poppins Light"/>
      <p:regular r:id="rId21"/>
      <p:bold r:id="rId22"/>
      <p:italic r:id="rId23"/>
      <p:boldItalic r:id="rId24"/>
    </p:embeddedFont>
    <p:embeddedFont>
      <p:font typeface="Poppins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Light-bold.fntdata"/><Relationship Id="rId21" Type="http://schemas.openxmlformats.org/officeDocument/2006/relationships/font" Target="fonts/PoppinsLight-regular.fntdata"/><Relationship Id="rId24" Type="http://schemas.openxmlformats.org/officeDocument/2006/relationships/font" Target="fonts/PoppinsLight-boldItalic.fntdata"/><Relationship Id="rId23" Type="http://schemas.openxmlformats.org/officeDocument/2006/relationships/font" Target="fonts/Poppins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regular.fntdata"/><Relationship Id="rId16" Type="http://schemas.openxmlformats.org/officeDocument/2006/relationships/slide" Target="slides/slide12.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592bcd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0592bcd5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92bcd5d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0592bcd5d8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592bcd5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0592bcd5d8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592bcd5d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0592bcd5d8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592bcd5d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0592bcd5d8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032022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10320226e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592bcd5d8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0592bcd5d8_0_6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92bcd5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0592bcd5d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592bcd5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0592bcd5d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92bcd5d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592bcd5d8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92bcd5d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0592bcd5d8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592bcd5d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0592bcd5d8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142400" y="1991850"/>
            <a:ext cx="68592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5300"/>
              <a:buNone/>
              <a:defRPr sz="5300">
                <a:solidFill>
                  <a:schemeClr val="lt1"/>
                </a:solidFill>
              </a:defRPr>
            </a:lvl1pPr>
            <a:lvl2pPr lvl="1" rtl="0" algn="ctr">
              <a:spcBef>
                <a:spcPts val="0"/>
              </a:spcBef>
              <a:spcAft>
                <a:spcPts val="0"/>
              </a:spcAft>
              <a:buClr>
                <a:schemeClr val="lt1"/>
              </a:buClr>
              <a:buSzPts val="5300"/>
              <a:buNone/>
              <a:defRPr sz="5300">
                <a:solidFill>
                  <a:schemeClr val="lt1"/>
                </a:solidFill>
              </a:defRPr>
            </a:lvl2pPr>
            <a:lvl3pPr lvl="2" rtl="0" algn="ctr">
              <a:spcBef>
                <a:spcPts val="0"/>
              </a:spcBef>
              <a:spcAft>
                <a:spcPts val="0"/>
              </a:spcAft>
              <a:buClr>
                <a:schemeClr val="lt1"/>
              </a:buClr>
              <a:buSzPts val="5300"/>
              <a:buNone/>
              <a:defRPr sz="5300">
                <a:solidFill>
                  <a:schemeClr val="lt1"/>
                </a:solidFill>
              </a:defRPr>
            </a:lvl3pPr>
            <a:lvl4pPr lvl="3" rtl="0" algn="ctr">
              <a:spcBef>
                <a:spcPts val="0"/>
              </a:spcBef>
              <a:spcAft>
                <a:spcPts val="0"/>
              </a:spcAft>
              <a:buClr>
                <a:schemeClr val="lt1"/>
              </a:buClr>
              <a:buSzPts val="5300"/>
              <a:buNone/>
              <a:defRPr sz="5300">
                <a:solidFill>
                  <a:schemeClr val="lt1"/>
                </a:solidFill>
              </a:defRPr>
            </a:lvl4pPr>
            <a:lvl5pPr lvl="4" rtl="0" algn="ctr">
              <a:spcBef>
                <a:spcPts val="0"/>
              </a:spcBef>
              <a:spcAft>
                <a:spcPts val="0"/>
              </a:spcAft>
              <a:buClr>
                <a:schemeClr val="lt1"/>
              </a:buClr>
              <a:buSzPts val="5300"/>
              <a:buNone/>
              <a:defRPr sz="5300">
                <a:solidFill>
                  <a:schemeClr val="lt1"/>
                </a:solidFill>
              </a:defRPr>
            </a:lvl5pPr>
            <a:lvl6pPr lvl="5" rtl="0" algn="ctr">
              <a:spcBef>
                <a:spcPts val="0"/>
              </a:spcBef>
              <a:spcAft>
                <a:spcPts val="0"/>
              </a:spcAft>
              <a:buClr>
                <a:schemeClr val="lt1"/>
              </a:buClr>
              <a:buSzPts val="5300"/>
              <a:buNone/>
              <a:defRPr sz="5300">
                <a:solidFill>
                  <a:schemeClr val="lt1"/>
                </a:solidFill>
              </a:defRPr>
            </a:lvl6pPr>
            <a:lvl7pPr lvl="6" rtl="0" algn="ctr">
              <a:spcBef>
                <a:spcPts val="0"/>
              </a:spcBef>
              <a:spcAft>
                <a:spcPts val="0"/>
              </a:spcAft>
              <a:buClr>
                <a:schemeClr val="lt1"/>
              </a:buClr>
              <a:buSzPts val="5300"/>
              <a:buNone/>
              <a:defRPr sz="5300">
                <a:solidFill>
                  <a:schemeClr val="lt1"/>
                </a:solidFill>
              </a:defRPr>
            </a:lvl7pPr>
            <a:lvl8pPr lvl="7" rtl="0" algn="ctr">
              <a:spcBef>
                <a:spcPts val="0"/>
              </a:spcBef>
              <a:spcAft>
                <a:spcPts val="0"/>
              </a:spcAft>
              <a:buClr>
                <a:schemeClr val="lt1"/>
              </a:buClr>
              <a:buSzPts val="5300"/>
              <a:buNone/>
              <a:defRPr sz="5300">
                <a:solidFill>
                  <a:schemeClr val="lt1"/>
                </a:solidFill>
              </a:defRPr>
            </a:lvl8pPr>
            <a:lvl9pPr lvl="8" rtl="0" algn="ctr">
              <a:spcBef>
                <a:spcPts val="0"/>
              </a:spcBef>
              <a:spcAft>
                <a:spcPts val="0"/>
              </a:spcAft>
              <a:buClr>
                <a:schemeClr val="lt1"/>
              </a:buClr>
              <a:buSzPts val="5300"/>
              <a:buNone/>
              <a:defRPr sz="5300">
                <a:solidFill>
                  <a:schemeClr val="lt1"/>
                </a:solidFill>
              </a:defRPr>
            </a:lvl9pPr>
          </a:lstStyle>
          <a:p/>
        </p:txBody>
      </p:sp>
      <p:sp>
        <p:nvSpPr>
          <p:cNvPr id="11" name="Google Shape;11;p2"/>
          <p:cNvSpPr/>
          <p:nvPr/>
        </p:nvSpPr>
        <p:spPr>
          <a:xfrm rot="-465910">
            <a:off x="4639238" y="4285637"/>
            <a:ext cx="1056494" cy="1028723"/>
          </a:xfrm>
          <a:custGeom>
            <a:rect b="b" l="l" r="r" t="t"/>
            <a:pathLst>
              <a:path extrusionOk="0" h="2057755" w="2114759">
                <a:moveTo>
                  <a:pt x="205" y="1025488"/>
                </a:moveTo>
                <a:cubicBezTo>
                  <a:pt x="-23376" y="-300760"/>
                  <a:pt x="1995424" y="-353874"/>
                  <a:pt x="2114530" y="943620"/>
                </a:cubicBezTo>
                <a:cubicBezTo>
                  <a:pt x="2139710" y="2404849"/>
                  <a:pt x="90134" y="2425216"/>
                  <a:pt x="205" y="1025488"/>
                </a:cubicBezTo>
                <a:close/>
                <a:moveTo>
                  <a:pt x="1434269" y="1960770"/>
                </a:moveTo>
                <a:cubicBezTo>
                  <a:pt x="2352342" y="1584181"/>
                  <a:pt x="2180478" y="83017"/>
                  <a:pt x="1150494" y="38689"/>
                </a:cubicBezTo>
                <a:cubicBezTo>
                  <a:pt x="950252" y="11933"/>
                  <a:pt x="1577356" y="222391"/>
                  <a:pt x="1585349" y="394911"/>
                </a:cubicBezTo>
                <a:cubicBezTo>
                  <a:pt x="1452654" y="587399"/>
                  <a:pt x="1104130" y="328219"/>
                  <a:pt x="1069758" y="586201"/>
                </a:cubicBezTo>
                <a:cubicBezTo>
                  <a:pt x="1068958" y="676454"/>
                  <a:pt x="1013003" y="745941"/>
                  <a:pt x="960644" y="812234"/>
                </a:cubicBezTo>
                <a:cubicBezTo>
                  <a:pt x="897494" y="908078"/>
                  <a:pt x="977431" y="1053442"/>
                  <a:pt x="881107" y="1140102"/>
                </a:cubicBezTo>
                <a:cubicBezTo>
                  <a:pt x="845535" y="1164861"/>
                  <a:pt x="797174" y="1135709"/>
                  <a:pt x="779188" y="1100566"/>
                </a:cubicBezTo>
                <a:cubicBezTo>
                  <a:pt x="671673" y="833799"/>
                  <a:pt x="318353" y="856961"/>
                  <a:pt x="79342" y="801851"/>
                </a:cubicBezTo>
                <a:cubicBezTo>
                  <a:pt x="-80931" y="1493927"/>
                  <a:pt x="606924" y="2142076"/>
                  <a:pt x="1286386" y="2009491"/>
                </a:cubicBezTo>
                <a:cubicBezTo>
                  <a:pt x="1332749" y="1560220"/>
                  <a:pt x="972235" y="1766685"/>
                  <a:pt x="1129710" y="1455989"/>
                </a:cubicBezTo>
                <a:cubicBezTo>
                  <a:pt x="1162085" y="1395687"/>
                  <a:pt x="1166081" y="1334187"/>
                  <a:pt x="1169679" y="1265099"/>
                </a:cubicBezTo>
                <a:cubicBezTo>
                  <a:pt x="1182468" y="1207592"/>
                  <a:pt x="1249615" y="1167257"/>
                  <a:pt x="1232029" y="1106955"/>
                </a:cubicBezTo>
                <a:cubicBezTo>
                  <a:pt x="1162884" y="995137"/>
                  <a:pt x="1252413" y="911672"/>
                  <a:pt x="1353533" y="876929"/>
                </a:cubicBezTo>
                <a:cubicBezTo>
                  <a:pt x="1622520" y="807042"/>
                  <a:pt x="1801978" y="1066221"/>
                  <a:pt x="1934273" y="1254716"/>
                </a:cubicBezTo>
                <a:cubicBezTo>
                  <a:pt x="1933074" y="1361342"/>
                  <a:pt x="1780794" y="1379713"/>
                  <a:pt x="1739227" y="1468768"/>
                </a:cubicBezTo>
                <a:cubicBezTo>
                  <a:pt x="1645302" y="1637295"/>
                  <a:pt x="1475836" y="1767483"/>
                  <a:pt x="1434269" y="1960770"/>
                </a:cubicBezTo>
                <a:close/>
                <a:moveTo>
                  <a:pt x="841938" y="1097770"/>
                </a:moveTo>
                <a:cubicBezTo>
                  <a:pt x="911883" y="976767"/>
                  <a:pt x="824352" y="832601"/>
                  <a:pt x="941859" y="733961"/>
                </a:cubicBezTo>
                <a:cubicBezTo>
                  <a:pt x="1024993" y="637717"/>
                  <a:pt x="979829" y="440437"/>
                  <a:pt x="1126912" y="407690"/>
                </a:cubicBezTo>
                <a:cubicBezTo>
                  <a:pt x="1255211" y="422466"/>
                  <a:pt x="1420280" y="456012"/>
                  <a:pt x="1513806" y="373346"/>
                </a:cubicBezTo>
                <a:cubicBezTo>
                  <a:pt x="1385907" y="205219"/>
                  <a:pt x="1150094" y="86212"/>
                  <a:pt x="955049" y="44280"/>
                </a:cubicBezTo>
                <a:cubicBezTo>
                  <a:pt x="582544" y="116163"/>
                  <a:pt x="205642" y="346589"/>
                  <a:pt x="98927" y="733561"/>
                </a:cubicBezTo>
                <a:cubicBezTo>
                  <a:pt x="332742" y="856562"/>
                  <a:pt x="728428" y="779886"/>
                  <a:pt x="841938" y="1097770"/>
                </a:cubicBezTo>
                <a:close/>
                <a:moveTo>
                  <a:pt x="1526996" y="1655665"/>
                </a:moveTo>
                <a:cubicBezTo>
                  <a:pt x="1696062" y="1534262"/>
                  <a:pt x="1618523" y="1450797"/>
                  <a:pt x="1853137" y="1317414"/>
                </a:cubicBezTo>
                <a:cubicBezTo>
                  <a:pt x="1899101" y="1291057"/>
                  <a:pt x="1861930" y="1236745"/>
                  <a:pt x="1835151" y="1211586"/>
                </a:cubicBezTo>
                <a:cubicBezTo>
                  <a:pt x="1710450" y="1061829"/>
                  <a:pt x="1528195" y="792266"/>
                  <a:pt x="1310367" y="962789"/>
                </a:cubicBezTo>
                <a:cubicBezTo>
                  <a:pt x="1199655" y="1012708"/>
                  <a:pt x="1346738" y="1038666"/>
                  <a:pt x="1228032" y="1307430"/>
                </a:cubicBezTo>
                <a:cubicBezTo>
                  <a:pt x="1256410" y="1412060"/>
                  <a:pt x="1080549" y="1539054"/>
                  <a:pt x="1177672" y="1616129"/>
                </a:cubicBezTo>
                <a:cubicBezTo>
                  <a:pt x="1397898" y="1653269"/>
                  <a:pt x="1237625" y="1970753"/>
                  <a:pt x="1354332" y="1990721"/>
                </a:cubicBezTo>
                <a:cubicBezTo>
                  <a:pt x="1389504" y="1873312"/>
                  <a:pt x="1477435" y="1767883"/>
                  <a:pt x="1526996" y="1655665"/>
                </a:cubicBezTo>
                <a:close/>
                <a:moveTo>
                  <a:pt x="600529" y="1420846"/>
                </a:moveTo>
                <a:cubicBezTo>
                  <a:pt x="592935" y="1337381"/>
                  <a:pt x="690058" y="1318612"/>
                  <a:pt x="736022" y="1365336"/>
                </a:cubicBezTo>
                <a:cubicBezTo>
                  <a:pt x="793976" y="1449599"/>
                  <a:pt x="608523" y="1537457"/>
                  <a:pt x="600529" y="1420846"/>
                </a:cubicBezTo>
                <a:close/>
                <a:moveTo>
                  <a:pt x="674870" y="1367333"/>
                </a:moveTo>
                <a:cubicBezTo>
                  <a:pt x="623711" y="1374920"/>
                  <a:pt x="638499" y="1433226"/>
                  <a:pt x="683264" y="1429632"/>
                </a:cubicBezTo>
                <a:cubicBezTo>
                  <a:pt x="688460" y="1408865"/>
                  <a:pt x="704047" y="1386901"/>
                  <a:pt x="674870" y="136733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 name="Google Shape;12;p2"/>
          <p:cNvSpPr/>
          <p:nvPr/>
        </p:nvSpPr>
        <p:spPr>
          <a:xfrm rot="-223140">
            <a:off x="6875098" y="3078084"/>
            <a:ext cx="715143" cy="916765"/>
          </a:xfrm>
          <a:custGeom>
            <a:rect b="b" l="l" r="r" t="t"/>
            <a:pathLst>
              <a:path extrusionOk="0" h="1829054" w="1427275">
                <a:moveTo>
                  <a:pt x="654702" y="1568562"/>
                </a:moveTo>
                <a:cubicBezTo>
                  <a:pt x="615394" y="1569456"/>
                  <a:pt x="595740" y="1555598"/>
                  <a:pt x="581893" y="1523861"/>
                </a:cubicBezTo>
                <a:cubicBezTo>
                  <a:pt x="562239" y="1480501"/>
                  <a:pt x="535438" y="1440716"/>
                  <a:pt x="513104" y="1398697"/>
                </a:cubicBezTo>
                <a:cubicBezTo>
                  <a:pt x="504617" y="1382605"/>
                  <a:pt x="499257" y="1365172"/>
                  <a:pt x="490324" y="1343268"/>
                </a:cubicBezTo>
                <a:cubicBezTo>
                  <a:pt x="481837" y="1356231"/>
                  <a:pt x="474243" y="1366513"/>
                  <a:pt x="467990" y="1377241"/>
                </a:cubicBezTo>
                <a:cubicBezTo>
                  <a:pt x="413495" y="1467984"/>
                  <a:pt x="358106" y="1558280"/>
                  <a:pt x="304504" y="1649918"/>
                </a:cubicBezTo>
                <a:cubicBezTo>
                  <a:pt x="282170" y="1688361"/>
                  <a:pt x="262516" y="1728592"/>
                  <a:pt x="242862" y="1768823"/>
                </a:cubicBezTo>
                <a:cubicBezTo>
                  <a:pt x="210255" y="1834533"/>
                  <a:pt x="204895" y="1839003"/>
                  <a:pt x="137892" y="1817547"/>
                </a:cubicBezTo>
                <a:cubicBezTo>
                  <a:pt x="103051" y="1806372"/>
                  <a:pt x="68210" y="1791620"/>
                  <a:pt x="36496" y="1773740"/>
                </a:cubicBezTo>
                <a:cubicBezTo>
                  <a:pt x="-3705" y="1751389"/>
                  <a:pt x="-9512" y="1716522"/>
                  <a:pt x="13268" y="1675844"/>
                </a:cubicBezTo>
                <a:cubicBezTo>
                  <a:pt x="49896" y="1610134"/>
                  <a:pt x="84737" y="1543529"/>
                  <a:pt x="121365" y="1477818"/>
                </a:cubicBezTo>
                <a:cubicBezTo>
                  <a:pt x="140572" y="1442952"/>
                  <a:pt x="162460" y="1408979"/>
                  <a:pt x="181667" y="1374112"/>
                </a:cubicBezTo>
                <a:cubicBezTo>
                  <a:pt x="212935" y="1318235"/>
                  <a:pt x="243756" y="1261912"/>
                  <a:pt x="275917" y="1203354"/>
                </a:cubicBezTo>
                <a:cubicBezTo>
                  <a:pt x="237502" y="1182791"/>
                  <a:pt x="201321" y="1193072"/>
                  <a:pt x="166927" y="1188155"/>
                </a:cubicBezTo>
                <a:cubicBezTo>
                  <a:pt x="130299" y="1183238"/>
                  <a:pt x="93671" y="1179215"/>
                  <a:pt x="57043" y="1175639"/>
                </a:cubicBezTo>
                <a:cubicBezTo>
                  <a:pt x="27115" y="1172957"/>
                  <a:pt x="14162" y="1152394"/>
                  <a:pt x="7015" y="1128256"/>
                </a:cubicBezTo>
                <a:cubicBezTo>
                  <a:pt x="315" y="1105458"/>
                  <a:pt x="16842" y="1090260"/>
                  <a:pt x="32922" y="1078638"/>
                </a:cubicBezTo>
                <a:cubicBezTo>
                  <a:pt x="83844" y="1041536"/>
                  <a:pt x="136106" y="1006222"/>
                  <a:pt x="187027" y="968673"/>
                </a:cubicBezTo>
                <a:cubicBezTo>
                  <a:pt x="261176" y="914138"/>
                  <a:pt x="333539" y="857367"/>
                  <a:pt x="407688" y="803279"/>
                </a:cubicBezTo>
                <a:cubicBezTo>
                  <a:pt x="473350" y="755449"/>
                  <a:pt x="540352" y="708512"/>
                  <a:pt x="607354" y="662470"/>
                </a:cubicBezTo>
                <a:cubicBezTo>
                  <a:pt x="650235" y="632968"/>
                  <a:pt x="693564" y="603912"/>
                  <a:pt x="739125" y="578879"/>
                </a:cubicBezTo>
                <a:cubicBezTo>
                  <a:pt x="775306" y="559211"/>
                  <a:pt x="814167" y="543565"/>
                  <a:pt x="853029" y="530602"/>
                </a:cubicBezTo>
                <a:cubicBezTo>
                  <a:pt x="887870" y="518980"/>
                  <a:pt x="908864" y="538201"/>
                  <a:pt x="903950" y="574856"/>
                </a:cubicBezTo>
                <a:cubicBezTo>
                  <a:pt x="900823" y="600783"/>
                  <a:pt x="893677" y="626262"/>
                  <a:pt x="887870" y="651742"/>
                </a:cubicBezTo>
                <a:cubicBezTo>
                  <a:pt x="856602" y="792998"/>
                  <a:pt x="827568" y="934700"/>
                  <a:pt x="793173" y="1075062"/>
                </a:cubicBezTo>
                <a:cubicBezTo>
                  <a:pt x="771286" y="1164464"/>
                  <a:pt x="741805" y="1252078"/>
                  <a:pt x="717238" y="1341033"/>
                </a:cubicBezTo>
                <a:cubicBezTo>
                  <a:pt x="699370" y="1404509"/>
                  <a:pt x="683737" y="1468878"/>
                  <a:pt x="666763" y="1532801"/>
                </a:cubicBezTo>
                <a:cubicBezTo>
                  <a:pt x="664529" y="1545317"/>
                  <a:pt x="659616" y="1556045"/>
                  <a:pt x="654702" y="1568562"/>
                </a:cubicBezTo>
                <a:close/>
                <a:moveTo>
                  <a:pt x="1289883" y="579773"/>
                </a:moveTo>
                <a:cubicBezTo>
                  <a:pt x="1253255" y="581561"/>
                  <a:pt x="1216627" y="582902"/>
                  <a:pt x="1180446" y="585584"/>
                </a:cubicBezTo>
                <a:cubicBezTo>
                  <a:pt x="1145158" y="587819"/>
                  <a:pt x="1132204" y="610617"/>
                  <a:pt x="1146498" y="642802"/>
                </a:cubicBezTo>
                <a:cubicBezTo>
                  <a:pt x="1155432" y="662917"/>
                  <a:pt x="1171065" y="674540"/>
                  <a:pt x="1192059" y="677222"/>
                </a:cubicBezTo>
                <a:cubicBezTo>
                  <a:pt x="1256381" y="685268"/>
                  <a:pt x="1320704" y="686162"/>
                  <a:pt x="1384132" y="670964"/>
                </a:cubicBezTo>
                <a:cubicBezTo>
                  <a:pt x="1403786" y="666493"/>
                  <a:pt x="1423887" y="661129"/>
                  <a:pt x="1427014" y="636097"/>
                </a:cubicBezTo>
                <a:cubicBezTo>
                  <a:pt x="1429247" y="616428"/>
                  <a:pt x="1417187" y="599889"/>
                  <a:pt x="1390386" y="589608"/>
                </a:cubicBezTo>
                <a:cubicBezTo>
                  <a:pt x="1377879" y="584690"/>
                  <a:pt x="1363585" y="582008"/>
                  <a:pt x="1350184" y="581114"/>
                </a:cubicBezTo>
                <a:cubicBezTo>
                  <a:pt x="1330531" y="579773"/>
                  <a:pt x="1310430" y="580667"/>
                  <a:pt x="1290329" y="580667"/>
                </a:cubicBezTo>
                <a:cubicBezTo>
                  <a:pt x="1289883" y="580220"/>
                  <a:pt x="1289883" y="579773"/>
                  <a:pt x="1289883" y="579773"/>
                </a:cubicBezTo>
                <a:close/>
                <a:moveTo>
                  <a:pt x="691330" y="52300"/>
                </a:moveTo>
                <a:cubicBezTo>
                  <a:pt x="689097" y="107283"/>
                  <a:pt x="685970" y="162712"/>
                  <a:pt x="689543" y="217694"/>
                </a:cubicBezTo>
                <a:cubicBezTo>
                  <a:pt x="691777" y="248985"/>
                  <a:pt x="704731" y="279829"/>
                  <a:pt x="715898" y="309332"/>
                </a:cubicBezTo>
                <a:cubicBezTo>
                  <a:pt x="719471" y="318272"/>
                  <a:pt x="735105" y="328106"/>
                  <a:pt x="743592" y="326765"/>
                </a:cubicBezTo>
                <a:cubicBezTo>
                  <a:pt x="751632" y="325871"/>
                  <a:pt x="761906" y="312014"/>
                  <a:pt x="764586" y="302179"/>
                </a:cubicBezTo>
                <a:cubicBezTo>
                  <a:pt x="769499" y="282958"/>
                  <a:pt x="771733" y="262842"/>
                  <a:pt x="771286" y="243174"/>
                </a:cubicBezTo>
                <a:cubicBezTo>
                  <a:pt x="770393" y="190874"/>
                  <a:pt x="767712" y="139020"/>
                  <a:pt x="765032" y="87167"/>
                </a:cubicBezTo>
                <a:cubicBezTo>
                  <a:pt x="764139" y="71969"/>
                  <a:pt x="761459" y="56770"/>
                  <a:pt x="757439" y="42019"/>
                </a:cubicBezTo>
                <a:cubicBezTo>
                  <a:pt x="752079" y="21904"/>
                  <a:pt x="741805" y="4917"/>
                  <a:pt x="716791" y="0"/>
                </a:cubicBezTo>
                <a:cubicBezTo>
                  <a:pt x="694457" y="12069"/>
                  <a:pt x="692223" y="33526"/>
                  <a:pt x="691330" y="52300"/>
                </a:cubicBezTo>
                <a:close/>
                <a:moveTo>
                  <a:pt x="1167492" y="88061"/>
                </a:moveTo>
                <a:cubicBezTo>
                  <a:pt x="1134884" y="129186"/>
                  <a:pt x="1102277" y="169864"/>
                  <a:pt x="1071902" y="212330"/>
                </a:cubicBezTo>
                <a:cubicBezTo>
                  <a:pt x="1063415" y="224400"/>
                  <a:pt x="1059395" y="240492"/>
                  <a:pt x="1055822" y="255243"/>
                </a:cubicBezTo>
                <a:cubicBezTo>
                  <a:pt x="1049568" y="280723"/>
                  <a:pt x="1058949" y="309332"/>
                  <a:pt x="1075922" y="316931"/>
                </a:cubicBezTo>
                <a:cubicBezTo>
                  <a:pt x="1102723" y="329000"/>
                  <a:pt x="1118357" y="308885"/>
                  <a:pt x="1128631" y="291898"/>
                </a:cubicBezTo>
                <a:cubicBezTo>
                  <a:pt x="1160792" y="237810"/>
                  <a:pt x="1191166" y="182380"/>
                  <a:pt x="1218414" y="126057"/>
                </a:cubicBezTo>
                <a:cubicBezTo>
                  <a:pt x="1230921" y="100577"/>
                  <a:pt x="1224221" y="92978"/>
                  <a:pt x="1190273" y="69734"/>
                </a:cubicBezTo>
                <a:cubicBezTo>
                  <a:pt x="1181339" y="76439"/>
                  <a:pt x="1172852" y="80909"/>
                  <a:pt x="1167492" y="8806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 name="Google Shape;13;p2"/>
          <p:cNvSpPr/>
          <p:nvPr/>
        </p:nvSpPr>
        <p:spPr>
          <a:xfrm rot="621362">
            <a:off x="545109" y="3579435"/>
            <a:ext cx="960581" cy="928356"/>
          </a:xfrm>
          <a:custGeom>
            <a:rect b="b" l="l" r="r" t="t"/>
            <a:pathLst>
              <a:path extrusionOk="0" h="1855924" w="1918645">
                <a:moveTo>
                  <a:pt x="1694750" y="537802"/>
                </a:moveTo>
                <a:cubicBezTo>
                  <a:pt x="1691577" y="563188"/>
                  <a:pt x="1689673" y="581910"/>
                  <a:pt x="1687135" y="600950"/>
                </a:cubicBezTo>
                <a:cubicBezTo>
                  <a:pt x="1683644" y="627606"/>
                  <a:pt x="1688404" y="649184"/>
                  <a:pt x="1711886" y="668223"/>
                </a:cubicBezTo>
                <a:cubicBezTo>
                  <a:pt x="1726483" y="679965"/>
                  <a:pt x="1735368" y="701543"/>
                  <a:pt x="1741397" y="720265"/>
                </a:cubicBezTo>
                <a:cubicBezTo>
                  <a:pt x="1765832" y="794202"/>
                  <a:pt x="1769005" y="871313"/>
                  <a:pt x="1765514" y="948423"/>
                </a:cubicBezTo>
                <a:cubicBezTo>
                  <a:pt x="1762024" y="1027755"/>
                  <a:pt x="1757264" y="1106452"/>
                  <a:pt x="1763610" y="1186101"/>
                </a:cubicBezTo>
                <a:cubicBezTo>
                  <a:pt x="1767101" y="1232748"/>
                  <a:pt x="1762976" y="1280664"/>
                  <a:pt x="1756946" y="1327311"/>
                </a:cubicBezTo>
                <a:cubicBezTo>
                  <a:pt x="1742667" y="1436154"/>
                  <a:pt x="1729656" y="1545315"/>
                  <a:pt x="1707761" y="1652889"/>
                </a:cubicBezTo>
                <a:cubicBezTo>
                  <a:pt x="1692529" y="1726508"/>
                  <a:pt x="1659210" y="1794099"/>
                  <a:pt x="1577022" y="1818533"/>
                </a:cubicBezTo>
                <a:cubicBezTo>
                  <a:pt x="1561156" y="1823293"/>
                  <a:pt x="1544972" y="1828370"/>
                  <a:pt x="1528471" y="1829640"/>
                </a:cubicBezTo>
                <a:cubicBezTo>
                  <a:pt x="1403444" y="1838525"/>
                  <a:pt x="1278417" y="1848362"/>
                  <a:pt x="1153391" y="1853757"/>
                </a:cubicBezTo>
                <a:cubicBezTo>
                  <a:pt x="1071837" y="1857247"/>
                  <a:pt x="989967" y="1855978"/>
                  <a:pt x="908414" y="1853757"/>
                </a:cubicBezTo>
                <a:cubicBezTo>
                  <a:pt x="844631" y="1852170"/>
                  <a:pt x="781166" y="1845189"/>
                  <a:pt x="717701" y="1842015"/>
                </a:cubicBezTo>
                <a:cubicBezTo>
                  <a:pt x="678035" y="1839794"/>
                  <a:pt x="638369" y="1841381"/>
                  <a:pt x="599020" y="1838525"/>
                </a:cubicBezTo>
                <a:cubicBezTo>
                  <a:pt x="520006" y="1832496"/>
                  <a:pt x="441309" y="1823610"/>
                  <a:pt x="362294" y="1818216"/>
                </a:cubicBezTo>
                <a:cubicBezTo>
                  <a:pt x="290896" y="1813139"/>
                  <a:pt x="219497" y="1811235"/>
                  <a:pt x="148099" y="1807109"/>
                </a:cubicBezTo>
                <a:cubicBezTo>
                  <a:pt x="132867" y="1806158"/>
                  <a:pt x="116683" y="1805206"/>
                  <a:pt x="103038" y="1799811"/>
                </a:cubicBezTo>
                <a:cubicBezTo>
                  <a:pt x="64007" y="1783945"/>
                  <a:pt x="31005" y="1764905"/>
                  <a:pt x="25293" y="1714767"/>
                </a:cubicBezTo>
                <a:cubicBezTo>
                  <a:pt x="17360" y="1646542"/>
                  <a:pt x="-2314" y="1579903"/>
                  <a:pt x="224" y="1510092"/>
                </a:cubicBezTo>
                <a:cubicBezTo>
                  <a:pt x="3080" y="1426000"/>
                  <a:pt x="1811" y="1341908"/>
                  <a:pt x="6254" y="1258134"/>
                </a:cubicBezTo>
                <a:cubicBezTo>
                  <a:pt x="10696" y="1175312"/>
                  <a:pt x="19899" y="1092807"/>
                  <a:pt x="27197" y="1009984"/>
                </a:cubicBezTo>
                <a:cubicBezTo>
                  <a:pt x="27515" y="1006176"/>
                  <a:pt x="28149" y="1002369"/>
                  <a:pt x="27832" y="998561"/>
                </a:cubicBezTo>
                <a:cubicBezTo>
                  <a:pt x="22755" y="918912"/>
                  <a:pt x="35448" y="840532"/>
                  <a:pt x="47189" y="762152"/>
                </a:cubicBezTo>
                <a:cubicBezTo>
                  <a:pt x="48458" y="754536"/>
                  <a:pt x="50045" y="746920"/>
                  <a:pt x="49410" y="739305"/>
                </a:cubicBezTo>
                <a:cubicBezTo>
                  <a:pt x="44967" y="686946"/>
                  <a:pt x="77969" y="659656"/>
                  <a:pt x="117953" y="639029"/>
                </a:cubicBezTo>
                <a:cubicBezTo>
                  <a:pt x="156667" y="619038"/>
                  <a:pt x="198871" y="606979"/>
                  <a:pt x="242662" y="604441"/>
                </a:cubicBezTo>
                <a:cubicBezTo>
                  <a:pt x="301685" y="600950"/>
                  <a:pt x="358804" y="587305"/>
                  <a:pt x="415288" y="570487"/>
                </a:cubicBezTo>
                <a:cubicBezTo>
                  <a:pt x="427029" y="566996"/>
                  <a:pt x="440674" y="566996"/>
                  <a:pt x="453050" y="568265"/>
                </a:cubicBezTo>
                <a:cubicBezTo>
                  <a:pt x="510803" y="574929"/>
                  <a:pt x="567605" y="563823"/>
                  <a:pt x="624724" y="558428"/>
                </a:cubicBezTo>
                <a:cubicBezTo>
                  <a:pt x="648523" y="556207"/>
                  <a:pt x="672323" y="553034"/>
                  <a:pt x="699930" y="549860"/>
                </a:cubicBezTo>
                <a:cubicBezTo>
                  <a:pt x="704056" y="518445"/>
                  <a:pt x="707546" y="487347"/>
                  <a:pt x="711989" y="455932"/>
                </a:cubicBezTo>
                <a:cubicBezTo>
                  <a:pt x="713893" y="443239"/>
                  <a:pt x="714527" y="429276"/>
                  <a:pt x="720557" y="419122"/>
                </a:cubicBezTo>
                <a:cubicBezTo>
                  <a:pt x="726268" y="409285"/>
                  <a:pt x="737692" y="401034"/>
                  <a:pt x="748481" y="396274"/>
                </a:cubicBezTo>
                <a:cubicBezTo>
                  <a:pt x="759905" y="391514"/>
                  <a:pt x="773550" y="390562"/>
                  <a:pt x="786243" y="390562"/>
                </a:cubicBezTo>
                <a:cubicBezTo>
                  <a:pt x="842410" y="389928"/>
                  <a:pt x="898260" y="390562"/>
                  <a:pt x="954426" y="390562"/>
                </a:cubicBezTo>
                <a:cubicBezTo>
                  <a:pt x="979813" y="390562"/>
                  <a:pt x="1005199" y="390562"/>
                  <a:pt x="1030585" y="388976"/>
                </a:cubicBezTo>
                <a:cubicBezTo>
                  <a:pt x="1091829" y="385168"/>
                  <a:pt x="1115946" y="405477"/>
                  <a:pt x="1117215" y="467038"/>
                </a:cubicBezTo>
                <a:cubicBezTo>
                  <a:pt x="1117850" y="497502"/>
                  <a:pt x="1114359" y="527965"/>
                  <a:pt x="1112455" y="563823"/>
                </a:cubicBezTo>
                <a:cubicBezTo>
                  <a:pt x="1126100" y="566044"/>
                  <a:pt x="1140380" y="570487"/>
                  <a:pt x="1154660" y="570804"/>
                </a:cubicBezTo>
                <a:cubicBezTo>
                  <a:pt x="1227328" y="573660"/>
                  <a:pt x="1299996" y="574612"/>
                  <a:pt x="1372663" y="577785"/>
                </a:cubicBezTo>
                <a:cubicBezTo>
                  <a:pt x="1396463" y="578737"/>
                  <a:pt x="1419945" y="583814"/>
                  <a:pt x="1447553" y="587622"/>
                </a:cubicBezTo>
                <a:cubicBezTo>
                  <a:pt x="1452630" y="563188"/>
                  <a:pt x="1457072" y="541293"/>
                  <a:pt x="1462784" y="515272"/>
                </a:cubicBezTo>
                <a:cubicBezTo>
                  <a:pt x="1437081" y="510512"/>
                  <a:pt x="1415185" y="505117"/>
                  <a:pt x="1392655" y="502579"/>
                </a:cubicBezTo>
                <a:cubicBezTo>
                  <a:pt x="1340931" y="497184"/>
                  <a:pt x="1323795" y="480049"/>
                  <a:pt x="1327920" y="428007"/>
                </a:cubicBezTo>
                <a:cubicBezTo>
                  <a:pt x="1333632" y="352800"/>
                  <a:pt x="1345373" y="277594"/>
                  <a:pt x="1371711" y="206830"/>
                </a:cubicBezTo>
                <a:cubicBezTo>
                  <a:pt x="1393290" y="148442"/>
                  <a:pt x="1423753" y="93227"/>
                  <a:pt x="1447870" y="35791"/>
                </a:cubicBezTo>
                <a:cubicBezTo>
                  <a:pt x="1462150" y="1202"/>
                  <a:pt x="1489440" y="-1654"/>
                  <a:pt x="1519586" y="568"/>
                </a:cubicBezTo>
                <a:cubicBezTo>
                  <a:pt x="1550049" y="2789"/>
                  <a:pt x="1580513" y="6597"/>
                  <a:pt x="1610659" y="11357"/>
                </a:cubicBezTo>
                <a:cubicBezTo>
                  <a:pt x="1650959" y="18021"/>
                  <a:pt x="1691260" y="24367"/>
                  <a:pt x="1730608" y="34522"/>
                </a:cubicBezTo>
                <a:cubicBezTo>
                  <a:pt x="1780111" y="47532"/>
                  <a:pt x="1827710" y="68793"/>
                  <a:pt x="1874040" y="92275"/>
                </a:cubicBezTo>
                <a:cubicBezTo>
                  <a:pt x="1903552" y="107507"/>
                  <a:pt x="1921956" y="130672"/>
                  <a:pt x="1918148" y="166212"/>
                </a:cubicBezTo>
                <a:cubicBezTo>
                  <a:pt x="1915610" y="189060"/>
                  <a:pt x="1914341" y="212542"/>
                  <a:pt x="1908629" y="234438"/>
                </a:cubicBezTo>
                <a:cubicBezTo>
                  <a:pt x="1885146" y="322020"/>
                  <a:pt x="1860712" y="409602"/>
                  <a:pt x="1835326" y="496867"/>
                </a:cubicBezTo>
                <a:cubicBezTo>
                  <a:pt x="1818191" y="555255"/>
                  <a:pt x="1798199" y="565727"/>
                  <a:pt x="1738859" y="550812"/>
                </a:cubicBezTo>
                <a:cubicBezTo>
                  <a:pt x="1725848" y="547322"/>
                  <a:pt x="1712838" y="543197"/>
                  <a:pt x="1694750" y="537802"/>
                </a:cubicBezTo>
                <a:close/>
                <a:moveTo>
                  <a:pt x="81460" y="843705"/>
                </a:moveTo>
                <a:cubicBezTo>
                  <a:pt x="75748" y="972540"/>
                  <a:pt x="69402" y="1100105"/>
                  <a:pt x="64642" y="1227671"/>
                </a:cubicBezTo>
                <a:cubicBezTo>
                  <a:pt x="61468" y="1315570"/>
                  <a:pt x="59247" y="1403470"/>
                  <a:pt x="59247" y="1491052"/>
                </a:cubicBezTo>
                <a:cubicBezTo>
                  <a:pt x="59247" y="1556104"/>
                  <a:pt x="62420" y="1620839"/>
                  <a:pt x="65276" y="1685891"/>
                </a:cubicBezTo>
                <a:cubicBezTo>
                  <a:pt x="67498" y="1733490"/>
                  <a:pt x="81143" y="1748087"/>
                  <a:pt x="128742" y="1756020"/>
                </a:cubicBezTo>
                <a:cubicBezTo>
                  <a:pt x="138896" y="1757607"/>
                  <a:pt x="149051" y="1757924"/>
                  <a:pt x="159523" y="1757607"/>
                </a:cubicBezTo>
                <a:cubicBezTo>
                  <a:pt x="206804" y="1757289"/>
                  <a:pt x="254086" y="1753799"/>
                  <a:pt x="301368" y="1756337"/>
                </a:cubicBezTo>
                <a:cubicBezTo>
                  <a:pt x="379430" y="1760780"/>
                  <a:pt x="456858" y="1769347"/>
                  <a:pt x="534920" y="1775377"/>
                </a:cubicBezTo>
                <a:cubicBezTo>
                  <a:pt x="584741" y="1779185"/>
                  <a:pt x="634561" y="1782041"/>
                  <a:pt x="684381" y="1784897"/>
                </a:cubicBezTo>
                <a:cubicBezTo>
                  <a:pt x="731346" y="1787753"/>
                  <a:pt x="778627" y="1790608"/>
                  <a:pt x="825592" y="1793147"/>
                </a:cubicBezTo>
                <a:cubicBezTo>
                  <a:pt x="874143" y="1795686"/>
                  <a:pt x="922694" y="1799494"/>
                  <a:pt x="971245" y="1799494"/>
                </a:cubicBezTo>
                <a:cubicBezTo>
                  <a:pt x="1042961" y="1799811"/>
                  <a:pt x="1114359" y="1795051"/>
                  <a:pt x="1186075" y="1796320"/>
                </a:cubicBezTo>
                <a:cubicBezTo>
                  <a:pt x="1305707" y="1798542"/>
                  <a:pt x="1423436" y="1780454"/>
                  <a:pt x="1542116" y="1771252"/>
                </a:cubicBezTo>
                <a:cubicBezTo>
                  <a:pt x="1564012" y="1769665"/>
                  <a:pt x="1585273" y="1762049"/>
                  <a:pt x="1598600" y="1742692"/>
                </a:cubicBezTo>
                <a:cubicBezTo>
                  <a:pt x="1622082" y="1709373"/>
                  <a:pt x="1643661" y="1675102"/>
                  <a:pt x="1649055" y="1633214"/>
                </a:cubicBezTo>
                <a:cubicBezTo>
                  <a:pt x="1652229" y="1609415"/>
                  <a:pt x="1656671" y="1585615"/>
                  <a:pt x="1659527" y="1561816"/>
                </a:cubicBezTo>
                <a:cubicBezTo>
                  <a:pt x="1669682" y="1482167"/>
                  <a:pt x="1679201" y="1402200"/>
                  <a:pt x="1689038" y="1322551"/>
                </a:cubicBezTo>
                <a:cubicBezTo>
                  <a:pt x="1692529" y="1293357"/>
                  <a:pt x="1697606" y="1264481"/>
                  <a:pt x="1699510" y="1235286"/>
                </a:cubicBezTo>
                <a:cubicBezTo>
                  <a:pt x="1705857" y="1146118"/>
                  <a:pt x="1697606" y="1056949"/>
                  <a:pt x="1709030" y="967463"/>
                </a:cubicBezTo>
                <a:cubicBezTo>
                  <a:pt x="1716963" y="904949"/>
                  <a:pt x="1707126" y="839897"/>
                  <a:pt x="1704270" y="776115"/>
                </a:cubicBezTo>
                <a:cubicBezTo>
                  <a:pt x="1702049" y="723756"/>
                  <a:pt x="1687769" y="707255"/>
                  <a:pt x="1635093" y="695196"/>
                </a:cubicBezTo>
                <a:cubicBezTo>
                  <a:pt x="1602726" y="687580"/>
                  <a:pt x="1570041" y="681551"/>
                  <a:pt x="1537356" y="674570"/>
                </a:cubicBezTo>
                <a:cubicBezTo>
                  <a:pt x="1449774" y="656165"/>
                  <a:pt x="1361557" y="640616"/>
                  <a:pt x="1271436" y="640616"/>
                </a:cubicBezTo>
                <a:cubicBezTo>
                  <a:pt x="1210192" y="640616"/>
                  <a:pt x="1148948" y="641251"/>
                  <a:pt x="1087704" y="639029"/>
                </a:cubicBezTo>
                <a:cubicBezTo>
                  <a:pt x="1018844" y="636491"/>
                  <a:pt x="949984" y="630779"/>
                  <a:pt x="880807" y="627288"/>
                </a:cubicBezTo>
                <a:cubicBezTo>
                  <a:pt x="847805" y="625702"/>
                  <a:pt x="814485" y="625067"/>
                  <a:pt x="781166" y="626019"/>
                </a:cubicBezTo>
                <a:cubicBezTo>
                  <a:pt x="735154" y="627288"/>
                  <a:pt x="689459" y="631413"/>
                  <a:pt x="643446" y="632683"/>
                </a:cubicBezTo>
                <a:cubicBezTo>
                  <a:pt x="566970" y="634904"/>
                  <a:pt x="490177" y="636173"/>
                  <a:pt x="413701" y="638395"/>
                </a:cubicBezTo>
                <a:cubicBezTo>
                  <a:pt x="402595" y="638712"/>
                  <a:pt x="391806" y="642837"/>
                  <a:pt x="380065" y="645693"/>
                </a:cubicBezTo>
                <a:cubicBezTo>
                  <a:pt x="378478" y="660925"/>
                  <a:pt x="377526" y="673618"/>
                  <a:pt x="375622" y="685994"/>
                </a:cubicBezTo>
                <a:cubicBezTo>
                  <a:pt x="371814" y="711380"/>
                  <a:pt x="368006" y="736766"/>
                  <a:pt x="363246" y="761835"/>
                </a:cubicBezTo>
                <a:cubicBezTo>
                  <a:pt x="360390" y="777384"/>
                  <a:pt x="353092" y="789442"/>
                  <a:pt x="335639" y="794837"/>
                </a:cubicBezTo>
                <a:cubicBezTo>
                  <a:pt x="276934" y="812924"/>
                  <a:pt x="217911" y="829108"/>
                  <a:pt x="156349" y="834820"/>
                </a:cubicBezTo>
                <a:cubicBezTo>
                  <a:pt x="132550" y="837359"/>
                  <a:pt x="108750" y="840532"/>
                  <a:pt x="81460" y="843705"/>
                </a:cubicBezTo>
                <a:close/>
                <a:moveTo>
                  <a:pt x="1383453" y="454028"/>
                </a:moveTo>
                <a:cubicBezTo>
                  <a:pt x="1404714" y="456884"/>
                  <a:pt x="1425657" y="456566"/>
                  <a:pt x="1444379" y="463230"/>
                </a:cubicBezTo>
                <a:cubicBezTo>
                  <a:pt x="1482459" y="476241"/>
                  <a:pt x="1513874" y="464817"/>
                  <a:pt x="1545289" y="444825"/>
                </a:cubicBezTo>
                <a:cubicBezTo>
                  <a:pt x="1588128" y="417218"/>
                  <a:pt x="1631285" y="390245"/>
                  <a:pt x="1675393" y="364542"/>
                </a:cubicBezTo>
                <a:cubicBezTo>
                  <a:pt x="1710299" y="344233"/>
                  <a:pt x="1746475" y="326462"/>
                  <a:pt x="1783919" y="306471"/>
                </a:cubicBezTo>
                <a:cubicBezTo>
                  <a:pt x="1776938" y="296634"/>
                  <a:pt x="1771861" y="289652"/>
                  <a:pt x="1766466" y="282671"/>
                </a:cubicBezTo>
                <a:cubicBezTo>
                  <a:pt x="1733782" y="238563"/>
                  <a:pt x="1736003" y="228408"/>
                  <a:pt x="1784236" y="201118"/>
                </a:cubicBezTo>
                <a:cubicBezTo>
                  <a:pt x="1795343" y="194772"/>
                  <a:pt x="1805815" y="187791"/>
                  <a:pt x="1816921" y="181127"/>
                </a:cubicBezTo>
                <a:cubicBezTo>
                  <a:pt x="1832470" y="171924"/>
                  <a:pt x="1848337" y="162722"/>
                  <a:pt x="1871501" y="149077"/>
                </a:cubicBezTo>
                <a:cubicBezTo>
                  <a:pt x="1840721" y="136384"/>
                  <a:pt x="1819142" y="127498"/>
                  <a:pt x="1796612" y="118296"/>
                </a:cubicBezTo>
                <a:cubicBezTo>
                  <a:pt x="1753773" y="151298"/>
                  <a:pt x="1701731" y="165260"/>
                  <a:pt x="1661748" y="201436"/>
                </a:cubicBezTo>
                <a:cubicBezTo>
                  <a:pt x="1666191" y="210321"/>
                  <a:pt x="1669999" y="216667"/>
                  <a:pt x="1672855" y="223648"/>
                </a:cubicBezTo>
                <a:cubicBezTo>
                  <a:pt x="1684913" y="255381"/>
                  <a:pt x="1680471" y="265853"/>
                  <a:pt x="1648738" y="280450"/>
                </a:cubicBezTo>
                <a:cubicBezTo>
                  <a:pt x="1643026" y="282989"/>
                  <a:pt x="1636997" y="285210"/>
                  <a:pt x="1630968" y="287748"/>
                </a:cubicBezTo>
                <a:cubicBezTo>
                  <a:pt x="1553223" y="320116"/>
                  <a:pt x="1476112" y="352800"/>
                  <a:pt x="1405348" y="399448"/>
                </a:cubicBezTo>
                <a:cubicBezTo>
                  <a:pt x="1385674" y="413093"/>
                  <a:pt x="1375202" y="425786"/>
                  <a:pt x="1383453" y="454028"/>
                </a:cubicBezTo>
                <a:close/>
                <a:moveTo>
                  <a:pt x="1393290" y="352483"/>
                </a:moveTo>
                <a:cubicBezTo>
                  <a:pt x="1437081" y="327732"/>
                  <a:pt x="1474843" y="307423"/>
                  <a:pt x="1511653" y="285210"/>
                </a:cubicBezTo>
                <a:cubicBezTo>
                  <a:pt x="1548463" y="262997"/>
                  <a:pt x="1594475" y="261093"/>
                  <a:pt x="1628429" y="234120"/>
                </a:cubicBezTo>
                <a:cubicBezTo>
                  <a:pt x="1610341" y="175732"/>
                  <a:pt x="1612563" y="170020"/>
                  <a:pt x="1661431" y="137018"/>
                </a:cubicBezTo>
                <a:cubicBezTo>
                  <a:pt x="1679201" y="124960"/>
                  <a:pt x="1696337" y="111632"/>
                  <a:pt x="1717598" y="96083"/>
                </a:cubicBezTo>
                <a:cubicBezTo>
                  <a:pt x="1645565" y="62129"/>
                  <a:pt x="1568454" y="65937"/>
                  <a:pt x="1493565" y="42455"/>
                </a:cubicBezTo>
                <a:cubicBezTo>
                  <a:pt x="1443745" y="139557"/>
                  <a:pt x="1410743" y="239515"/>
                  <a:pt x="1393290" y="352483"/>
                </a:cubicBezTo>
                <a:close/>
                <a:moveTo>
                  <a:pt x="1057875" y="453710"/>
                </a:moveTo>
                <a:cubicBezTo>
                  <a:pt x="1044230" y="453076"/>
                  <a:pt x="1031854" y="452124"/>
                  <a:pt x="1019796" y="452124"/>
                </a:cubicBezTo>
                <a:cubicBezTo>
                  <a:pt x="985525" y="452441"/>
                  <a:pt x="950936" y="457201"/>
                  <a:pt x="917299" y="453076"/>
                </a:cubicBezTo>
                <a:cubicBezTo>
                  <a:pt x="880172" y="448633"/>
                  <a:pt x="843679" y="448633"/>
                  <a:pt x="806870" y="453076"/>
                </a:cubicBezTo>
                <a:cubicBezTo>
                  <a:pt x="759270" y="459105"/>
                  <a:pt x="757049" y="460374"/>
                  <a:pt x="750385" y="507021"/>
                </a:cubicBezTo>
                <a:cubicBezTo>
                  <a:pt x="749116" y="516858"/>
                  <a:pt x="748799" y="526696"/>
                  <a:pt x="747847" y="536533"/>
                </a:cubicBezTo>
                <a:cubicBezTo>
                  <a:pt x="854469" y="545101"/>
                  <a:pt x="958869" y="553668"/>
                  <a:pt x="1063587" y="562236"/>
                </a:cubicBezTo>
                <a:cubicBezTo>
                  <a:pt x="1061366" y="526061"/>
                  <a:pt x="1059779" y="493376"/>
                  <a:pt x="1057875" y="453710"/>
                </a:cubicBezTo>
                <a:close/>
                <a:moveTo>
                  <a:pt x="321677" y="658069"/>
                </a:moveTo>
                <a:cubicBezTo>
                  <a:pt x="237268" y="656482"/>
                  <a:pt x="233777" y="657434"/>
                  <a:pt x="134454" y="695513"/>
                </a:cubicBezTo>
                <a:cubicBezTo>
                  <a:pt x="88441" y="713284"/>
                  <a:pt x="78287" y="734862"/>
                  <a:pt x="93201" y="785000"/>
                </a:cubicBezTo>
                <a:cubicBezTo>
                  <a:pt x="152859" y="773576"/>
                  <a:pt x="212833" y="762787"/>
                  <a:pt x="272808" y="751046"/>
                </a:cubicBezTo>
                <a:cubicBezTo>
                  <a:pt x="314061" y="742795"/>
                  <a:pt x="317551" y="738670"/>
                  <a:pt x="321677" y="698052"/>
                </a:cubicBezTo>
                <a:cubicBezTo>
                  <a:pt x="322629" y="685359"/>
                  <a:pt x="321677" y="672666"/>
                  <a:pt x="321677" y="658069"/>
                </a:cubicBezTo>
                <a:close/>
                <a:moveTo>
                  <a:pt x="1596379" y="471481"/>
                </a:moveTo>
                <a:cubicBezTo>
                  <a:pt x="1596379" y="474971"/>
                  <a:pt x="1596379" y="478462"/>
                  <a:pt x="1596379" y="481953"/>
                </a:cubicBezTo>
                <a:cubicBezTo>
                  <a:pt x="1658258" y="489568"/>
                  <a:pt x="1720136" y="500040"/>
                  <a:pt x="1784554" y="498454"/>
                </a:cubicBezTo>
                <a:cubicBezTo>
                  <a:pt x="1793122" y="470211"/>
                  <a:pt x="1801689" y="444825"/>
                  <a:pt x="1808353" y="419122"/>
                </a:cubicBezTo>
                <a:cubicBezTo>
                  <a:pt x="1815017" y="393736"/>
                  <a:pt x="1819777" y="367715"/>
                  <a:pt x="1826758" y="335030"/>
                </a:cubicBezTo>
                <a:cubicBezTo>
                  <a:pt x="1745840" y="382947"/>
                  <a:pt x="1670951" y="427055"/>
                  <a:pt x="1596379" y="471481"/>
                </a:cubicBezTo>
                <a:close/>
                <a:moveTo>
                  <a:pt x="1510066" y="529552"/>
                </a:moveTo>
                <a:cubicBezTo>
                  <a:pt x="1505941" y="548909"/>
                  <a:pt x="1501498" y="570804"/>
                  <a:pt x="1496104" y="596825"/>
                </a:cubicBezTo>
                <a:cubicBezTo>
                  <a:pt x="1542751" y="607297"/>
                  <a:pt x="1586542" y="617134"/>
                  <a:pt x="1636045" y="628240"/>
                </a:cubicBezTo>
                <a:cubicBezTo>
                  <a:pt x="1640170" y="593334"/>
                  <a:pt x="1643978" y="563823"/>
                  <a:pt x="1648103" y="529552"/>
                </a:cubicBezTo>
                <a:cubicBezTo>
                  <a:pt x="1601139" y="529552"/>
                  <a:pt x="1557348" y="529552"/>
                  <a:pt x="1510066" y="529552"/>
                </a:cubicBezTo>
                <a:close/>
                <a:moveTo>
                  <a:pt x="1835009" y="301076"/>
                </a:moveTo>
                <a:cubicBezTo>
                  <a:pt x="1838817" y="270296"/>
                  <a:pt x="1855952" y="248083"/>
                  <a:pt x="1848971" y="215715"/>
                </a:cubicBezTo>
                <a:cubicBezTo>
                  <a:pt x="1827393" y="230947"/>
                  <a:pt x="1809623" y="243640"/>
                  <a:pt x="1792170" y="256333"/>
                </a:cubicBezTo>
                <a:cubicBezTo>
                  <a:pt x="1795660" y="263632"/>
                  <a:pt x="1796612" y="267757"/>
                  <a:pt x="1799151" y="269978"/>
                </a:cubicBezTo>
                <a:cubicBezTo>
                  <a:pt x="1809623" y="279498"/>
                  <a:pt x="1820094" y="288383"/>
                  <a:pt x="1835009" y="301076"/>
                </a:cubicBezTo>
                <a:close/>
                <a:moveTo>
                  <a:pt x="1234309" y="1119462"/>
                </a:moveTo>
                <a:cubicBezTo>
                  <a:pt x="1234626" y="1186735"/>
                  <a:pt x="1218760" y="1250518"/>
                  <a:pt x="1187979" y="1308589"/>
                </a:cubicBezTo>
                <a:cubicBezTo>
                  <a:pt x="1150852" y="1378401"/>
                  <a:pt x="1105157" y="1441866"/>
                  <a:pt x="1033441" y="1484071"/>
                </a:cubicBezTo>
                <a:cubicBezTo>
                  <a:pt x="994727" y="1506918"/>
                  <a:pt x="955696" y="1526593"/>
                  <a:pt x="914126" y="1543411"/>
                </a:cubicBezTo>
                <a:cubicBezTo>
                  <a:pt x="864623" y="1563085"/>
                  <a:pt x="814485" y="1564037"/>
                  <a:pt x="763396" y="1558960"/>
                </a:cubicBezTo>
                <a:cubicBezTo>
                  <a:pt x="662803" y="1548805"/>
                  <a:pt x="580933" y="1501206"/>
                  <a:pt x="519054" y="1422827"/>
                </a:cubicBezTo>
                <a:cubicBezTo>
                  <a:pt x="496524" y="1394267"/>
                  <a:pt x="478753" y="1359679"/>
                  <a:pt x="467330" y="1325090"/>
                </a:cubicBezTo>
                <a:cubicBezTo>
                  <a:pt x="452098" y="1279395"/>
                  <a:pt x="439088" y="1231479"/>
                  <a:pt x="436232" y="1183562"/>
                </a:cubicBezTo>
                <a:cubicBezTo>
                  <a:pt x="431789" y="1110577"/>
                  <a:pt x="461300" y="1044256"/>
                  <a:pt x="495572" y="980790"/>
                </a:cubicBezTo>
                <a:cubicBezTo>
                  <a:pt x="526670" y="923037"/>
                  <a:pt x="567288" y="871947"/>
                  <a:pt x="613617" y="825618"/>
                </a:cubicBezTo>
                <a:cubicBezTo>
                  <a:pt x="653601" y="785634"/>
                  <a:pt x="701834" y="761200"/>
                  <a:pt x="758953" y="755488"/>
                </a:cubicBezTo>
                <a:cubicBezTo>
                  <a:pt x="827813" y="748824"/>
                  <a:pt x="895721" y="750411"/>
                  <a:pt x="964898" y="759296"/>
                </a:cubicBezTo>
                <a:cubicBezTo>
                  <a:pt x="1016305" y="765960"/>
                  <a:pt x="1058192" y="780240"/>
                  <a:pt x="1094368" y="815463"/>
                </a:cubicBezTo>
                <a:cubicBezTo>
                  <a:pt x="1097858" y="818954"/>
                  <a:pt x="1102301" y="821810"/>
                  <a:pt x="1106743" y="824348"/>
                </a:cubicBezTo>
                <a:cubicBezTo>
                  <a:pt x="1152756" y="851321"/>
                  <a:pt x="1184489" y="890352"/>
                  <a:pt x="1202259" y="940490"/>
                </a:cubicBezTo>
                <a:cubicBezTo>
                  <a:pt x="1222568" y="998878"/>
                  <a:pt x="1241607" y="1057266"/>
                  <a:pt x="1234309" y="1119462"/>
                </a:cubicBezTo>
                <a:close/>
                <a:moveTo>
                  <a:pt x="865575" y="800231"/>
                </a:moveTo>
                <a:cubicBezTo>
                  <a:pt x="865575" y="800866"/>
                  <a:pt x="865575" y="801501"/>
                  <a:pt x="865575" y="801818"/>
                </a:cubicBezTo>
                <a:cubicBezTo>
                  <a:pt x="846535" y="801818"/>
                  <a:pt x="826861" y="799279"/>
                  <a:pt x="808139" y="802135"/>
                </a:cubicBezTo>
                <a:cubicBezTo>
                  <a:pt x="754193" y="810703"/>
                  <a:pt x="700248" y="817050"/>
                  <a:pt x="655822" y="856716"/>
                </a:cubicBezTo>
                <a:cubicBezTo>
                  <a:pt x="588866" y="916373"/>
                  <a:pt x="544440" y="990628"/>
                  <a:pt x="511121" y="1071229"/>
                </a:cubicBezTo>
                <a:cubicBezTo>
                  <a:pt x="496524" y="1106769"/>
                  <a:pt x="491764" y="1147704"/>
                  <a:pt x="488591" y="1186735"/>
                </a:cubicBezTo>
                <a:cubicBezTo>
                  <a:pt x="484465" y="1233700"/>
                  <a:pt x="504774" y="1276539"/>
                  <a:pt x="518737" y="1320647"/>
                </a:cubicBezTo>
                <a:cubicBezTo>
                  <a:pt x="543171" y="1397440"/>
                  <a:pt x="599655" y="1449482"/>
                  <a:pt x="667880" y="1477090"/>
                </a:cubicBezTo>
                <a:cubicBezTo>
                  <a:pt x="753559" y="1511678"/>
                  <a:pt x="845901" y="1509457"/>
                  <a:pt x="933166" y="1468522"/>
                </a:cubicBezTo>
                <a:cubicBezTo>
                  <a:pt x="942368" y="1464079"/>
                  <a:pt x="950619" y="1457415"/>
                  <a:pt x="959821" y="1453607"/>
                </a:cubicBezTo>
                <a:cubicBezTo>
                  <a:pt x="1025825" y="1427587"/>
                  <a:pt x="1068982" y="1376497"/>
                  <a:pt x="1107378" y="1320330"/>
                </a:cubicBezTo>
                <a:cubicBezTo>
                  <a:pt x="1118802" y="1303512"/>
                  <a:pt x="1126418" y="1284155"/>
                  <a:pt x="1136890" y="1266385"/>
                </a:cubicBezTo>
                <a:cubicBezTo>
                  <a:pt x="1173382" y="1203554"/>
                  <a:pt x="1187027" y="1135328"/>
                  <a:pt x="1181950" y="1063930"/>
                </a:cubicBezTo>
                <a:cubicBezTo>
                  <a:pt x="1178459" y="1013792"/>
                  <a:pt x="1167670" y="962703"/>
                  <a:pt x="1133399" y="924941"/>
                </a:cubicBezTo>
                <a:cubicBezTo>
                  <a:pt x="1102936" y="891304"/>
                  <a:pt x="1064856" y="863697"/>
                  <a:pt x="1027729" y="836724"/>
                </a:cubicBezTo>
                <a:cubicBezTo>
                  <a:pt x="1008689" y="823079"/>
                  <a:pt x="984573" y="812924"/>
                  <a:pt x="961725" y="808165"/>
                </a:cubicBezTo>
                <a:cubicBezTo>
                  <a:pt x="929675" y="802453"/>
                  <a:pt x="897308" y="802770"/>
                  <a:pt x="865575" y="800231"/>
                </a:cubicBezTo>
                <a:close/>
                <a:moveTo>
                  <a:pt x="1459928" y="1556104"/>
                </a:moveTo>
                <a:cubicBezTo>
                  <a:pt x="1507527" y="1556739"/>
                  <a:pt x="1544655" y="1586250"/>
                  <a:pt x="1543385" y="1622425"/>
                </a:cubicBezTo>
                <a:cubicBezTo>
                  <a:pt x="1541799" y="1659235"/>
                  <a:pt x="1498960" y="1705565"/>
                  <a:pt x="1465958" y="1705882"/>
                </a:cubicBezTo>
                <a:cubicBezTo>
                  <a:pt x="1424388" y="1706200"/>
                  <a:pt x="1394242" y="1669072"/>
                  <a:pt x="1395511" y="1617983"/>
                </a:cubicBezTo>
                <a:cubicBezTo>
                  <a:pt x="1396463" y="1583394"/>
                  <a:pt x="1425022" y="1555787"/>
                  <a:pt x="1459928" y="1556104"/>
                </a:cubicBezTo>
                <a:close/>
                <a:moveTo>
                  <a:pt x="1506258" y="1624012"/>
                </a:moveTo>
                <a:cubicBezTo>
                  <a:pt x="1495786" y="1615761"/>
                  <a:pt x="1485949" y="1605924"/>
                  <a:pt x="1474525" y="1598943"/>
                </a:cubicBezTo>
                <a:cubicBezTo>
                  <a:pt x="1458342" y="1589423"/>
                  <a:pt x="1444379" y="1598308"/>
                  <a:pt x="1433908" y="1609732"/>
                </a:cubicBezTo>
                <a:cubicBezTo>
                  <a:pt x="1421214" y="1623377"/>
                  <a:pt x="1430417" y="1635753"/>
                  <a:pt x="1440889" y="1646225"/>
                </a:cubicBezTo>
                <a:cubicBezTo>
                  <a:pt x="1460563" y="1665899"/>
                  <a:pt x="1482141" y="1659235"/>
                  <a:pt x="1506258" y="1624012"/>
                </a:cubicBezTo>
                <a:close/>
                <a:moveTo>
                  <a:pt x="534286" y="1147070"/>
                </a:moveTo>
                <a:cubicBezTo>
                  <a:pt x="529843" y="1047429"/>
                  <a:pt x="578077" y="977300"/>
                  <a:pt x="658678" y="925576"/>
                </a:cubicBezTo>
                <a:cubicBezTo>
                  <a:pt x="683112" y="909709"/>
                  <a:pt x="707864" y="893208"/>
                  <a:pt x="734519" y="881467"/>
                </a:cubicBezTo>
                <a:cubicBezTo>
                  <a:pt x="801158" y="851956"/>
                  <a:pt x="870652" y="848782"/>
                  <a:pt x="940464" y="867187"/>
                </a:cubicBezTo>
                <a:cubicBezTo>
                  <a:pt x="958234" y="871947"/>
                  <a:pt x="974735" y="882736"/>
                  <a:pt x="991554" y="891304"/>
                </a:cubicBezTo>
                <a:cubicBezTo>
                  <a:pt x="1001708" y="896699"/>
                  <a:pt x="1010276" y="905267"/>
                  <a:pt x="1020748" y="909392"/>
                </a:cubicBezTo>
                <a:cubicBezTo>
                  <a:pt x="1071520" y="929066"/>
                  <a:pt x="1099445" y="969684"/>
                  <a:pt x="1118167" y="1016966"/>
                </a:cubicBezTo>
                <a:cubicBezTo>
                  <a:pt x="1136572" y="1063613"/>
                  <a:pt x="1144188" y="1112798"/>
                  <a:pt x="1143871" y="1163571"/>
                </a:cubicBezTo>
                <a:cubicBezTo>
                  <a:pt x="1143553" y="1207679"/>
                  <a:pt x="1117533" y="1240681"/>
                  <a:pt x="1096272" y="1274952"/>
                </a:cubicBezTo>
                <a:cubicBezTo>
                  <a:pt x="1027729" y="1385699"/>
                  <a:pt x="926184" y="1440914"/>
                  <a:pt x="796080" y="1442184"/>
                </a:cubicBezTo>
                <a:cubicBezTo>
                  <a:pt x="777358" y="1442501"/>
                  <a:pt x="757684" y="1438376"/>
                  <a:pt x="739914" y="1431712"/>
                </a:cubicBezTo>
                <a:cubicBezTo>
                  <a:pt x="604098" y="1379988"/>
                  <a:pt x="529843" y="1293992"/>
                  <a:pt x="534286" y="1147070"/>
                </a:cubicBezTo>
                <a:close/>
                <a:moveTo>
                  <a:pt x="788147" y="1393950"/>
                </a:moveTo>
                <a:cubicBezTo>
                  <a:pt x="814803" y="1391411"/>
                  <a:pt x="842093" y="1390777"/>
                  <a:pt x="868114" y="1385699"/>
                </a:cubicBezTo>
                <a:cubicBezTo>
                  <a:pt x="921425" y="1375545"/>
                  <a:pt x="973466" y="1358409"/>
                  <a:pt x="1010593" y="1317157"/>
                </a:cubicBezTo>
                <a:cubicBezTo>
                  <a:pt x="1032172" y="1293040"/>
                  <a:pt x="1045182" y="1260990"/>
                  <a:pt x="1062318" y="1232431"/>
                </a:cubicBezTo>
                <a:cubicBezTo>
                  <a:pt x="1093733" y="1180072"/>
                  <a:pt x="1099128" y="1123905"/>
                  <a:pt x="1085165" y="1065834"/>
                </a:cubicBezTo>
                <a:cubicBezTo>
                  <a:pt x="1074694" y="1022360"/>
                  <a:pt x="1054067" y="986502"/>
                  <a:pt x="1013132" y="962385"/>
                </a:cubicBezTo>
                <a:cubicBezTo>
                  <a:pt x="980130" y="943028"/>
                  <a:pt x="938877" y="945250"/>
                  <a:pt x="909683" y="917960"/>
                </a:cubicBezTo>
                <a:cubicBezTo>
                  <a:pt x="906193" y="914786"/>
                  <a:pt x="897308" y="917325"/>
                  <a:pt x="890961" y="917960"/>
                </a:cubicBezTo>
                <a:cubicBezTo>
                  <a:pt x="793542" y="925258"/>
                  <a:pt x="705325" y="956356"/>
                  <a:pt x="633926" y="1024264"/>
                </a:cubicBezTo>
                <a:cubicBezTo>
                  <a:pt x="615204" y="1042034"/>
                  <a:pt x="598386" y="1065834"/>
                  <a:pt x="589818" y="1089951"/>
                </a:cubicBezTo>
                <a:cubicBezTo>
                  <a:pt x="558085" y="1180706"/>
                  <a:pt x="585058" y="1279712"/>
                  <a:pt x="659947" y="1339370"/>
                </a:cubicBezTo>
                <a:cubicBezTo>
                  <a:pt x="696122" y="1368246"/>
                  <a:pt x="735788" y="1398075"/>
                  <a:pt x="788147" y="139395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 name="Google Shape;14;p2"/>
          <p:cNvSpPr/>
          <p:nvPr/>
        </p:nvSpPr>
        <p:spPr>
          <a:xfrm rot="516939">
            <a:off x="6609931" y="484646"/>
            <a:ext cx="791497" cy="730819"/>
          </a:xfrm>
          <a:custGeom>
            <a:rect b="b" l="l" r="r" t="t"/>
            <a:pathLst>
              <a:path extrusionOk="0" h="1459741" w="1580941">
                <a:moveTo>
                  <a:pt x="1479382" y="494837"/>
                </a:moveTo>
                <a:cubicBezTo>
                  <a:pt x="1449829" y="481469"/>
                  <a:pt x="1420275" y="472152"/>
                  <a:pt x="1396389" y="455949"/>
                </a:cubicBezTo>
                <a:cubicBezTo>
                  <a:pt x="1339305" y="417060"/>
                  <a:pt x="1275744" y="396400"/>
                  <a:pt x="1210564" y="376145"/>
                </a:cubicBezTo>
                <a:cubicBezTo>
                  <a:pt x="1107328" y="344548"/>
                  <a:pt x="1003282" y="319838"/>
                  <a:pt x="894783" y="321863"/>
                </a:cubicBezTo>
                <a:cubicBezTo>
                  <a:pt x="757135" y="324294"/>
                  <a:pt x="620702" y="335231"/>
                  <a:pt x="489532" y="383842"/>
                </a:cubicBezTo>
                <a:cubicBezTo>
                  <a:pt x="423137" y="408148"/>
                  <a:pt x="353908" y="425972"/>
                  <a:pt x="289132" y="453923"/>
                </a:cubicBezTo>
                <a:cubicBezTo>
                  <a:pt x="241765" y="474178"/>
                  <a:pt x="199256" y="505370"/>
                  <a:pt x="155128" y="532511"/>
                </a:cubicBezTo>
                <a:cubicBezTo>
                  <a:pt x="142173" y="540613"/>
                  <a:pt x="131242" y="552360"/>
                  <a:pt x="118692" y="563298"/>
                </a:cubicBezTo>
                <a:cubicBezTo>
                  <a:pt x="87114" y="552360"/>
                  <a:pt x="74564" y="526840"/>
                  <a:pt x="64038" y="500914"/>
                </a:cubicBezTo>
                <a:cubicBezTo>
                  <a:pt x="43390" y="451493"/>
                  <a:pt x="24363" y="400856"/>
                  <a:pt x="4930" y="351030"/>
                </a:cubicBezTo>
                <a:cubicBezTo>
                  <a:pt x="-5596" y="323888"/>
                  <a:pt x="1286" y="298368"/>
                  <a:pt x="20314" y="280544"/>
                </a:cubicBezTo>
                <a:cubicBezTo>
                  <a:pt x="45415" y="257048"/>
                  <a:pt x="74564" y="238009"/>
                  <a:pt x="102498" y="218159"/>
                </a:cubicBezTo>
                <a:cubicBezTo>
                  <a:pt x="113834" y="210058"/>
                  <a:pt x="128408" y="206007"/>
                  <a:pt x="139744" y="197905"/>
                </a:cubicBezTo>
                <a:cubicBezTo>
                  <a:pt x="200876" y="151724"/>
                  <a:pt x="270914" y="122558"/>
                  <a:pt x="341358" y="96227"/>
                </a:cubicBezTo>
                <a:cubicBezTo>
                  <a:pt x="422327" y="65845"/>
                  <a:pt x="504511" y="34653"/>
                  <a:pt x="589124" y="20069"/>
                </a:cubicBezTo>
                <a:cubicBezTo>
                  <a:pt x="686287" y="3461"/>
                  <a:pt x="786689" y="2650"/>
                  <a:pt x="885877" y="220"/>
                </a:cubicBezTo>
                <a:cubicBezTo>
                  <a:pt x="944580" y="-1401"/>
                  <a:pt x="1004092" y="6296"/>
                  <a:pt x="1062795" y="11562"/>
                </a:cubicBezTo>
                <a:cubicBezTo>
                  <a:pt x="1130000" y="17234"/>
                  <a:pt x="1195990" y="24525"/>
                  <a:pt x="1258741" y="57743"/>
                </a:cubicBezTo>
                <a:cubicBezTo>
                  <a:pt x="1309752" y="84479"/>
                  <a:pt x="1368049" y="96632"/>
                  <a:pt x="1422299" y="117697"/>
                </a:cubicBezTo>
                <a:cubicBezTo>
                  <a:pt x="1460355" y="132280"/>
                  <a:pt x="1498005" y="149294"/>
                  <a:pt x="1534442" y="167118"/>
                </a:cubicBezTo>
                <a:cubicBezTo>
                  <a:pt x="1570068" y="184942"/>
                  <a:pt x="1588286" y="224236"/>
                  <a:pt x="1578165" y="261909"/>
                </a:cubicBezTo>
                <a:cubicBezTo>
                  <a:pt x="1562376" y="319838"/>
                  <a:pt x="1545777" y="377766"/>
                  <a:pt x="1525130" y="434074"/>
                </a:cubicBezTo>
                <a:cubicBezTo>
                  <a:pt x="1517438" y="454328"/>
                  <a:pt x="1497600" y="470937"/>
                  <a:pt x="1479382" y="494837"/>
                </a:cubicBezTo>
                <a:close/>
                <a:moveTo>
                  <a:pt x="1535656" y="246516"/>
                </a:moveTo>
                <a:cubicBezTo>
                  <a:pt x="1510961" y="234363"/>
                  <a:pt x="1491933" y="222615"/>
                  <a:pt x="1471690" y="215729"/>
                </a:cubicBezTo>
                <a:cubicBezTo>
                  <a:pt x="1365620" y="179676"/>
                  <a:pt x="1259955" y="143622"/>
                  <a:pt x="1152671" y="110810"/>
                </a:cubicBezTo>
                <a:cubicBezTo>
                  <a:pt x="1107733" y="97037"/>
                  <a:pt x="1060366" y="87720"/>
                  <a:pt x="1013808" y="83264"/>
                </a:cubicBezTo>
                <a:cubicBezTo>
                  <a:pt x="954701" y="77592"/>
                  <a:pt x="894379" y="75972"/>
                  <a:pt x="834866" y="78403"/>
                </a:cubicBezTo>
                <a:cubicBezTo>
                  <a:pt x="757945" y="81238"/>
                  <a:pt x="680619" y="85289"/>
                  <a:pt x="604103" y="96227"/>
                </a:cubicBezTo>
                <a:cubicBezTo>
                  <a:pt x="548234" y="103923"/>
                  <a:pt x="493985" y="122963"/>
                  <a:pt x="438926" y="137546"/>
                </a:cubicBezTo>
                <a:cubicBezTo>
                  <a:pt x="422327" y="142002"/>
                  <a:pt x="405323" y="146863"/>
                  <a:pt x="389534" y="154155"/>
                </a:cubicBezTo>
                <a:cubicBezTo>
                  <a:pt x="328807" y="182106"/>
                  <a:pt x="268485" y="213298"/>
                  <a:pt x="206948" y="240845"/>
                </a:cubicBezTo>
                <a:cubicBezTo>
                  <a:pt x="149460" y="266770"/>
                  <a:pt x="108166" y="312141"/>
                  <a:pt x="62013" y="349004"/>
                </a:cubicBezTo>
                <a:cubicBezTo>
                  <a:pt x="76993" y="408148"/>
                  <a:pt x="94401" y="442986"/>
                  <a:pt x="117882" y="464455"/>
                </a:cubicBezTo>
                <a:cubicBezTo>
                  <a:pt x="157152" y="441770"/>
                  <a:pt x="196827" y="422326"/>
                  <a:pt x="232859" y="397615"/>
                </a:cubicBezTo>
                <a:cubicBezTo>
                  <a:pt x="316662" y="340092"/>
                  <a:pt x="415040" y="321053"/>
                  <a:pt x="508155" y="288645"/>
                </a:cubicBezTo>
                <a:cubicBezTo>
                  <a:pt x="587100" y="261504"/>
                  <a:pt x="670903" y="251782"/>
                  <a:pt x="754706" y="248136"/>
                </a:cubicBezTo>
                <a:cubicBezTo>
                  <a:pt x="813004" y="245706"/>
                  <a:pt x="872112" y="236794"/>
                  <a:pt x="929195" y="243275"/>
                </a:cubicBezTo>
                <a:cubicBezTo>
                  <a:pt x="1025954" y="254213"/>
                  <a:pt x="1122712" y="269606"/>
                  <a:pt x="1217042" y="293101"/>
                </a:cubicBezTo>
                <a:cubicBezTo>
                  <a:pt x="1298821" y="313761"/>
                  <a:pt x="1381005" y="341307"/>
                  <a:pt x="1440922" y="408553"/>
                </a:cubicBezTo>
                <a:cubicBezTo>
                  <a:pt x="1447399" y="415844"/>
                  <a:pt x="1457521" y="419895"/>
                  <a:pt x="1464403" y="424351"/>
                </a:cubicBezTo>
                <a:cubicBezTo>
                  <a:pt x="1487884" y="364803"/>
                  <a:pt x="1510961" y="308090"/>
                  <a:pt x="1535656" y="246516"/>
                </a:cubicBezTo>
                <a:close/>
                <a:moveTo>
                  <a:pt x="1295177" y="965150"/>
                </a:moveTo>
                <a:cubicBezTo>
                  <a:pt x="1268862" y="944895"/>
                  <a:pt x="1248620" y="930717"/>
                  <a:pt x="1229592" y="914918"/>
                </a:cubicBezTo>
                <a:cubicBezTo>
                  <a:pt x="1067248" y="782048"/>
                  <a:pt x="885877" y="733437"/>
                  <a:pt x="681024" y="792175"/>
                </a:cubicBezTo>
                <a:cubicBezTo>
                  <a:pt x="641754" y="803518"/>
                  <a:pt x="602484" y="816886"/>
                  <a:pt x="564428" y="831469"/>
                </a:cubicBezTo>
                <a:cubicBezTo>
                  <a:pt x="479815" y="864282"/>
                  <a:pt x="412206" y="918564"/>
                  <a:pt x="362410" y="994316"/>
                </a:cubicBezTo>
                <a:cubicBezTo>
                  <a:pt x="351884" y="1010520"/>
                  <a:pt x="340953" y="1022673"/>
                  <a:pt x="321115" y="1018622"/>
                </a:cubicBezTo>
                <a:cubicBezTo>
                  <a:pt x="302492" y="1014571"/>
                  <a:pt x="302897" y="997152"/>
                  <a:pt x="297634" y="982163"/>
                </a:cubicBezTo>
                <a:cubicBezTo>
                  <a:pt x="285894" y="948136"/>
                  <a:pt x="268890" y="915728"/>
                  <a:pt x="254316" y="882916"/>
                </a:cubicBezTo>
                <a:cubicBezTo>
                  <a:pt x="241360" y="854154"/>
                  <a:pt x="228810" y="824988"/>
                  <a:pt x="216260" y="796226"/>
                </a:cubicBezTo>
                <a:cubicBezTo>
                  <a:pt x="208568" y="778807"/>
                  <a:pt x="212211" y="765439"/>
                  <a:pt x="224762" y="748830"/>
                </a:cubicBezTo>
                <a:cubicBezTo>
                  <a:pt x="265246" y="696573"/>
                  <a:pt x="320306" y="661735"/>
                  <a:pt x="370911" y="621631"/>
                </a:cubicBezTo>
                <a:cubicBezTo>
                  <a:pt x="453905" y="556817"/>
                  <a:pt x="554712" y="535752"/>
                  <a:pt x="653090" y="507395"/>
                </a:cubicBezTo>
                <a:cubicBezTo>
                  <a:pt x="725557" y="486736"/>
                  <a:pt x="798835" y="479039"/>
                  <a:pt x="872517" y="480659"/>
                </a:cubicBezTo>
                <a:cubicBezTo>
                  <a:pt x="944175" y="482280"/>
                  <a:pt x="1017452" y="477824"/>
                  <a:pt x="1086276" y="509421"/>
                </a:cubicBezTo>
                <a:cubicBezTo>
                  <a:pt x="1117044" y="523194"/>
                  <a:pt x="1153481" y="524004"/>
                  <a:pt x="1185868" y="534536"/>
                </a:cubicBezTo>
                <a:cubicBezTo>
                  <a:pt x="1240523" y="551955"/>
                  <a:pt x="1289104" y="582337"/>
                  <a:pt x="1332423" y="620011"/>
                </a:cubicBezTo>
                <a:cubicBezTo>
                  <a:pt x="1353475" y="638240"/>
                  <a:pt x="1370479" y="662546"/>
                  <a:pt x="1384648" y="686446"/>
                </a:cubicBezTo>
                <a:cubicBezTo>
                  <a:pt x="1391126" y="698194"/>
                  <a:pt x="1390721" y="717638"/>
                  <a:pt x="1386268" y="731006"/>
                </a:cubicBezTo>
                <a:cubicBezTo>
                  <a:pt x="1368049" y="783263"/>
                  <a:pt x="1346593" y="834305"/>
                  <a:pt x="1326350" y="885751"/>
                </a:cubicBezTo>
                <a:cubicBezTo>
                  <a:pt x="1317039" y="908842"/>
                  <a:pt x="1307727" y="932337"/>
                  <a:pt x="1295177" y="965150"/>
                </a:cubicBezTo>
                <a:close/>
                <a:moveTo>
                  <a:pt x="267676" y="792175"/>
                </a:moveTo>
                <a:cubicBezTo>
                  <a:pt x="290752" y="830659"/>
                  <a:pt x="312209" y="866307"/>
                  <a:pt x="336095" y="906411"/>
                </a:cubicBezTo>
                <a:cubicBezTo>
                  <a:pt x="415849" y="814050"/>
                  <a:pt x="510179" y="755312"/>
                  <a:pt x="624751" y="723309"/>
                </a:cubicBezTo>
                <a:cubicBezTo>
                  <a:pt x="740132" y="691307"/>
                  <a:pt x="854704" y="686041"/>
                  <a:pt x="970085" y="710752"/>
                </a:cubicBezTo>
                <a:cubicBezTo>
                  <a:pt x="1083442" y="735057"/>
                  <a:pt x="1181415" y="793795"/>
                  <a:pt x="1273720" y="861446"/>
                </a:cubicBezTo>
                <a:cubicBezTo>
                  <a:pt x="1294772" y="804733"/>
                  <a:pt x="1313800" y="753286"/>
                  <a:pt x="1332423" y="703055"/>
                </a:cubicBezTo>
                <a:cubicBezTo>
                  <a:pt x="1300035" y="664976"/>
                  <a:pt x="1300440" y="663761"/>
                  <a:pt x="1256717" y="645127"/>
                </a:cubicBezTo>
                <a:cubicBezTo>
                  <a:pt x="1200443" y="620821"/>
                  <a:pt x="1144979" y="590034"/>
                  <a:pt x="1085871" y="577881"/>
                </a:cubicBezTo>
                <a:cubicBezTo>
                  <a:pt x="1013808" y="563298"/>
                  <a:pt x="938507" y="560867"/>
                  <a:pt x="864825" y="560462"/>
                </a:cubicBezTo>
                <a:cubicBezTo>
                  <a:pt x="773329" y="559652"/>
                  <a:pt x="682239" y="566134"/>
                  <a:pt x="595602" y="601377"/>
                </a:cubicBezTo>
                <a:cubicBezTo>
                  <a:pt x="562404" y="614745"/>
                  <a:pt x="524348" y="617580"/>
                  <a:pt x="492366" y="633379"/>
                </a:cubicBezTo>
                <a:cubicBezTo>
                  <a:pt x="409372" y="673483"/>
                  <a:pt x="336499" y="728981"/>
                  <a:pt x="267676" y="792175"/>
                </a:cubicBezTo>
                <a:close/>
                <a:moveTo>
                  <a:pt x="789118" y="1458957"/>
                </a:moveTo>
                <a:cubicBezTo>
                  <a:pt x="694789" y="1456121"/>
                  <a:pt x="627180" y="1407105"/>
                  <a:pt x="581837" y="1329327"/>
                </a:cubicBezTo>
                <a:cubicBezTo>
                  <a:pt x="549854" y="1275045"/>
                  <a:pt x="557141" y="1215091"/>
                  <a:pt x="588314" y="1162024"/>
                </a:cubicBezTo>
                <a:cubicBezTo>
                  <a:pt x="607342" y="1129617"/>
                  <a:pt x="631228" y="1099235"/>
                  <a:pt x="657948" y="1072904"/>
                </a:cubicBezTo>
                <a:cubicBezTo>
                  <a:pt x="696004" y="1035230"/>
                  <a:pt x="747824" y="1024698"/>
                  <a:pt x="798430" y="1027939"/>
                </a:cubicBezTo>
                <a:cubicBezTo>
                  <a:pt x="854299" y="1031585"/>
                  <a:pt x="906119" y="1052244"/>
                  <a:pt x="942960" y="1099235"/>
                </a:cubicBezTo>
                <a:cubicBezTo>
                  <a:pt x="951462" y="1110173"/>
                  <a:pt x="963607" y="1118680"/>
                  <a:pt x="974943" y="1127186"/>
                </a:cubicBezTo>
                <a:cubicBezTo>
                  <a:pt x="1017452" y="1160404"/>
                  <a:pt x="1031217" y="1205774"/>
                  <a:pt x="1028788" y="1257626"/>
                </a:cubicBezTo>
                <a:cubicBezTo>
                  <a:pt x="1022715" y="1387256"/>
                  <a:pt x="925552" y="1468679"/>
                  <a:pt x="789118" y="1458957"/>
                </a:cubicBezTo>
                <a:close/>
                <a:moveTo>
                  <a:pt x="817053" y="1095589"/>
                </a:moveTo>
                <a:cubicBezTo>
                  <a:pt x="786689" y="1094374"/>
                  <a:pt x="762803" y="1103691"/>
                  <a:pt x="738512" y="1117464"/>
                </a:cubicBezTo>
                <a:cubicBezTo>
                  <a:pt x="681024" y="1149872"/>
                  <a:pt x="657948" y="1204964"/>
                  <a:pt x="643778" y="1263297"/>
                </a:cubicBezTo>
                <a:cubicBezTo>
                  <a:pt x="639325" y="1281121"/>
                  <a:pt x="649851" y="1308263"/>
                  <a:pt x="662806" y="1322846"/>
                </a:cubicBezTo>
                <a:cubicBezTo>
                  <a:pt x="735679" y="1404675"/>
                  <a:pt x="854704" y="1395357"/>
                  <a:pt x="923123" y="1337834"/>
                </a:cubicBezTo>
                <a:cubicBezTo>
                  <a:pt x="957130" y="1309478"/>
                  <a:pt x="965227" y="1272615"/>
                  <a:pt x="966846" y="1232915"/>
                </a:cubicBezTo>
                <a:cubicBezTo>
                  <a:pt x="967251" y="1223193"/>
                  <a:pt x="962798" y="1210230"/>
                  <a:pt x="956320" y="1203344"/>
                </a:cubicBezTo>
                <a:cubicBezTo>
                  <a:pt x="932839" y="1177823"/>
                  <a:pt x="908953" y="1152302"/>
                  <a:pt x="882233" y="1130832"/>
                </a:cubicBezTo>
                <a:cubicBezTo>
                  <a:pt x="863205" y="1115439"/>
                  <a:pt x="838915" y="1106932"/>
                  <a:pt x="817053" y="109558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5" name="Google Shape;15;p2"/>
          <p:cNvSpPr/>
          <p:nvPr/>
        </p:nvSpPr>
        <p:spPr>
          <a:xfrm rot="-2026179">
            <a:off x="2077074" y="-52904"/>
            <a:ext cx="625926" cy="965593"/>
          </a:xfrm>
          <a:custGeom>
            <a:rect b="b" l="l" r="r" t="t"/>
            <a:pathLst>
              <a:path extrusionOk="0" h="1928777" w="1253781">
                <a:moveTo>
                  <a:pt x="512605" y="1925929"/>
                </a:moveTo>
                <a:cubicBezTo>
                  <a:pt x="411943" y="1934907"/>
                  <a:pt x="316995" y="1921848"/>
                  <a:pt x="223406" y="1898179"/>
                </a:cubicBezTo>
                <a:cubicBezTo>
                  <a:pt x="147774" y="1879135"/>
                  <a:pt x="87105" y="1841047"/>
                  <a:pt x="54186" y="1773032"/>
                </a:cubicBezTo>
                <a:cubicBezTo>
                  <a:pt x="45752" y="1755348"/>
                  <a:pt x="42215" y="1735216"/>
                  <a:pt x="38678" y="1715900"/>
                </a:cubicBezTo>
                <a:cubicBezTo>
                  <a:pt x="30245" y="1671554"/>
                  <a:pt x="20723" y="1627208"/>
                  <a:pt x="16370" y="1582591"/>
                </a:cubicBezTo>
                <a:cubicBezTo>
                  <a:pt x="9296" y="1511583"/>
                  <a:pt x="4127" y="1440304"/>
                  <a:pt x="1678" y="1369025"/>
                </a:cubicBezTo>
                <a:cubicBezTo>
                  <a:pt x="-770" y="1301010"/>
                  <a:pt x="-498" y="1232723"/>
                  <a:pt x="2223" y="1164708"/>
                </a:cubicBezTo>
                <a:cubicBezTo>
                  <a:pt x="6303" y="1061598"/>
                  <a:pt x="13921" y="958760"/>
                  <a:pt x="19362" y="855650"/>
                </a:cubicBezTo>
                <a:cubicBezTo>
                  <a:pt x="23171" y="784370"/>
                  <a:pt x="25892" y="712819"/>
                  <a:pt x="28884" y="641539"/>
                </a:cubicBezTo>
                <a:cubicBezTo>
                  <a:pt x="32693" y="549039"/>
                  <a:pt x="43303" y="457627"/>
                  <a:pt x="61259" y="366488"/>
                </a:cubicBezTo>
                <a:cubicBezTo>
                  <a:pt x="68605" y="328672"/>
                  <a:pt x="73230" y="290583"/>
                  <a:pt x="77855" y="252495"/>
                </a:cubicBezTo>
                <a:cubicBezTo>
                  <a:pt x="84384" y="200804"/>
                  <a:pt x="97443" y="151289"/>
                  <a:pt x="121656" y="104223"/>
                </a:cubicBezTo>
                <a:cubicBezTo>
                  <a:pt x="154303" y="40833"/>
                  <a:pt x="208443" y="25"/>
                  <a:pt x="284892" y="2745"/>
                </a:cubicBezTo>
                <a:cubicBezTo>
                  <a:pt x="332230" y="4377"/>
                  <a:pt x="379840" y="-1336"/>
                  <a:pt x="426906" y="297"/>
                </a:cubicBezTo>
                <a:cubicBezTo>
                  <a:pt x="485943" y="2473"/>
                  <a:pt x="544980" y="8730"/>
                  <a:pt x="604017" y="13083"/>
                </a:cubicBezTo>
                <a:cubicBezTo>
                  <a:pt x="666590" y="17708"/>
                  <a:pt x="728892" y="25054"/>
                  <a:pt x="791465" y="26414"/>
                </a:cubicBezTo>
                <a:cubicBezTo>
                  <a:pt x="902465" y="29135"/>
                  <a:pt x="1009384" y="48995"/>
                  <a:pt x="1105965" y="98238"/>
                </a:cubicBezTo>
                <a:cubicBezTo>
                  <a:pt x="1165546" y="128708"/>
                  <a:pt x="1209620" y="177951"/>
                  <a:pt x="1235193" y="238892"/>
                </a:cubicBezTo>
                <a:cubicBezTo>
                  <a:pt x="1254509" y="284326"/>
                  <a:pt x="1256142" y="331936"/>
                  <a:pt x="1251789" y="378730"/>
                </a:cubicBezTo>
                <a:cubicBezTo>
                  <a:pt x="1242811" y="475855"/>
                  <a:pt x="1231656" y="573252"/>
                  <a:pt x="1216965" y="669833"/>
                </a:cubicBezTo>
                <a:cubicBezTo>
                  <a:pt x="1199009" y="789539"/>
                  <a:pt x="1176972" y="908429"/>
                  <a:pt x="1156568" y="1027863"/>
                </a:cubicBezTo>
                <a:cubicBezTo>
                  <a:pt x="1148406" y="1076561"/>
                  <a:pt x="1139156" y="1124988"/>
                  <a:pt x="1132355" y="1173958"/>
                </a:cubicBezTo>
                <a:cubicBezTo>
                  <a:pt x="1124465" y="1229458"/>
                  <a:pt x="1120656" y="1285502"/>
                  <a:pt x="1111678" y="1340730"/>
                </a:cubicBezTo>
                <a:cubicBezTo>
                  <a:pt x="1095899" y="1437039"/>
                  <a:pt x="1081208" y="1533892"/>
                  <a:pt x="1050193" y="1627480"/>
                </a:cubicBezTo>
                <a:cubicBezTo>
                  <a:pt x="1039039" y="1660944"/>
                  <a:pt x="1029244" y="1694951"/>
                  <a:pt x="1022715" y="1729503"/>
                </a:cubicBezTo>
                <a:cubicBezTo>
                  <a:pt x="1012105" y="1786907"/>
                  <a:pt x="971296" y="1823363"/>
                  <a:pt x="922597" y="1851929"/>
                </a:cubicBezTo>
                <a:cubicBezTo>
                  <a:pt x="864921" y="1885936"/>
                  <a:pt x="799083" y="1901444"/>
                  <a:pt x="732156" y="1913142"/>
                </a:cubicBezTo>
                <a:cubicBezTo>
                  <a:pt x="658700" y="1925929"/>
                  <a:pt x="584156" y="1928922"/>
                  <a:pt x="512605" y="1925929"/>
                </a:cubicBezTo>
                <a:close/>
                <a:moveTo>
                  <a:pt x="513965" y="1889473"/>
                </a:moveTo>
                <a:cubicBezTo>
                  <a:pt x="513965" y="1889201"/>
                  <a:pt x="513965" y="1888929"/>
                  <a:pt x="513965" y="1888929"/>
                </a:cubicBezTo>
                <a:cubicBezTo>
                  <a:pt x="530561" y="1888929"/>
                  <a:pt x="547156" y="1888385"/>
                  <a:pt x="564024" y="1888929"/>
                </a:cubicBezTo>
                <a:cubicBezTo>
                  <a:pt x="688627" y="1893554"/>
                  <a:pt x="804524" y="1867708"/>
                  <a:pt x="908722" y="1802958"/>
                </a:cubicBezTo>
                <a:cubicBezTo>
                  <a:pt x="940825" y="1782826"/>
                  <a:pt x="965311" y="1757253"/>
                  <a:pt x="973744" y="1720252"/>
                </a:cubicBezTo>
                <a:cubicBezTo>
                  <a:pt x="979730" y="1694679"/>
                  <a:pt x="989252" y="1669650"/>
                  <a:pt x="997142" y="1644348"/>
                </a:cubicBezTo>
                <a:cubicBezTo>
                  <a:pt x="1011289" y="1600275"/>
                  <a:pt x="1028700" y="1556745"/>
                  <a:pt x="1038494" y="1511855"/>
                </a:cubicBezTo>
                <a:cubicBezTo>
                  <a:pt x="1051009" y="1454995"/>
                  <a:pt x="1058083" y="1397319"/>
                  <a:pt x="1066245" y="1339642"/>
                </a:cubicBezTo>
                <a:cubicBezTo>
                  <a:pt x="1080936" y="1234355"/>
                  <a:pt x="1093450" y="1128525"/>
                  <a:pt x="1109502" y="1023238"/>
                </a:cubicBezTo>
                <a:cubicBezTo>
                  <a:pt x="1122833" y="935363"/>
                  <a:pt x="1139700" y="847760"/>
                  <a:pt x="1155752" y="760157"/>
                </a:cubicBezTo>
                <a:cubicBezTo>
                  <a:pt x="1166634" y="700576"/>
                  <a:pt x="1179693" y="641539"/>
                  <a:pt x="1190303" y="581958"/>
                </a:cubicBezTo>
                <a:cubicBezTo>
                  <a:pt x="1196289" y="547407"/>
                  <a:pt x="1200369" y="512311"/>
                  <a:pt x="1203362" y="477216"/>
                </a:cubicBezTo>
                <a:cubicBezTo>
                  <a:pt x="1208803" y="413826"/>
                  <a:pt x="1217509" y="351252"/>
                  <a:pt x="1209075" y="287047"/>
                </a:cubicBezTo>
                <a:cubicBezTo>
                  <a:pt x="1201186" y="226650"/>
                  <a:pt x="1163097" y="183392"/>
                  <a:pt x="1115487" y="152650"/>
                </a:cubicBezTo>
                <a:cubicBezTo>
                  <a:pt x="1051281" y="111297"/>
                  <a:pt x="976193" y="87900"/>
                  <a:pt x="895936" y="82458"/>
                </a:cubicBezTo>
                <a:cubicBezTo>
                  <a:pt x="807244" y="76201"/>
                  <a:pt x="718553" y="68311"/>
                  <a:pt x="630134" y="60422"/>
                </a:cubicBezTo>
                <a:cubicBezTo>
                  <a:pt x="518862" y="50355"/>
                  <a:pt x="407862" y="39473"/>
                  <a:pt x="296046" y="45458"/>
                </a:cubicBezTo>
                <a:cubicBezTo>
                  <a:pt x="243267" y="48179"/>
                  <a:pt x="199465" y="69672"/>
                  <a:pt x="173075" y="112929"/>
                </a:cubicBezTo>
                <a:cubicBezTo>
                  <a:pt x="148046" y="154010"/>
                  <a:pt x="128458" y="197267"/>
                  <a:pt x="121656" y="245150"/>
                </a:cubicBezTo>
                <a:cubicBezTo>
                  <a:pt x="115671" y="287591"/>
                  <a:pt x="105333" y="329488"/>
                  <a:pt x="97171" y="371385"/>
                </a:cubicBezTo>
                <a:cubicBezTo>
                  <a:pt x="76223" y="477488"/>
                  <a:pt x="64252" y="584679"/>
                  <a:pt x="58267" y="692142"/>
                </a:cubicBezTo>
                <a:cubicBezTo>
                  <a:pt x="52825" y="786547"/>
                  <a:pt x="48200" y="880951"/>
                  <a:pt x="44936" y="975355"/>
                </a:cubicBezTo>
                <a:cubicBezTo>
                  <a:pt x="41399" y="1073025"/>
                  <a:pt x="37318" y="1170694"/>
                  <a:pt x="38134" y="1268363"/>
                </a:cubicBezTo>
                <a:cubicBezTo>
                  <a:pt x="38950" y="1359503"/>
                  <a:pt x="46024" y="1450370"/>
                  <a:pt x="49561" y="1541510"/>
                </a:cubicBezTo>
                <a:cubicBezTo>
                  <a:pt x="51193" y="1586399"/>
                  <a:pt x="46840" y="1631561"/>
                  <a:pt x="65068" y="1674819"/>
                </a:cubicBezTo>
                <a:cubicBezTo>
                  <a:pt x="71598" y="1690054"/>
                  <a:pt x="74862" y="1706378"/>
                  <a:pt x="78399" y="1722701"/>
                </a:cubicBezTo>
                <a:cubicBezTo>
                  <a:pt x="91730" y="1783642"/>
                  <a:pt x="129002" y="1827444"/>
                  <a:pt x="192120" y="1847848"/>
                </a:cubicBezTo>
                <a:cubicBezTo>
                  <a:pt x="270745" y="1873422"/>
                  <a:pt x="351274" y="1891922"/>
                  <a:pt x="435884" y="1889745"/>
                </a:cubicBezTo>
                <a:cubicBezTo>
                  <a:pt x="461458" y="1888929"/>
                  <a:pt x="487575" y="1889473"/>
                  <a:pt x="513965" y="1889473"/>
                </a:cubicBezTo>
                <a:close/>
                <a:moveTo>
                  <a:pt x="65884" y="1394326"/>
                </a:moveTo>
                <a:cubicBezTo>
                  <a:pt x="62892" y="1303186"/>
                  <a:pt x="57450" y="1212047"/>
                  <a:pt x="57450" y="1121179"/>
                </a:cubicBezTo>
                <a:cubicBezTo>
                  <a:pt x="57450" y="1056429"/>
                  <a:pt x="64524" y="991951"/>
                  <a:pt x="68061" y="927201"/>
                </a:cubicBezTo>
                <a:cubicBezTo>
                  <a:pt x="71053" y="869252"/>
                  <a:pt x="74862" y="811032"/>
                  <a:pt x="76223" y="752811"/>
                </a:cubicBezTo>
                <a:cubicBezTo>
                  <a:pt x="78399" y="647252"/>
                  <a:pt x="80031" y="541966"/>
                  <a:pt x="103156" y="437767"/>
                </a:cubicBezTo>
                <a:cubicBezTo>
                  <a:pt x="108598" y="413010"/>
                  <a:pt x="112678" y="387980"/>
                  <a:pt x="115399" y="362951"/>
                </a:cubicBezTo>
                <a:cubicBezTo>
                  <a:pt x="122200" y="301466"/>
                  <a:pt x="136348" y="241613"/>
                  <a:pt x="157024" y="182848"/>
                </a:cubicBezTo>
                <a:cubicBezTo>
                  <a:pt x="170627" y="143944"/>
                  <a:pt x="194024" y="114289"/>
                  <a:pt x="238370" y="102591"/>
                </a:cubicBezTo>
                <a:cubicBezTo>
                  <a:pt x="263127" y="96061"/>
                  <a:pt x="287884" y="88172"/>
                  <a:pt x="313458" y="84363"/>
                </a:cubicBezTo>
                <a:cubicBezTo>
                  <a:pt x="335767" y="81098"/>
                  <a:pt x="340120" y="86811"/>
                  <a:pt x="341208" y="107760"/>
                </a:cubicBezTo>
                <a:cubicBezTo>
                  <a:pt x="341752" y="120819"/>
                  <a:pt x="341480" y="134150"/>
                  <a:pt x="343384" y="147208"/>
                </a:cubicBezTo>
                <a:cubicBezTo>
                  <a:pt x="346921" y="171966"/>
                  <a:pt x="355083" y="180400"/>
                  <a:pt x="381745" y="182848"/>
                </a:cubicBezTo>
                <a:cubicBezTo>
                  <a:pt x="406502" y="185297"/>
                  <a:pt x="431531" y="183936"/>
                  <a:pt x="456561" y="185841"/>
                </a:cubicBezTo>
                <a:cubicBezTo>
                  <a:pt x="541987" y="192098"/>
                  <a:pt x="626870" y="190194"/>
                  <a:pt x="712296" y="181760"/>
                </a:cubicBezTo>
                <a:cubicBezTo>
                  <a:pt x="772149" y="175775"/>
                  <a:pt x="833090" y="176863"/>
                  <a:pt x="893487" y="174414"/>
                </a:cubicBezTo>
                <a:cubicBezTo>
                  <a:pt x="922053" y="173326"/>
                  <a:pt x="950347" y="173326"/>
                  <a:pt x="966671" y="143944"/>
                </a:cubicBezTo>
                <a:cubicBezTo>
                  <a:pt x="970480" y="137142"/>
                  <a:pt x="987892" y="131157"/>
                  <a:pt x="997414" y="133061"/>
                </a:cubicBezTo>
                <a:cubicBezTo>
                  <a:pt x="1057267" y="144760"/>
                  <a:pt x="1105693" y="169245"/>
                  <a:pt x="1123921" y="229914"/>
                </a:cubicBezTo>
                <a:cubicBezTo>
                  <a:pt x="1154392" y="332208"/>
                  <a:pt x="1158472" y="435863"/>
                  <a:pt x="1147318" y="540605"/>
                </a:cubicBezTo>
                <a:cubicBezTo>
                  <a:pt x="1140245" y="609436"/>
                  <a:pt x="1131267" y="678267"/>
                  <a:pt x="1121472" y="746826"/>
                </a:cubicBezTo>
                <a:cubicBezTo>
                  <a:pt x="1113311" y="803414"/>
                  <a:pt x="1102156" y="859458"/>
                  <a:pt x="1093722" y="916047"/>
                </a:cubicBezTo>
                <a:cubicBezTo>
                  <a:pt x="1086377" y="964745"/>
                  <a:pt x="1083112" y="1013988"/>
                  <a:pt x="1074406" y="1062686"/>
                </a:cubicBezTo>
                <a:cubicBezTo>
                  <a:pt x="1061347" y="1135326"/>
                  <a:pt x="1044480" y="1207150"/>
                  <a:pt x="1030605" y="1279517"/>
                </a:cubicBezTo>
                <a:cubicBezTo>
                  <a:pt x="1015369" y="1358414"/>
                  <a:pt x="1002583" y="1437583"/>
                  <a:pt x="986531" y="1516208"/>
                </a:cubicBezTo>
                <a:cubicBezTo>
                  <a:pt x="972928" y="1581775"/>
                  <a:pt x="956605" y="1647069"/>
                  <a:pt x="940281" y="1712091"/>
                </a:cubicBezTo>
                <a:cubicBezTo>
                  <a:pt x="935656" y="1730047"/>
                  <a:pt x="928311" y="1748002"/>
                  <a:pt x="919877" y="1764598"/>
                </a:cubicBezTo>
                <a:cubicBezTo>
                  <a:pt x="909811" y="1783914"/>
                  <a:pt x="895392" y="1798061"/>
                  <a:pt x="869274" y="1801326"/>
                </a:cubicBezTo>
                <a:cubicBezTo>
                  <a:pt x="783303" y="1811936"/>
                  <a:pt x="697877" y="1824995"/>
                  <a:pt x="611906" y="1835333"/>
                </a:cubicBezTo>
                <a:cubicBezTo>
                  <a:pt x="531921" y="1845128"/>
                  <a:pt x="451664" y="1850025"/>
                  <a:pt x="370590" y="1842951"/>
                </a:cubicBezTo>
                <a:cubicBezTo>
                  <a:pt x="330598" y="1839414"/>
                  <a:pt x="290061" y="1840774"/>
                  <a:pt x="249796" y="1841319"/>
                </a:cubicBezTo>
                <a:cubicBezTo>
                  <a:pt x="204906" y="1841863"/>
                  <a:pt x="170083" y="1820098"/>
                  <a:pt x="137164" y="1797245"/>
                </a:cubicBezTo>
                <a:cubicBezTo>
                  <a:pt x="123561" y="1787723"/>
                  <a:pt x="114039" y="1768951"/>
                  <a:pt x="109958" y="1752628"/>
                </a:cubicBezTo>
                <a:cubicBezTo>
                  <a:pt x="96627" y="1698216"/>
                  <a:pt x="83840" y="1643260"/>
                  <a:pt x="76495" y="1587760"/>
                </a:cubicBezTo>
                <a:cubicBezTo>
                  <a:pt x="68061" y="1523554"/>
                  <a:pt x="65612" y="1458804"/>
                  <a:pt x="60443" y="1394598"/>
                </a:cubicBezTo>
                <a:cubicBezTo>
                  <a:pt x="61803" y="1394598"/>
                  <a:pt x="63980" y="1394598"/>
                  <a:pt x="65884" y="1394326"/>
                </a:cubicBezTo>
                <a:close/>
                <a:moveTo>
                  <a:pt x="320803" y="111841"/>
                </a:moveTo>
                <a:cubicBezTo>
                  <a:pt x="309649" y="113473"/>
                  <a:pt x="303120" y="114561"/>
                  <a:pt x="296318" y="115650"/>
                </a:cubicBezTo>
                <a:cubicBezTo>
                  <a:pt x="228303" y="125444"/>
                  <a:pt x="183958" y="159179"/>
                  <a:pt x="169267" y="223113"/>
                </a:cubicBezTo>
                <a:cubicBezTo>
                  <a:pt x="156752" y="278885"/>
                  <a:pt x="142877" y="334657"/>
                  <a:pt x="132267" y="390701"/>
                </a:cubicBezTo>
                <a:cubicBezTo>
                  <a:pt x="116215" y="475039"/>
                  <a:pt x="97171" y="559105"/>
                  <a:pt x="98531" y="645620"/>
                </a:cubicBezTo>
                <a:cubicBezTo>
                  <a:pt x="99348" y="692686"/>
                  <a:pt x="96083" y="740025"/>
                  <a:pt x="94723" y="787363"/>
                </a:cubicBezTo>
                <a:cubicBezTo>
                  <a:pt x="93362" y="836605"/>
                  <a:pt x="92546" y="886120"/>
                  <a:pt x="90370" y="935363"/>
                </a:cubicBezTo>
                <a:cubicBezTo>
                  <a:pt x="87377" y="1001201"/>
                  <a:pt x="80303" y="1067039"/>
                  <a:pt x="80303" y="1132877"/>
                </a:cubicBezTo>
                <a:cubicBezTo>
                  <a:pt x="80031" y="1227282"/>
                  <a:pt x="83024" y="1321686"/>
                  <a:pt x="86833" y="1416091"/>
                </a:cubicBezTo>
                <a:cubicBezTo>
                  <a:pt x="89825" y="1487370"/>
                  <a:pt x="93634" y="1558922"/>
                  <a:pt x="101796" y="1629657"/>
                </a:cubicBezTo>
                <a:cubicBezTo>
                  <a:pt x="105877" y="1664753"/>
                  <a:pt x="104517" y="1700936"/>
                  <a:pt x="124921" y="1734672"/>
                </a:cubicBezTo>
                <a:cubicBezTo>
                  <a:pt x="153215" y="1781738"/>
                  <a:pt x="208443" y="1813297"/>
                  <a:pt x="267480" y="1810304"/>
                </a:cubicBezTo>
                <a:cubicBezTo>
                  <a:pt x="309921" y="1808127"/>
                  <a:pt x="352634" y="1809216"/>
                  <a:pt x="395347" y="1808944"/>
                </a:cubicBezTo>
                <a:cubicBezTo>
                  <a:pt x="436700" y="1808672"/>
                  <a:pt x="478053" y="1810848"/>
                  <a:pt x="519134" y="1808127"/>
                </a:cubicBezTo>
                <a:cubicBezTo>
                  <a:pt x="564024" y="1805135"/>
                  <a:pt x="608642" y="1797789"/>
                  <a:pt x="653259" y="1792620"/>
                </a:cubicBezTo>
                <a:cubicBezTo>
                  <a:pt x="721546" y="1784458"/>
                  <a:pt x="790105" y="1776569"/>
                  <a:pt x="858392" y="1768679"/>
                </a:cubicBezTo>
                <a:cubicBezTo>
                  <a:pt x="891583" y="1764870"/>
                  <a:pt x="895936" y="1761605"/>
                  <a:pt x="904642" y="1732223"/>
                </a:cubicBezTo>
                <a:cubicBezTo>
                  <a:pt x="914980" y="1697400"/>
                  <a:pt x="927495" y="1662576"/>
                  <a:pt x="934840" y="1627208"/>
                </a:cubicBezTo>
                <a:cubicBezTo>
                  <a:pt x="960414" y="1504510"/>
                  <a:pt x="985715" y="1381811"/>
                  <a:pt x="1008296" y="1258569"/>
                </a:cubicBezTo>
                <a:cubicBezTo>
                  <a:pt x="1022987" y="1177495"/>
                  <a:pt x="1031693" y="1095333"/>
                  <a:pt x="1045024" y="1013988"/>
                </a:cubicBezTo>
                <a:cubicBezTo>
                  <a:pt x="1058627" y="931554"/>
                  <a:pt x="1075767" y="849936"/>
                  <a:pt x="1088825" y="767502"/>
                </a:cubicBezTo>
                <a:cubicBezTo>
                  <a:pt x="1099708" y="698944"/>
                  <a:pt x="1105693" y="629841"/>
                  <a:pt x="1116575" y="561554"/>
                </a:cubicBezTo>
                <a:cubicBezTo>
                  <a:pt x="1132627" y="460348"/>
                  <a:pt x="1126370" y="360502"/>
                  <a:pt x="1105965" y="259841"/>
                </a:cubicBezTo>
                <a:cubicBezTo>
                  <a:pt x="1095083" y="205701"/>
                  <a:pt x="1061619" y="177407"/>
                  <a:pt x="1008024" y="163260"/>
                </a:cubicBezTo>
                <a:cubicBezTo>
                  <a:pt x="995509" y="159995"/>
                  <a:pt x="983267" y="158907"/>
                  <a:pt x="976465" y="170333"/>
                </a:cubicBezTo>
                <a:cubicBezTo>
                  <a:pt x="959869" y="198083"/>
                  <a:pt x="929943" y="199172"/>
                  <a:pt x="902193" y="201348"/>
                </a:cubicBezTo>
                <a:cubicBezTo>
                  <a:pt x="811053" y="208966"/>
                  <a:pt x="719642" y="210870"/>
                  <a:pt x="628774" y="222025"/>
                </a:cubicBezTo>
                <a:cubicBezTo>
                  <a:pt x="563480" y="230186"/>
                  <a:pt x="496009" y="225017"/>
                  <a:pt x="429627" y="223929"/>
                </a:cubicBezTo>
                <a:cubicBezTo>
                  <a:pt x="408678" y="223657"/>
                  <a:pt x="387186" y="219032"/>
                  <a:pt x="367053" y="212775"/>
                </a:cubicBezTo>
                <a:cubicBezTo>
                  <a:pt x="337127" y="203525"/>
                  <a:pt x="320803" y="183120"/>
                  <a:pt x="321075" y="152650"/>
                </a:cubicBezTo>
                <a:cubicBezTo>
                  <a:pt x="320803" y="140135"/>
                  <a:pt x="320803" y="127348"/>
                  <a:pt x="320803" y="111841"/>
                </a:cubicBezTo>
                <a:close/>
                <a:moveTo>
                  <a:pt x="426090" y="164076"/>
                </a:moveTo>
                <a:cubicBezTo>
                  <a:pt x="399156" y="163532"/>
                  <a:pt x="379296" y="146936"/>
                  <a:pt x="379296" y="124900"/>
                </a:cubicBezTo>
                <a:cubicBezTo>
                  <a:pt x="379296" y="103135"/>
                  <a:pt x="405686" y="82186"/>
                  <a:pt x="432892" y="82458"/>
                </a:cubicBezTo>
                <a:cubicBezTo>
                  <a:pt x="452480" y="82730"/>
                  <a:pt x="478325" y="107488"/>
                  <a:pt x="477781" y="126260"/>
                </a:cubicBezTo>
                <a:cubicBezTo>
                  <a:pt x="477237" y="149385"/>
                  <a:pt x="456289" y="164620"/>
                  <a:pt x="426090" y="164076"/>
                </a:cubicBezTo>
                <a:close/>
                <a:moveTo>
                  <a:pt x="407046" y="127348"/>
                </a:moveTo>
                <a:cubicBezTo>
                  <a:pt x="425546" y="139319"/>
                  <a:pt x="437245" y="137142"/>
                  <a:pt x="447583" y="121635"/>
                </a:cubicBezTo>
                <a:cubicBezTo>
                  <a:pt x="432347" y="106127"/>
                  <a:pt x="421193" y="110752"/>
                  <a:pt x="407046" y="127348"/>
                </a:cubicBezTo>
                <a:close/>
                <a:moveTo>
                  <a:pt x="273737" y="398047"/>
                </a:moveTo>
                <a:cubicBezTo>
                  <a:pt x="282987" y="395326"/>
                  <a:pt x="291965" y="395054"/>
                  <a:pt x="295774" y="390973"/>
                </a:cubicBezTo>
                <a:cubicBezTo>
                  <a:pt x="324884" y="360775"/>
                  <a:pt x="365149" y="363223"/>
                  <a:pt x="401877" y="362951"/>
                </a:cubicBezTo>
                <a:cubicBezTo>
                  <a:pt x="466899" y="362679"/>
                  <a:pt x="531921" y="369480"/>
                  <a:pt x="597215" y="369480"/>
                </a:cubicBezTo>
                <a:cubicBezTo>
                  <a:pt x="691347" y="369208"/>
                  <a:pt x="782759" y="386620"/>
                  <a:pt x="874171" y="402672"/>
                </a:cubicBezTo>
                <a:cubicBezTo>
                  <a:pt x="917972" y="410289"/>
                  <a:pt x="960686" y="425525"/>
                  <a:pt x="1003127" y="439127"/>
                </a:cubicBezTo>
                <a:cubicBezTo>
                  <a:pt x="1020267" y="444569"/>
                  <a:pt x="1034958" y="455995"/>
                  <a:pt x="1035502" y="475039"/>
                </a:cubicBezTo>
                <a:cubicBezTo>
                  <a:pt x="1037134" y="526458"/>
                  <a:pt x="1043392" y="578694"/>
                  <a:pt x="1037134" y="629297"/>
                </a:cubicBezTo>
                <a:cubicBezTo>
                  <a:pt x="1027884" y="705473"/>
                  <a:pt x="1011289" y="780833"/>
                  <a:pt x="994965" y="855922"/>
                </a:cubicBezTo>
                <a:cubicBezTo>
                  <a:pt x="985171" y="901083"/>
                  <a:pt x="972384" y="945701"/>
                  <a:pt x="956333" y="989230"/>
                </a:cubicBezTo>
                <a:cubicBezTo>
                  <a:pt x="945722" y="1018069"/>
                  <a:pt x="928039" y="1044730"/>
                  <a:pt x="911171" y="1071120"/>
                </a:cubicBezTo>
                <a:cubicBezTo>
                  <a:pt x="896480" y="1093973"/>
                  <a:pt x="873083" y="1105944"/>
                  <a:pt x="843700" y="1108664"/>
                </a:cubicBezTo>
                <a:cubicBezTo>
                  <a:pt x="755009" y="1116554"/>
                  <a:pt x="666862" y="1126892"/>
                  <a:pt x="577355" y="1120091"/>
                </a:cubicBezTo>
                <a:cubicBezTo>
                  <a:pt x="501450" y="1114105"/>
                  <a:pt x="426634" y="1103495"/>
                  <a:pt x="354267" y="1082003"/>
                </a:cubicBezTo>
                <a:cubicBezTo>
                  <a:pt x="337399" y="1077105"/>
                  <a:pt x="321348" y="1069488"/>
                  <a:pt x="305840" y="1061870"/>
                </a:cubicBezTo>
                <a:cubicBezTo>
                  <a:pt x="253061" y="1036297"/>
                  <a:pt x="230480" y="994400"/>
                  <a:pt x="229664" y="940532"/>
                </a:cubicBezTo>
                <a:cubicBezTo>
                  <a:pt x="228031" y="841775"/>
                  <a:pt x="232112" y="743289"/>
                  <a:pt x="241906" y="644804"/>
                </a:cubicBezTo>
                <a:cubicBezTo>
                  <a:pt x="247892" y="584679"/>
                  <a:pt x="252789" y="524826"/>
                  <a:pt x="259590" y="464701"/>
                </a:cubicBezTo>
                <a:cubicBezTo>
                  <a:pt x="261767" y="442936"/>
                  <a:pt x="268568" y="421444"/>
                  <a:pt x="273737" y="398047"/>
                </a:cubicBezTo>
                <a:close/>
                <a:moveTo>
                  <a:pt x="1006392" y="476127"/>
                </a:moveTo>
                <a:cubicBezTo>
                  <a:pt x="993333" y="472591"/>
                  <a:pt x="982178" y="469326"/>
                  <a:pt x="970752" y="466605"/>
                </a:cubicBezTo>
                <a:cubicBezTo>
                  <a:pt x="906274" y="452186"/>
                  <a:pt x="842068" y="437223"/>
                  <a:pt x="775958" y="429061"/>
                </a:cubicBezTo>
                <a:cubicBezTo>
                  <a:pt x="699781" y="419811"/>
                  <a:pt x="623877" y="407841"/>
                  <a:pt x="546884" y="406480"/>
                </a:cubicBezTo>
                <a:cubicBezTo>
                  <a:pt x="475877" y="405392"/>
                  <a:pt x="404870" y="398319"/>
                  <a:pt x="334406" y="413010"/>
                </a:cubicBezTo>
                <a:cubicBezTo>
                  <a:pt x="310737" y="417907"/>
                  <a:pt x="296590" y="426613"/>
                  <a:pt x="293870" y="448105"/>
                </a:cubicBezTo>
                <a:cubicBezTo>
                  <a:pt x="288156" y="495988"/>
                  <a:pt x="281899" y="544142"/>
                  <a:pt x="279995" y="592025"/>
                </a:cubicBezTo>
                <a:cubicBezTo>
                  <a:pt x="276458" y="678539"/>
                  <a:pt x="274825" y="765326"/>
                  <a:pt x="274553" y="851841"/>
                </a:cubicBezTo>
                <a:cubicBezTo>
                  <a:pt x="274281" y="892377"/>
                  <a:pt x="278090" y="932914"/>
                  <a:pt x="281355" y="973179"/>
                </a:cubicBezTo>
                <a:cubicBezTo>
                  <a:pt x="283531" y="999025"/>
                  <a:pt x="296318" y="1020245"/>
                  <a:pt x="323252" y="1030039"/>
                </a:cubicBezTo>
                <a:cubicBezTo>
                  <a:pt x="355083" y="1041738"/>
                  <a:pt x="387186" y="1055613"/>
                  <a:pt x="420649" y="1060782"/>
                </a:cubicBezTo>
                <a:cubicBezTo>
                  <a:pt x="548517" y="1080642"/>
                  <a:pt x="677200" y="1088804"/>
                  <a:pt x="807244" y="1076561"/>
                </a:cubicBezTo>
                <a:cubicBezTo>
                  <a:pt x="853222" y="1072208"/>
                  <a:pt x="883965" y="1052348"/>
                  <a:pt x="907090" y="1016980"/>
                </a:cubicBezTo>
                <a:cubicBezTo>
                  <a:pt x="937289" y="970730"/>
                  <a:pt x="947627" y="919039"/>
                  <a:pt x="958509" y="867348"/>
                </a:cubicBezTo>
                <a:cubicBezTo>
                  <a:pt x="971296" y="804775"/>
                  <a:pt x="979458" y="741385"/>
                  <a:pt x="996053" y="679900"/>
                </a:cubicBezTo>
                <a:cubicBezTo>
                  <a:pt x="1013465" y="612429"/>
                  <a:pt x="1006119" y="545230"/>
                  <a:pt x="1006392" y="476127"/>
                </a:cubicBezTo>
                <a:close/>
                <a:moveTo>
                  <a:pt x="281083" y="1441392"/>
                </a:moveTo>
                <a:cubicBezTo>
                  <a:pt x="309921" y="1446833"/>
                  <a:pt x="339575" y="1450098"/>
                  <a:pt x="368958" y="1452547"/>
                </a:cubicBezTo>
                <a:cubicBezTo>
                  <a:pt x="453840" y="1459620"/>
                  <a:pt x="538995" y="1464517"/>
                  <a:pt x="624149" y="1458260"/>
                </a:cubicBezTo>
                <a:cubicBezTo>
                  <a:pt x="641833" y="1456900"/>
                  <a:pt x="659789" y="1457988"/>
                  <a:pt x="677200" y="1460164"/>
                </a:cubicBezTo>
                <a:cubicBezTo>
                  <a:pt x="743039" y="1468870"/>
                  <a:pt x="808605" y="1478936"/>
                  <a:pt x="874171" y="1488186"/>
                </a:cubicBezTo>
                <a:cubicBezTo>
                  <a:pt x="884781" y="1489547"/>
                  <a:pt x="897024" y="1491995"/>
                  <a:pt x="901105" y="1479208"/>
                </a:cubicBezTo>
                <a:cubicBezTo>
                  <a:pt x="904914" y="1467238"/>
                  <a:pt x="899200" y="1457444"/>
                  <a:pt x="887230" y="1452003"/>
                </a:cubicBezTo>
                <a:cubicBezTo>
                  <a:pt x="880972" y="1449010"/>
                  <a:pt x="874171" y="1446833"/>
                  <a:pt x="867097" y="1445745"/>
                </a:cubicBezTo>
                <a:cubicBezTo>
                  <a:pt x="770245" y="1429694"/>
                  <a:pt x="672847" y="1417995"/>
                  <a:pt x="574634" y="1412826"/>
                </a:cubicBezTo>
                <a:cubicBezTo>
                  <a:pt x="490568" y="1408473"/>
                  <a:pt x="406502" y="1405753"/>
                  <a:pt x="322436" y="1403304"/>
                </a:cubicBezTo>
                <a:cubicBezTo>
                  <a:pt x="296862" y="1402488"/>
                  <a:pt x="271289" y="1404392"/>
                  <a:pt x="242995" y="1405208"/>
                </a:cubicBezTo>
                <a:cubicBezTo>
                  <a:pt x="241362" y="1437311"/>
                  <a:pt x="264215" y="1438127"/>
                  <a:pt x="281083" y="1441392"/>
                </a:cubicBezTo>
                <a:close/>
                <a:moveTo>
                  <a:pt x="294958" y="1348620"/>
                </a:moveTo>
                <a:cubicBezTo>
                  <a:pt x="318627" y="1351069"/>
                  <a:pt x="342296" y="1352157"/>
                  <a:pt x="365965" y="1352701"/>
                </a:cubicBezTo>
                <a:cubicBezTo>
                  <a:pt x="499818" y="1356238"/>
                  <a:pt x="634215" y="1349436"/>
                  <a:pt x="767796" y="1364672"/>
                </a:cubicBezTo>
                <a:cubicBezTo>
                  <a:pt x="790105" y="1367120"/>
                  <a:pt x="812414" y="1370385"/>
                  <a:pt x="834995" y="1370929"/>
                </a:cubicBezTo>
                <a:cubicBezTo>
                  <a:pt x="841252" y="1371201"/>
                  <a:pt x="849958" y="1364672"/>
                  <a:pt x="852950" y="1359230"/>
                </a:cubicBezTo>
                <a:cubicBezTo>
                  <a:pt x="854855" y="1355422"/>
                  <a:pt x="850502" y="1345355"/>
                  <a:pt x="845877" y="1342907"/>
                </a:cubicBezTo>
                <a:cubicBezTo>
                  <a:pt x="834722" y="1337194"/>
                  <a:pt x="822208" y="1331752"/>
                  <a:pt x="809965" y="1330392"/>
                </a:cubicBezTo>
                <a:cubicBezTo>
                  <a:pt x="759362" y="1325223"/>
                  <a:pt x="708487" y="1318966"/>
                  <a:pt x="657612" y="1317605"/>
                </a:cubicBezTo>
                <a:cubicBezTo>
                  <a:pt x="570009" y="1315429"/>
                  <a:pt x="482406" y="1316245"/>
                  <a:pt x="394803" y="1316789"/>
                </a:cubicBezTo>
                <a:cubicBezTo>
                  <a:pt x="354811" y="1317061"/>
                  <a:pt x="314546" y="1319510"/>
                  <a:pt x="271017" y="1321142"/>
                </a:cubicBezTo>
                <a:cubicBezTo>
                  <a:pt x="278362" y="1345628"/>
                  <a:pt x="278362" y="1346716"/>
                  <a:pt x="294958" y="1348620"/>
                </a:cubicBezTo>
                <a:close/>
                <a:moveTo>
                  <a:pt x="228848" y="1146480"/>
                </a:moveTo>
                <a:cubicBezTo>
                  <a:pt x="230208" y="1119275"/>
                  <a:pt x="252789" y="1105944"/>
                  <a:pt x="282987" y="1116554"/>
                </a:cubicBezTo>
                <a:cubicBezTo>
                  <a:pt x="301215" y="1123083"/>
                  <a:pt x="316178" y="1126348"/>
                  <a:pt x="335767" y="1120907"/>
                </a:cubicBezTo>
                <a:cubicBezTo>
                  <a:pt x="352906" y="1116010"/>
                  <a:pt x="371406" y="1122267"/>
                  <a:pt x="381745" y="1138319"/>
                </a:cubicBezTo>
                <a:cubicBezTo>
                  <a:pt x="391539" y="1153554"/>
                  <a:pt x="386642" y="1167701"/>
                  <a:pt x="375759" y="1180760"/>
                </a:cubicBezTo>
                <a:cubicBezTo>
                  <a:pt x="359980" y="1199804"/>
                  <a:pt x="345017" y="1219392"/>
                  <a:pt x="328965" y="1238436"/>
                </a:cubicBezTo>
                <a:cubicBezTo>
                  <a:pt x="315906" y="1253944"/>
                  <a:pt x="305568" y="1257208"/>
                  <a:pt x="293598" y="1246870"/>
                </a:cubicBezTo>
                <a:cubicBezTo>
                  <a:pt x="265848" y="1222657"/>
                  <a:pt x="243267" y="1194635"/>
                  <a:pt x="230480" y="1160900"/>
                </a:cubicBezTo>
                <a:cubicBezTo>
                  <a:pt x="228575" y="1155730"/>
                  <a:pt x="229392" y="1150017"/>
                  <a:pt x="228848" y="1146480"/>
                </a:cubicBezTo>
                <a:close/>
                <a:moveTo>
                  <a:pt x="329781" y="1181304"/>
                </a:moveTo>
                <a:cubicBezTo>
                  <a:pt x="310193" y="1180760"/>
                  <a:pt x="296862" y="1173686"/>
                  <a:pt x="291421" y="1154914"/>
                </a:cubicBezTo>
                <a:cubicBezTo>
                  <a:pt x="288428" y="1144576"/>
                  <a:pt x="281355" y="1137503"/>
                  <a:pt x="265303" y="1143760"/>
                </a:cubicBezTo>
                <a:cubicBezTo>
                  <a:pt x="257414" y="1174775"/>
                  <a:pt x="278906" y="1193819"/>
                  <a:pt x="302575" y="1217488"/>
                </a:cubicBezTo>
                <a:cubicBezTo>
                  <a:pt x="312914" y="1203069"/>
                  <a:pt x="320803" y="1191914"/>
                  <a:pt x="328965" y="1180760"/>
                </a:cubicBezTo>
                <a:cubicBezTo>
                  <a:pt x="342840" y="1174230"/>
                  <a:pt x="353178" y="1164980"/>
                  <a:pt x="356987" y="1147569"/>
                </a:cubicBezTo>
                <a:cubicBezTo>
                  <a:pt x="330598" y="1149201"/>
                  <a:pt x="328965" y="1164436"/>
                  <a:pt x="329781" y="1181304"/>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 name="Google Shape;16;p2"/>
          <p:cNvSpPr/>
          <p:nvPr/>
        </p:nvSpPr>
        <p:spPr>
          <a:xfrm rot="-291508">
            <a:off x="398127" y="3384519"/>
            <a:ext cx="308806" cy="336542"/>
          </a:xfrm>
          <a:custGeom>
            <a:rect b="b" l="l" r="r" t="t"/>
            <a:pathLst>
              <a:path extrusionOk="0" h="670665" w="615392">
                <a:moveTo>
                  <a:pt x="284145" y="0"/>
                </a:moveTo>
                <a:cubicBezTo>
                  <a:pt x="296409" y="3347"/>
                  <a:pt x="306163" y="6137"/>
                  <a:pt x="319402" y="9763"/>
                </a:cubicBezTo>
                <a:cubicBezTo>
                  <a:pt x="323025" y="45048"/>
                  <a:pt x="327903" y="81030"/>
                  <a:pt x="329993" y="117292"/>
                </a:cubicBezTo>
                <a:cubicBezTo>
                  <a:pt x="332083" y="153414"/>
                  <a:pt x="331247" y="189815"/>
                  <a:pt x="335289" y="227610"/>
                </a:cubicBezTo>
                <a:cubicBezTo>
                  <a:pt x="357725" y="197485"/>
                  <a:pt x="402319" y="195951"/>
                  <a:pt x="416393" y="158156"/>
                </a:cubicBezTo>
                <a:cubicBezTo>
                  <a:pt x="448584" y="142535"/>
                  <a:pt x="465446" y="107529"/>
                  <a:pt x="500564" y="94419"/>
                </a:cubicBezTo>
                <a:cubicBezTo>
                  <a:pt x="514499" y="89259"/>
                  <a:pt x="524254" y="73220"/>
                  <a:pt x="536657" y="63179"/>
                </a:cubicBezTo>
                <a:cubicBezTo>
                  <a:pt x="547387" y="54532"/>
                  <a:pt x="556724" y="50905"/>
                  <a:pt x="567036" y="67223"/>
                </a:cubicBezTo>
                <a:cubicBezTo>
                  <a:pt x="573865" y="77962"/>
                  <a:pt x="588079" y="83959"/>
                  <a:pt x="602154" y="94559"/>
                </a:cubicBezTo>
                <a:cubicBezTo>
                  <a:pt x="530386" y="155785"/>
                  <a:pt x="459733" y="216034"/>
                  <a:pt x="387965" y="277400"/>
                </a:cubicBezTo>
                <a:cubicBezTo>
                  <a:pt x="406778" y="288418"/>
                  <a:pt x="423222" y="292741"/>
                  <a:pt x="441756" y="288278"/>
                </a:cubicBezTo>
                <a:cubicBezTo>
                  <a:pt x="459454" y="284094"/>
                  <a:pt x="477292" y="282560"/>
                  <a:pt x="491366" y="299296"/>
                </a:cubicBezTo>
                <a:cubicBezTo>
                  <a:pt x="500843" y="290928"/>
                  <a:pt x="508228" y="284234"/>
                  <a:pt x="514360" y="278794"/>
                </a:cubicBezTo>
                <a:cubicBezTo>
                  <a:pt x="554634" y="278097"/>
                  <a:pt x="577209" y="301109"/>
                  <a:pt x="600482" y="335976"/>
                </a:cubicBezTo>
                <a:cubicBezTo>
                  <a:pt x="533173" y="337649"/>
                  <a:pt x="471299" y="339184"/>
                  <a:pt x="409565" y="340718"/>
                </a:cubicBezTo>
                <a:cubicBezTo>
                  <a:pt x="408868" y="343368"/>
                  <a:pt x="408311" y="346018"/>
                  <a:pt x="407614" y="348667"/>
                </a:cubicBezTo>
                <a:cubicBezTo>
                  <a:pt x="474365" y="396086"/>
                  <a:pt x="552961" y="426350"/>
                  <a:pt x="615393" y="485484"/>
                </a:cubicBezTo>
                <a:cubicBezTo>
                  <a:pt x="586407" y="502360"/>
                  <a:pt x="558954" y="503197"/>
                  <a:pt x="531919" y="487298"/>
                </a:cubicBezTo>
                <a:cubicBezTo>
                  <a:pt x="503769" y="470701"/>
                  <a:pt x="476455" y="452431"/>
                  <a:pt x="449002" y="434718"/>
                </a:cubicBezTo>
                <a:cubicBezTo>
                  <a:pt x="421131" y="416727"/>
                  <a:pt x="393818" y="397899"/>
                  <a:pt x="365807" y="380187"/>
                </a:cubicBezTo>
                <a:cubicBezTo>
                  <a:pt x="354659" y="373074"/>
                  <a:pt x="342256" y="367914"/>
                  <a:pt x="327206" y="360104"/>
                </a:cubicBezTo>
                <a:cubicBezTo>
                  <a:pt x="325116" y="400270"/>
                  <a:pt x="322607" y="435416"/>
                  <a:pt x="321632" y="470561"/>
                </a:cubicBezTo>
                <a:cubicBezTo>
                  <a:pt x="320656" y="504870"/>
                  <a:pt x="320099" y="539179"/>
                  <a:pt x="320935" y="573349"/>
                </a:cubicBezTo>
                <a:cubicBezTo>
                  <a:pt x="321492" y="598174"/>
                  <a:pt x="325255" y="622999"/>
                  <a:pt x="326091" y="647824"/>
                </a:cubicBezTo>
                <a:cubicBezTo>
                  <a:pt x="326370" y="654518"/>
                  <a:pt x="322747" y="665815"/>
                  <a:pt x="318427" y="667210"/>
                </a:cubicBezTo>
                <a:cubicBezTo>
                  <a:pt x="308532" y="670418"/>
                  <a:pt x="294736" y="672649"/>
                  <a:pt x="286932" y="668047"/>
                </a:cubicBezTo>
                <a:cubicBezTo>
                  <a:pt x="276620" y="661910"/>
                  <a:pt x="268398" y="652845"/>
                  <a:pt x="267841" y="635272"/>
                </a:cubicBezTo>
                <a:cubicBezTo>
                  <a:pt x="265611" y="564562"/>
                  <a:pt x="261430" y="493992"/>
                  <a:pt x="268677" y="423282"/>
                </a:cubicBezTo>
                <a:cubicBezTo>
                  <a:pt x="269792" y="412125"/>
                  <a:pt x="268816" y="400828"/>
                  <a:pt x="268816" y="382139"/>
                </a:cubicBezTo>
                <a:cubicBezTo>
                  <a:pt x="243732" y="400131"/>
                  <a:pt x="223108" y="413380"/>
                  <a:pt x="204434" y="428861"/>
                </a:cubicBezTo>
                <a:cubicBezTo>
                  <a:pt x="176284" y="452152"/>
                  <a:pt x="150504" y="478511"/>
                  <a:pt x="121657" y="500965"/>
                </a:cubicBezTo>
                <a:cubicBezTo>
                  <a:pt x="91974" y="524117"/>
                  <a:pt x="75531" y="526627"/>
                  <a:pt x="55324" y="491621"/>
                </a:cubicBezTo>
                <a:cubicBezTo>
                  <a:pt x="47938" y="478929"/>
                  <a:pt x="51561" y="467633"/>
                  <a:pt x="58808" y="460241"/>
                </a:cubicBezTo>
                <a:cubicBezTo>
                  <a:pt x="79014" y="439042"/>
                  <a:pt x="101172" y="419796"/>
                  <a:pt x="123051" y="400270"/>
                </a:cubicBezTo>
                <a:cubicBezTo>
                  <a:pt x="142978" y="382558"/>
                  <a:pt x="163603" y="365543"/>
                  <a:pt x="190080" y="342949"/>
                </a:cubicBezTo>
                <a:cubicBezTo>
                  <a:pt x="123608" y="336394"/>
                  <a:pt x="62570" y="361917"/>
                  <a:pt x="0" y="335000"/>
                </a:cubicBezTo>
                <a:cubicBezTo>
                  <a:pt x="44176" y="301528"/>
                  <a:pt x="126813" y="293717"/>
                  <a:pt x="218230" y="289115"/>
                </a:cubicBezTo>
                <a:cubicBezTo>
                  <a:pt x="210148" y="279492"/>
                  <a:pt x="204992" y="271403"/>
                  <a:pt x="198024" y="265266"/>
                </a:cubicBezTo>
                <a:cubicBezTo>
                  <a:pt x="181440" y="250622"/>
                  <a:pt x="164579" y="236396"/>
                  <a:pt x="146880" y="223147"/>
                </a:cubicBezTo>
                <a:cubicBezTo>
                  <a:pt x="138937" y="217290"/>
                  <a:pt x="128625" y="214779"/>
                  <a:pt x="119985" y="209758"/>
                </a:cubicBezTo>
                <a:cubicBezTo>
                  <a:pt x="94483" y="195114"/>
                  <a:pt x="68981" y="180331"/>
                  <a:pt x="43897" y="164710"/>
                </a:cubicBezTo>
                <a:cubicBezTo>
                  <a:pt x="39716" y="162061"/>
                  <a:pt x="37765" y="155645"/>
                  <a:pt x="30937" y="144906"/>
                </a:cubicBezTo>
                <a:cubicBezTo>
                  <a:pt x="50447" y="145882"/>
                  <a:pt x="66054" y="142535"/>
                  <a:pt x="77900" y="147974"/>
                </a:cubicBezTo>
                <a:cubicBezTo>
                  <a:pt x="110648" y="162897"/>
                  <a:pt x="142421" y="180470"/>
                  <a:pt x="173497" y="198880"/>
                </a:cubicBezTo>
                <a:cubicBezTo>
                  <a:pt x="200114" y="214640"/>
                  <a:pt x="225059" y="233328"/>
                  <a:pt x="250839" y="250483"/>
                </a:cubicBezTo>
                <a:cubicBezTo>
                  <a:pt x="257389" y="254806"/>
                  <a:pt x="264357" y="258293"/>
                  <a:pt x="275366" y="264569"/>
                </a:cubicBezTo>
                <a:cubicBezTo>
                  <a:pt x="283448" y="175449"/>
                  <a:pt x="284424" y="89956"/>
                  <a:pt x="284145" y="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 name="Google Shape;17;p2"/>
          <p:cNvSpPr/>
          <p:nvPr/>
        </p:nvSpPr>
        <p:spPr>
          <a:xfrm rot="446623">
            <a:off x="8412909" y="3634299"/>
            <a:ext cx="1336138" cy="1037352"/>
          </a:xfrm>
          <a:custGeom>
            <a:rect b="b" l="l" r="r" t="t"/>
            <a:pathLst>
              <a:path extrusionOk="0" h="2067558" w="2663071">
                <a:moveTo>
                  <a:pt x="2203608" y="362142"/>
                </a:moveTo>
                <a:cubicBezTo>
                  <a:pt x="2196165" y="460951"/>
                  <a:pt x="2187439" y="560273"/>
                  <a:pt x="2181793" y="659852"/>
                </a:cubicBezTo>
                <a:cubicBezTo>
                  <a:pt x="2178970" y="711695"/>
                  <a:pt x="2178713" y="764307"/>
                  <a:pt x="2182049" y="816150"/>
                </a:cubicBezTo>
                <a:cubicBezTo>
                  <a:pt x="2186926" y="892374"/>
                  <a:pt x="2177430" y="967315"/>
                  <a:pt x="2166137" y="1042256"/>
                </a:cubicBezTo>
                <a:cubicBezTo>
                  <a:pt x="2161004" y="1075876"/>
                  <a:pt x="2168191" y="1098461"/>
                  <a:pt x="2190519" y="1125666"/>
                </a:cubicBezTo>
                <a:cubicBezTo>
                  <a:pt x="2265203" y="1216262"/>
                  <a:pt x="2335524" y="1310451"/>
                  <a:pt x="2405845" y="1404384"/>
                </a:cubicBezTo>
                <a:cubicBezTo>
                  <a:pt x="2455635" y="1471112"/>
                  <a:pt x="2503371" y="1539637"/>
                  <a:pt x="2550850" y="1608161"/>
                </a:cubicBezTo>
                <a:cubicBezTo>
                  <a:pt x="2584728" y="1656924"/>
                  <a:pt x="2617579" y="1706457"/>
                  <a:pt x="2649916" y="1756503"/>
                </a:cubicBezTo>
                <a:cubicBezTo>
                  <a:pt x="2669934" y="1787301"/>
                  <a:pt x="2667368" y="1796283"/>
                  <a:pt x="2640420" y="1821435"/>
                </a:cubicBezTo>
                <a:cubicBezTo>
                  <a:pt x="2620915" y="1839657"/>
                  <a:pt x="2597304" y="1846586"/>
                  <a:pt x="2571382" y="1849152"/>
                </a:cubicBezTo>
                <a:cubicBezTo>
                  <a:pt x="2458971" y="1860958"/>
                  <a:pt x="2346560" y="1872507"/>
                  <a:pt x="2234149" y="1885853"/>
                </a:cubicBezTo>
                <a:cubicBezTo>
                  <a:pt x="2204634" y="1889189"/>
                  <a:pt x="2175633" y="1896376"/>
                  <a:pt x="2146889" y="1904075"/>
                </a:cubicBezTo>
                <a:cubicBezTo>
                  <a:pt x="2075798" y="1923067"/>
                  <a:pt x="2003423" y="1928200"/>
                  <a:pt x="1930536" y="1929740"/>
                </a:cubicBezTo>
                <a:cubicBezTo>
                  <a:pt x="1852002" y="1931279"/>
                  <a:pt x="1775265" y="1947448"/>
                  <a:pt x="1698014" y="1960537"/>
                </a:cubicBezTo>
                <a:cubicBezTo>
                  <a:pt x="1600232" y="1977219"/>
                  <a:pt x="1503989" y="2005194"/>
                  <a:pt x="1403127" y="2002371"/>
                </a:cubicBezTo>
                <a:cubicBezTo>
                  <a:pt x="1379772" y="2001601"/>
                  <a:pt x="1356161" y="2005450"/>
                  <a:pt x="1332806" y="2007247"/>
                </a:cubicBezTo>
                <a:cubicBezTo>
                  <a:pt x="1248626" y="2013406"/>
                  <a:pt x="1164446" y="2020849"/>
                  <a:pt x="1080009" y="2025212"/>
                </a:cubicBezTo>
                <a:cubicBezTo>
                  <a:pt x="953739" y="2031628"/>
                  <a:pt x="827212" y="2035735"/>
                  <a:pt x="700942" y="2040868"/>
                </a:cubicBezTo>
                <a:cubicBezTo>
                  <a:pt x="671171" y="2042151"/>
                  <a:pt x="641657" y="2041894"/>
                  <a:pt x="611886" y="2043947"/>
                </a:cubicBezTo>
                <a:cubicBezTo>
                  <a:pt x="511024" y="2050877"/>
                  <a:pt x="410418" y="2060373"/>
                  <a:pt x="309556" y="2064992"/>
                </a:cubicBezTo>
                <a:cubicBezTo>
                  <a:pt x="232562" y="2068585"/>
                  <a:pt x="155312" y="2068072"/>
                  <a:pt x="78318" y="2065506"/>
                </a:cubicBezTo>
                <a:cubicBezTo>
                  <a:pt x="13386" y="2063196"/>
                  <a:pt x="-17411" y="2011096"/>
                  <a:pt x="10050" y="1953094"/>
                </a:cubicBezTo>
                <a:cubicBezTo>
                  <a:pt x="21855" y="1928200"/>
                  <a:pt x="40334" y="1906128"/>
                  <a:pt x="55733" y="1882773"/>
                </a:cubicBezTo>
                <a:cubicBezTo>
                  <a:pt x="72671" y="1856852"/>
                  <a:pt x="89353" y="1830674"/>
                  <a:pt x="106549" y="1804753"/>
                </a:cubicBezTo>
                <a:cubicBezTo>
                  <a:pt x="126311" y="1774982"/>
                  <a:pt x="146329" y="1745467"/>
                  <a:pt x="166604" y="1715953"/>
                </a:cubicBezTo>
                <a:cubicBezTo>
                  <a:pt x="175843" y="1702607"/>
                  <a:pt x="186623" y="1690032"/>
                  <a:pt x="194579" y="1675916"/>
                </a:cubicBezTo>
                <a:cubicBezTo>
                  <a:pt x="217677" y="1634853"/>
                  <a:pt x="238722" y="1592506"/>
                  <a:pt x="263103" y="1551956"/>
                </a:cubicBezTo>
                <a:cubicBezTo>
                  <a:pt x="276705" y="1529114"/>
                  <a:pt x="295954" y="1509866"/>
                  <a:pt x="311353" y="1488051"/>
                </a:cubicBezTo>
                <a:cubicBezTo>
                  <a:pt x="326752" y="1466493"/>
                  <a:pt x="339327" y="1442881"/>
                  <a:pt x="355239" y="1421836"/>
                </a:cubicBezTo>
                <a:cubicBezTo>
                  <a:pt x="405799" y="1354081"/>
                  <a:pt x="456615" y="1286327"/>
                  <a:pt x="509484" y="1220368"/>
                </a:cubicBezTo>
                <a:cubicBezTo>
                  <a:pt x="522060" y="1204713"/>
                  <a:pt x="519750" y="1193164"/>
                  <a:pt x="517440" y="1176225"/>
                </a:cubicBezTo>
                <a:cubicBezTo>
                  <a:pt x="506404" y="1096665"/>
                  <a:pt x="493828" y="1017361"/>
                  <a:pt x="489209" y="937287"/>
                </a:cubicBezTo>
                <a:cubicBezTo>
                  <a:pt x="483306" y="839505"/>
                  <a:pt x="481509" y="741209"/>
                  <a:pt x="483306" y="643427"/>
                </a:cubicBezTo>
                <a:cubicBezTo>
                  <a:pt x="485359" y="515873"/>
                  <a:pt x="492545" y="388320"/>
                  <a:pt x="497678" y="260510"/>
                </a:cubicBezTo>
                <a:cubicBezTo>
                  <a:pt x="498191" y="250244"/>
                  <a:pt x="499731" y="239722"/>
                  <a:pt x="502041" y="229456"/>
                </a:cubicBezTo>
                <a:cubicBezTo>
                  <a:pt x="511280" y="185313"/>
                  <a:pt x="531555" y="154515"/>
                  <a:pt x="581858" y="147329"/>
                </a:cubicBezTo>
                <a:cubicBezTo>
                  <a:pt x="655259" y="136550"/>
                  <a:pt x="727377" y="119611"/>
                  <a:pt x="800521" y="107549"/>
                </a:cubicBezTo>
                <a:cubicBezTo>
                  <a:pt x="880595" y="94460"/>
                  <a:pt x="961182" y="83681"/>
                  <a:pt x="1041769" y="72131"/>
                </a:cubicBezTo>
                <a:cubicBezTo>
                  <a:pt x="1093098" y="64945"/>
                  <a:pt x="1144427" y="57503"/>
                  <a:pt x="1195757" y="51343"/>
                </a:cubicBezTo>
                <a:cubicBezTo>
                  <a:pt x="1266334" y="42874"/>
                  <a:pt x="1337169" y="35174"/>
                  <a:pt x="1408003" y="28245"/>
                </a:cubicBezTo>
                <a:cubicBezTo>
                  <a:pt x="1488847" y="20032"/>
                  <a:pt x="1569947" y="10280"/>
                  <a:pt x="1651304" y="6430"/>
                </a:cubicBezTo>
                <a:cubicBezTo>
                  <a:pt x="1754733" y="1554"/>
                  <a:pt x="1858675" y="527"/>
                  <a:pt x="1962103" y="14"/>
                </a:cubicBezTo>
                <a:cubicBezTo>
                  <a:pt x="2000344" y="-243"/>
                  <a:pt x="2039097" y="3094"/>
                  <a:pt x="2077081" y="8996"/>
                </a:cubicBezTo>
                <a:cubicBezTo>
                  <a:pt x="2134313" y="17979"/>
                  <a:pt x="2171783" y="54680"/>
                  <a:pt x="2185899" y="108575"/>
                </a:cubicBezTo>
                <a:cubicBezTo>
                  <a:pt x="2197192" y="152719"/>
                  <a:pt x="2200015" y="199428"/>
                  <a:pt x="2203094" y="245111"/>
                </a:cubicBezTo>
                <a:cubicBezTo>
                  <a:pt x="2205918" y="283608"/>
                  <a:pt x="2203608" y="322362"/>
                  <a:pt x="2203608" y="362142"/>
                </a:cubicBezTo>
                <a:close/>
                <a:moveTo>
                  <a:pt x="1446757" y="1235510"/>
                </a:moveTo>
                <a:cubicBezTo>
                  <a:pt x="1446244" y="1237564"/>
                  <a:pt x="1445730" y="1239874"/>
                  <a:pt x="1445217" y="1242183"/>
                </a:cubicBezTo>
                <a:cubicBezTo>
                  <a:pt x="1523494" y="1240130"/>
                  <a:pt x="1601772" y="1239617"/>
                  <a:pt x="1680049" y="1235254"/>
                </a:cubicBezTo>
                <a:cubicBezTo>
                  <a:pt x="1764486" y="1230634"/>
                  <a:pt x="1848666" y="1222678"/>
                  <a:pt x="1932846" y="1216262"/>
                </a:cubicBezTo>
                <a:cubicBezTo>
                  <a:pt x="1952094" y="1214722"/>
                  <a:pt x="1971343" y="1212156"/>
                  <a:pt x="1990591" y="1211386"/>
                </a:cubicBezTo>
                <a:cubicBezTo>
                  <a:pt x="2020105" y="1210103"/>
                  <a:pt x="2047053" y="1219598"/>
                  <a:pt x="2067842" y="1239874"/>
                </a:cubicBezTo>
                <a:cubicBezTo>
                  <a:pt x="2092223" y="1263742"/>
                  <a:pt x="2115065" y="1289663"/>
                  <a:pt x="2136110" y="1316354"/>
                </a:cubicBezTo>
                <a:cubicBezTo>
                  <a:pt x="2190519" y="1385136"/>
                  <a:pt x="2244671" y="1454430"/>
                  <a:pt x="2297284" y="1524751"/>
                </a:cubicBezTo>
                <a:cubicBezTo>
                  <a:pt x="2309346" y="1540920"/>
                  <a:pt x="2319099" y="1560682"/>
                  <a:pt x="2323462" y="1580187"/>
                </a:cubicBezTo>
                <a:cubicBezTo>
                  <a:pt x="2329621" y="1608161"/>
                  <a:pt x="2319869" y="1621250"/>
                  <a:pt x="2291381" y="1628180"/>
                </a:cubicBezTo>
                <a:cubicBezTo>
                  <a:pt x="2261097" y="1635623"/>
                  <a:pt x="2230556" y="1643065"/>
                  <a:pt x="2199501" y="1646402"/>
                </a:cubicBezTo>
                <a:cubicBezTo>
                  <a:pt x="2128667" y="1654101"/>
                  <a:pt x="2057576" y="1659491"/>
                  <a:pt x="1986741" y="1665650"/>
                </a:cubicBezTo>
                <a:cubicBezTo>
                  <a:pt x="1948244" y="1668987"/>
                  <a:pt x="1909747" y="1672836"/>
                  <a:pt x="1871250" y="1675659"/>
                </a:cubicBezTo>
                <a:cubicBezTo>
                  <a:pt x="1739591" y="1685412"/>
                  <a:pt x="1607674" y="1695165"/>
                  <a:pt x="1475758" y="1704404"/>
                </a:cubicBezTo>
                <a:cubicBezTo>
                  <a:pt x="1446244" y="1706457"/>
                  <a:pt x="1415959" y="1704404"/>
                  <a:pt x="1386702" y="1708253"/>
                </a:cubicBezTo>
                <a:cubicBezTo>
                  <a:pt x="1292256" y="1720573"/>
                  <a:pt x="1198067" y="1734688"/>
                  <a:pt x="1103877" y="1748034"/>
                </a:cubicBezTo>
                <a:cubicBezTo>
                  <a:pt x="1058194" y="1754450"/>
                  <a:pt x="1013024" y="1763689"/>
                  <a:pt x="967085" y="1766256"/>
                </a:cubicBezTo>
                <a:cubicBezTo>
                  <a:pt x="832089" y="1773698"/>
                  <a:pt x="697092" y="1778831"/>
                  <a:pt x="562096" y="1784478"/>
                </a:cubicBezTo>
                <a:cubicBezTo>
                  <a:pt x="514617" y="1786531"/>
                  <a:pt x="466881" y="1787814"/>
                  <a:pt x="419401" y="1788071"/>
                </a:cubicBezTo>
                <a:cubicBezTo>
                  <a:pt x="381161" y="1788327"/>
                  <a:pt x="362939" y="1762919"/>
                  <a:pt x="373974" y="1725962"/>
                </a:cubicBezTo>
                <a:cubicBezTo>
                  <a:pt x="376798" y="1715953"/>
                  <a:pt x="380904" y="1706200"/>
                  <a:pt x="386037" y="1697218"/>
                </a:cubicBezTo>
                <a:cubicBezTo>
                  <a:pt x="422224" y="1632286"/>
                  <a:pt x="458924" y="1567868"/>
                  <a:pt x="495368" y="1503193"/>
                </a:cubicBezTo>
                <a:cubicBezTo>
                  <a:pt x="533095" y="1435951"/>
                  <a:pt x="585965" y="1378206"/>
                  <a:pt x="617275" y="1306858"/>
                </a:cubicBezTo>
                <a:cubicBezTo>
                  <a:pt x="619842" y="1301212"/>
                  <a:pt x="627798" y="1296336"/>
                  <a:pt x="634471" y="1294283"/>
                </a:cubicBezTo>
                <a:cubicBezTo>
                  <a:pt x="655772" y="1287866"/>
                  <a:pt x="677331" y="1279910"/>
                  <a:pt x="699146" y="1278627"/>
                </a:cubicBezTo>
                <a:cubicBezTo>
                  <a:pt x="774600" y="1273494"/>
                  <a:pt x="850054" y="1271441"/>
                  <a:pt x="925508" y="1267335"/>
                </a:cubicBezTo>
                <a:cubicBezTo>
                  <a:pt x="972218" y="1264768"/>
                  <a:pt x="1018671" y="1260662"/>
                  <a:pt x="1065124" y="1257325"/>
                </a:cubicBezTo>
                <a:cubicBezTo>
                  <a:pt x="1065124" y="1253989"/>
                  <a:pt x="1065380" y="1250653"/>
                  <a:pt x="1065380" y="1247573"/>
                </a:cubicBezTo>
                <a:cubicBezTo>
                  <a:pt x="1054601" y="1246546"/>
                  <a:pt x="1043822" y="1244493"/>
                  <a:pt x="1033043" y="1244493"/>
                </a:cubicBezTo>
                <a:cubicBezTo>
                  <a:pt x="951429" y="1242953"/>
                  <a:pt x="871355" y="1261432"/>
                  <a:pt x="788715" y="1255529"/>
                </a:cubicBezTo>
                <a:cubicBezTo>
                  <a:pt x="715314" y="1250396"/>
                  <a:pt x="640887" y="1255272"/>
                  <a:pt x="568513" y="1242440"/>
                </a:cubicBezTo>
                <a:cubicBezTo>
                  <a:pt x="564920" y="1245263"/>
                  <a:pt x="561840" y="1246546"/>
                  <a:pt x="560300" y="1248856"/>
                </a:cubicBezTo>
                <a:cubicBezTo>
                  <a:pt x="505121" y="1343815"/>
                  <a:pt x="447375" y="1436978"/>
                  <a:pt x="369868" y="1516282"/>
                </a:cubicBezTo>
                <a:cubicBezTo>
                  <a:pt x="364992" y="1521415"/>
                  <a:pt x="362682" y="1529114"/>
                  <a:pt x="358832" y="1535530"/>
                </a:cubicBezTo>
                <a:cubicBezTo>
                  <a:pt x="344460" y="1559655"/>
                  <a:pt x="330345" y="1584293"/>
                  <a:pt x="315459" y="1607905"/>
                </a:cubicBezTo>
                <a:cubicBezTo>
                  <a:pt x="286201" y="1654101"/>
                  <a:pt x="252324" y="1697988"/>
                  <a:pt x="227173" y="1746237"/>
                </a:cubicBezTo>
                <a:cubicBezTo>
                  <a:pt x="185083" y="1826824"/>
                  <a:pt x="136833" y="1903048"/>
                  <a:pt x="78318" y="1972599"/>
                </a:cubicBezTo>
                <a:cubicBezTo>
                  <a:pt x="71645" y="1980299"/>
                  <a:pt x="69078" y="1991591"/>
                  <a:pt x="63176" y="2004680"/>
                </a:cubicBezTo>
                <a:cubicBezTo>
                  <a:pt x="75751" y="2005963"/>
                  <a:pt x="81397" y="2007247"/>
                  <a:pt x="87044" y="2007247"/>
                </a:cubicBezTo>
                <a:cubicBezTo>
                  <a:pt x="150692" y="2004937"/>
                  <a:pt x="214340" y="2003140"/>
                  <a:pt x="277989" y="1999804"/>
                </a:cubicBezTo>
                <a:cubicBezTo>
                  <a:pt x="346257" y="1995954"/>
                  <a:pt x="414268" y="1991078"/>
                  <a:pt x="482279" y="1985689"/>
                </a:cubicBezTo>
                <a:cubicBezTo>
                  <a:pt x="553114" y="1980299"/>
                  <a:pt x="623948" y="1973113"/>
                  <a:pt x="695039" y="1968493"/>
                </a:cubicBezTo>
                <a:cubicBezTo>
                  <a:pt x="779476" y="1963104"/>
                  <a:pt x="864169" y="1959254"/>
                  <a:pt x="948863" y="1955661"/>
                </a:cubicBezTo>
                <a:cubicBezTo>
                  <a:pt x="1021750" y="1952581"/>
                  <a:pt x="1094381" y="1950784"/>
                  <a:pt x="1167269" y="1947961"/>
                </a:cubicBezTo>
                <a:cubicBezTo>
                  <a:pt x="1216032" y="1946165"/>
                  <a:pt x="1264795" y="1945138"/>
                  <a:pt x="1313301" y="1940775"/>
                </a:cubicBezTo>
                <a:cubicBezTo>
                  <a:pt x="1366170" y="1936156"/>
                  <a:pt x="1418526" y="1927686"/>
                  <a:pt x="1471138" y="1922040"/>
                </a:cubicBezTo>
                <a:cubicBezTo>
                  <a:pt x="1518361" y="1916907"/>
                  <a:pt x="1565841" y="1914597"/>
                  <a:pt x="1612807" y="1907668"/>
                </a:cubicBezTo>
                <a:cubicBezTo>
                  <a:pt x="1694421" y="1895349"/>
                  <a:pt x="1775521" y="1878410"/>
                  <a:pt x="1857135" y="1867374"/>
                </a:cubicBezTo>
                <a:cubicBezTo>
                  <a:pt x="1918987" y="1858905"/>
                  <a:pt x="1981608" y="1857879"/>
                  <a:pt x="2043717" y="1850949"/>
                </a:cubicBezTo>
                <a:cubicBezTo>
                  <a:pt x="2102489" y="1844533"/>
                  <a:pt x="2161004" y="1834524"/>
                  <a:pt x="2219520" y="1826568"/>
                </a:cubicBezTo>
                <a:cubicBezTo>
                  <a:pt x="2300363" y="1815788"/>
                  <a:pt x="2381207" y="1805266"/>
                  <a:pt x="2462051" y="1794743"/>
                </a:cubicBezTo>
                <a:cubicBezTo>
                  <a:pt x="2503114" y="1789354"/>
                  <a:pt x="2544178" y="1783708"/>
                  <a:pt x="2591401" y="1777291"/>
                </a:cubicBezTo>
                <a:cubicBezTo>
                  <a:pt x="2551877" y="1694138"/>
                  <a:pt x="2495928" y="1626127"/>
                  <a:pt x="2451015" y="1551699"/>
                </a:cubicBezTo>
                <a:cubicBezTo>
                  <a:pt x="2405075" y="1475475"/>
                  <a:pt x="2354773" y="1401304"/>
                  <a:pt x="2301647" y="1329956"/>
                </a:cubicBezTo>
                <a:cubicBezTo>
                  <a:pt x="2249291" y="1259892"/>
                  <a:pt x="2191032" y="1194447"/>
                  <a:pt x="2139959" y="1132852"/>
                </a:cubicBezTo>
                <a:cubicBezTo>
                  <a:pt x="2107109" y="1144401"/>
                  <a:pt x="2082984" y="1157747"/>
                  <a:pt x="2057576" y="1161083"/>
                </a:cubicBezTo>
                <a:cubicBezTo>
                  <a:pt x="1945678" y="1175712"/>
                  <a:pt x="1835833" y="1202660"/>
                  <a:pt x="1722395" y="1208049"/>
                </a:cubicBezTo>
                <a:cubicBezTo>
                  <a:pt x="1630003" y="1212412"/>
                  <a:pt x="1538380" y="1226015"/>
                  <a:pt x="1446757" y="1235510"/>
                </a:cubicBezTo>
                <a:close/>
                <a:moveTo>
                  <a:pt x="2091966" y="1099488"/>
                </a:moveTo>
                <a:cubicBezTo>
                  <a:pt x="2094789" y="1071000"/>
                  <a:pt x="2095046" y="1052008"/>
                  <a:pt x="2098896" y="1033530"/>
                </a:cubicBezTo>
                <a:cubicBezTo>
                  <a:pt x="2117888" y="941650"/>
                  <a:pt x="2127384" y="849001"/>
                  <a:pt x="2126614" y="754811"/>
                </a:cubicBezTo>
                <a:cubicBezTo>
                  <a:pt x="2126100" y="698349"/>
                  <a:pt x="2129180" y="641630"/>
                  <a:pt x="2134826" y="585681"/>
                </a:cubicBezTo>
                <a:cubicBezTo>
                  <a:pt x="2149969" y="438623"/>
                  <a:pt x="2154332" y="291564"/>
                  <a:pt x="2129950" y="145019"/>
                </a:cubicBezTo>
                <a:cubicBezTo>
                  <a:pt x="2122764" y="101646"/>
                  <a:pt x="2087860" y="63919"/>
                  <a:pt x="2043973" y="63406"/>
                </a:cubicBezTo>
                <a:cubicBezTo>
                  <a:pt x="1932589" y="61609"/>
                  <a:pt x="1821718" y="54680"/>
                  <a:pt x="1710076" y="67255"/>
                </a:cubicBezTo>
                <a:cubicBezTo>
                  <a:pt x="1603825" y="79318"/>
                  <a:pt x="1496546" y="69565"/>
                  <a:pt x="1390038" y="80088"/>
                </a:cubicBezTo>
                <a:cubicBezTo>
                  <a:pt x="1206793" y="97796"/>
                  <a:pt x="1023803" y="129620"/>
                  <a:pt x="841071" y="150409"/>
                </a:cubicBezTo>
                <a:cubicBezTo>
                  <a:pt x="765874" y="158878"/>
                  <a:pt x="690676" y="170684"/>
                  <a:pt x="615992" y="182490"/>
                </a:cubicBezTo>
                <a:cubicBezTo>
                  <a:pt x="571336" y="189419"/>
                  <a:pt x="537202" y="207898"/>
                  <a:pt x="531299" y="253067"/>
                </a:cubicBezTo>
                <a:cubicBezTo>
                  <a:pt x="524626" y="303113"/>
                  <a:pt x="519236" y="353929"/>
                  <a:pt x="520263" y="404232"/>
                </a:cubicBezTo>
                <a:cubicBezTo>
                  <a:pt x="523599" y="553087"/>
                  <a:pt x="530272" y="701686"/>
                  <a:pt x="536432" y="850284"/>
                </a:cubicBezTo>
                <a:cubicBezTo>
                  <a:pt x="540538" y="948323"/>
                  <a:pt x="545414" y="1046362"/>
                  <a:pt x="551317" y="1144144"/>
                </a:cubicBezTo>
                <a:cubicBezTo>
                  <a:pt x="553884" y="1188288"/>
                  <a:pt x="585451" y="1197270"/>
                  <a:pt x="628055" y="1197783"/>
                </a:cubicBezTo>
                <a:cubicBezTo>
                  <a:pt x="684517" y="1198553"/>
                  <a:pt x="741236" y="1198810"/>
                  <a:pt x="797698" y="1195730"/>
                </a:cubicBezTo>
                <a:cubicBezTo>
                  <a:pt x="868789" y="1191881"/>
                  <a:pt x="939880" y="1179562"/>
                  <a:pt x="1010971" y="1179818"/>
                </a:cubicBezTo>
                <a:cubicBezTo>
                  <a:pt x="1215005" y="1180075"/>
                  <a:pt x="1418783" y="1174429"/>
                  <a:pt x="1622047" y="1154410"/>
                </a:cubicBezTo>
                <a:cubicBezTo>
                  <a:pt x="1712130" y="1145428"/>
                  <a:pt x="1802469" y="1137728"/>
                  <a:pt x="1892809" y="1128746"/>
                </a:cubicBezTo>
                <a:cubicBezTo>
                  <a:pt x="1925403" y="1125409"/>
                  <a:pt x="1957740" y="1120020"/>
                  <a:pt x="1990078" y="1115400"/>
                </a:cubicBezTo>
                <a:cubicBezTo>
                  <a:pt x="2024468" y="1110267"/>
                  <a:pt x="2059372" y="1104621"/>
                  <a:pt x="2091966" y="1099488"/>
                </a:cubicBezTo>
                <a:close/>
                <a:moveTo>
                  <a:pt x="1262228" y="1664110"/>
                </a:moveTo>
                <a:cubicBezTo>
                  <a:pt x="1351541" y="1645632"/>
                  <a:pt x="1440854" y="1650765"/>
                  <a:pt x="1529397" y="1630233"/>
                </a:cubicBezTo>
                <a:cubicBezTo>
                  <a:pt x="1522468" y="1596612"/>
                  <a:pt x="1517078" y="1569664"/>
                  <a:pt x="1510662" y="1538097"/>
                </a:cubicBezTo>
                <a:cubicBezTo>
                  <a:pt x="1425455" y="1549903"/>
                  <a:pt x="1341789" y="1548876"/>
                  <a:pt x="1262485" y="1572488"/>
                </a:cubicBezTo>
                <a:cubicBezTo>
                  <a:pt x="1262228" y="1604312"/>
                  <a:pt x="1262228" y="1632030"/>
                  <a:pt x="1262228" y="1664110"/>
                </a:cubicBezTo>
                <a:close/>
                <a:moveTo>
                  <a:pt x="784352" y="1613294"/>
                </a:moveTo>
                <a:cubicBezTo>
                  <a:pt x="774600" y="1648455"/>
                  <a:pt x="765104" y="1682332"/>
                  <a:pt x="753811" y="1722626"/>
                </a:cubicBezTo>
                <a:cubicBezTo>
                  <a:pt x="828496" y="1715183"/>
                  <a:pt x="898560" y="1721599"/>
                  <a:pt x="965031" y="1704147"/>
                </a:cubicBezTo>
                <a:cubicBezTo>
                  <a:pt x="965031" y="1666420"/>
                  <a:pt x="965031" y="1634596"/>
                  <a:pt x="965031" y="1601232"/>
                </a:cubicBezTo>
                <a:cubicBezTo>
                  <a:pt x="904976" y="1605338"/>
                  <a:pt x="847231" y="1609188"/>
                  <a:pt x="784352" y="1613294"/>
                </a:cubicBezTo>
                <a:close/>
                <a:moveTo>
                  <a:pt x="1220395" y="1673863"/>
                </a:moveTo>
                <a:cubicBezTo>
                  <a:pt x="1217315" y="1634596"/>
                  <a:pt x="1215005" y="1604312"/>
                  <a:pt x="1212182" y="1571204"/>
                </a:cubicBezTo>
                <a:cubicBezTo>
                  <a:pt x="1174198" y="1575567"/>
                  <a:pt x="1140064" y="1578647"/>
                  <a:pt x="1106444" y="1583523"/>
                </a:cubicBezTo>
                <a:cubicBezTo>
                  <a:pt x="1079239" y="1587630"/>
                  <a:pt x="1052291" y="1594302"/>
                  <a:pt x="1025087" y="1599949"/>
                </a:cubicBezTo>
                <a:cubicBezTo>
                  <a:pt x="1022264" y="1629206"/>
                  <a:pt x="1019441" y="1658721"/>
                  <a:pt x="1016874" y="1687978"/>
                </a:cubicBezTo>
                <a:cubicBezTo>
                  <a:pt x="1016617" y="1690288"/>
                  <a:pt x="1019441" y="1692855"/>
                  <a:pt x="1023290" y="1699784"/>
                </a:cubicBezTo>
                <a:cubicBezTo>
                  <a:pt x="1086939" y="1691315"/>
                  <a:pt x="1152127" y="1682846"/>
                  <a:pt x="1220395" y="1673863"/>
                </a:cubicBezTo>
                <a:close/>
                <a:moveTo>
                  <a:pt x="2022159" y="1586860"/>
                </a:moveTo>
                <a:cubicBezTo>
                  <a:pt x="2007016" y="1558115"/>
                  <a:pt x="1996751" y="1535530"/>
                  <a:pt x="1983662" y="1514485"/>
                </a:cubicBezTo>
                <a:cubicBezTo>
                  <a:pt x="1979042" y="1507043"/>
                  <a:pt x="1967493" y="1499086"/>
                  <a:pt x="1959280" y="1499343"/>
                </a:cubicBezTo>
                <a:cubicBezTo>
                  <a:pt x="1897685" y="1502423"/>
                  <a:pt x="1836347" y="1507556"/>
                  <a:pt x="1769618" y="1512689"/>
                </a:cubicBezTo>
                <a:cubicBezTo>
                  <a:pt x="1780654" y="1548106"/>
                  <a:pt x="1789380" y="1577107"/>
                  <a:pt x="1799133" y="1608418"/>
                </a:cubicBezTo>
                <a:cubicBezTo>
                  <a:pt x="1874844" y="1601232"/>
                  <a:pt x="1944908" y="1594559"/>
                  <a:pt x="2022159" y="1586860"/>
                </a:cubicBezTo>
                <a:close/>
                <a:moveTo>
                  <a:pt x="1719829" y="1517565"/>
                </a:moveTo>
                <a:cubicBezTo>
                  <a:pt x="1660800" y="1520132"/>
                  <a:pt x="1607161" y="1525264"/>
                  <a:pt x="1552495" y="1537070"/>
                </a:cubicBezTo>
                <a:cubicBezTo>
                  <a:pt x="1557628" y="1571718"/>
                  <a:pt x="1561991" y="1602002"/>
                  <a:pt x="1566354" y="1633313"/>
                </a:cubicBezTo>
                <a:cubicBezTo>
                  <a:pt x="1628976" y="1625100"/>
                  <a:pt x="1690058" y="1631003"/>
                  <a:pt x="1751910" y="1610728"/>
                </a:cubicBezTo>
                <a:cubicBezTo>
                  <a:pt x="1741131" y="1579417"/>
                  <a:pt x="1731121" y="1550416"/>
                  <a:pt x="1719829" y="1517565"/>
                </a:cubicBezTo>
                <a:close/>
                <a:moveTo>
                  <a:pt x="2178970" y="1468032"/>
                </a:moveTo>
                <a:cubicBezTo>
                  <a:pt x="2126870" y="1476758"/>
                  <a:pt x="2077338" y="1485228"/>
                  <a:pt x="2023955" y="1494210"/>
                </a:cubicBezTo>
                <a:cubicBezTo>
                  <a:pt x="2030885" y="1507556"/>
                  <a:pt x="2036531" y="1514999"/>
                  <a:pt x="2038327" y="1523211"/>
                </a:cubicBezTo>
                <a:cubicBezTo>
                  <a:pt x="2050390" y="1578134"/>
                  <a:pt x="2079904" y="1603285"/>
                  <a:pt x="2137650" y="1583780"/>
                </a:cubicBezTo>
                <a:cubicBezTo>
                  <a:pt x="2143039" y="1581983"/>
                  <a:pt x="2149455" y="1584037"/>
                  <a:pt x="2155358" y="1583010"/>
                </a:cubicBezTo>
                <a:cubicBezTo>
                  <a:pt x="2185386" y="1578134"/>
                  <a:pt x="2215413" y="1572744"/>
                  <a:pt x="2250061" y="1566841"/>
                </a:cubicBezTo>
                <a:cubicBezTo>
                  <a:pt x="2223626" y="1529884"/>
                  <a:pt x="2201298" y="1498830"/>
                  <a:pt x="2178970" y="1468032"/>
                </a:cubicBezTo>
                <a:close/>
                <a:moveTo>
                  <a:pt x="1267104" y="1423376"/>
                </a:moveTo>
                <a:cubicBezTo>
                  <a:pt x="1267104" y="1446217"/>
                  <a:pt x="1267104" y="1463669"/>
                  <a:pt x="1267104" y="1486511"/>
                </a:cubicBezTo>
                <a:cubicBezTo>
                  <a:pt x="1345125" y="1493440"/>
                  <a:pt x="1418013" y="1470085"/>
                  <a:pt x="1496546" y="1465466"/>
                </a:cubicBezTo>
                <a:cubicBezTo>
                  <a:pt x="1493723" y="1440315"/>
                  <a:pt x="1491670" y="1421836"/>
                  <a:pt x="1488847" y="1397711"/>
                </a:cubicBezTo>
                <a:cubicBezTo>
                  <a:pt x="1414163" y="1406181"/>
                  <a:pt x="1342815" y="1414393"/>
                  <a:pt x="1267104" y="1423376"/>
                </a:cubicBezTo>
                <a:close/>
                <a:moveTo>
                  <a:pt x="551061" y="1720573"/>
                </a:moveTo>
                <a:cubicBezTo>
                  <a:pt x="598284" y="1721599"/>
                  <a:pt x="643197" y="1723139"/>
                  <a:pt x="688367" y="1722882"/>
                </a:cubicBezTo>
                <a:cubicBezTo>
                  <a:pt x="695039" y="1722882"/>
                  <a:pt x="705562" y="1715183"/>
                  <a:pt x="707872" y="1708767"/>
                </a:cubicBezTo>
                <a:cubicBezTo>
                  <a:pt x="717368" y="1681306"/>
                  <a:pt x="724297" y="1653074"/>
                  <a:pt x="733280" y="1621507"/>
                </a:cubicBezTo>
                <a:cubicBezTo>
                  <a:pt x="684517" y="1623047"/>
                  <a:pt x="640887" y="1624330"/>
                  <a:pt x="597000" y="1626640"/>
                </a:cubicBezTo>
                <a:cubicBezTo>
                  <a:pt x="590841" y="1626897"/>
                  <a:pt x="582115" y="1632543"/>
                  <a:pt x="579805" y="1637676"/>
                </a:cubicBezTo>
                <a:cubicBezTo>
                  <a:pt x="569026" y="1662570"/>
                  <a:pt x="551317" y="1685669"/>
                  <a:pt x="551061" y="1720573"/>
                </a:cubicBezTo>
                <a:close/>
                <a:moveTo>
                  <a:pt x="806167" y="1539123"/>
                </a:moveTo>
                <a:cubicBezTo>
                  <a:pt x="867249" y="1532707"/>
                  <a:pt x="918578" y="1528088"/>
                  <a:pt x="969394" y="1521672"/>
                </a:cubicBezTo>
                <a:cubicBezTo>
                  <a:pt x="976067" y="1520901"/>
                  <a:pt x="985050" y="1511662"/>
                  <a:pt x="986846" y="1504733"/>
                </a:cubicBezTo>
                <a:cubicBezTo>
                  <a:pt x="992493" y="1482661"/>
                  <a:pt x="995316" y="1460076"/>
                  <a:pt x="999679" y="1434925"/>
                </a:cubicBezTo>
                <a:cubicBezTo>
                  <a:pt x="941163" y="1442111"/>
                  <a:pt x="887268" y="1431332"/>
                  <a:pt x="836452" y="1453917"/>
                </a:cubicBezTo>
                <a:cubicBezTo>
                  <a:pt x="827212" y="1479838"/>
                  <a:pt x="818230" y="1504476"/>
                  <a:pt x="806167" y="1539123"/>
                </a:cubicBezTo>
                <a:close/>
                <a:moveTo>
                  <a:pt x="1271724" y="1371020"/>
                </a:moveTo>
                <a:cubicBezTo>
                  <a:pt x="1345382" y="1370507"/>
                  <a:pt x="1414163" y="1371277"/>
                  <a:pt x="1480634" y="1351771"/>
                </a:cubicBezTo>
                <a:cubicBezTo>
                  <a:pt x="1482944" y="1300955"/>
                  <a:pt x="1478838" y="1296592"/>
                  <a:pt x="1433411" y="1296849"/>
                </a:cubicBezTo>
                <a:cubicBezTo>
                  <a:pt x="1408260" y="1296849"/>
                  <a:pt x="1382852" y="1296592"/>
                  <a:pt x="1357701" y="1296592"/>
                </a:cubicBezTo>
                <a:cubicBezTo>
                  <a:pt x="1331266" y="1296592"/>
                  <a:pt x="1305088" y="1296592"/>
                  <a:pt x="1276344" y="1296592"/>
                </a:cubicBezTo>
                <a:cubicBezTo>
                  <a:pt x="1274547" y="1323284"/>
                  <a:pt x="1273264" y="1343815"/>
                  <a:pt x="1271724" y="1371020"/>
                </a:cubicBezTo>
                <a:close/>
                <a:moveTo>
                  <a:pt x="1223731" y="1431588"/>
                </a:moveTo>
                <a:cubicBezTo>
                  <a:pt x="1160853" y="1431588"/>
                  <a:pt x="1105160" y="1431588"/>
                  <a:pt x="1046902" y="1431588"/>
                </a:cubicBezTo>
                <a:cubicBezTo>
                  <a:pt x="1042539" y="1461360"/>
                  <a:pt x="1038946" y="1486767"/>
                  <a:pt x="1034583" y="1517052"/>
                </a:cubicBezTo>
                <a:cubicBezTo>
                  <a:pt x="1097204" y="1509866"/>
                  <a:pt x="1153923" y="1503450"/>
                  <a:pt x="1214492" y="1496520"/>
                </a:cubicBezTo>
                <a:cubicBezTo>
                  <a:pt x="1217572" y="1475218"/>
                  <a:pt x="1220651" y="1453917"/>
                  <a:pt x="1223731" y="1431588"/>
                </a:cubicBezTo>
                <a:close/>
                <a:moveTo>
                  <a:pt x="1927969" y="1421579"/>
                </a:moveTo>
                <a:cubicBezTo>
                  <a:pt x="1912827" y="1359984"/>
                  <a:pt x="1910517" y="1358188"/>
                  <a:pt x="1856878" y="1361524"/>
                </a:cubicBezTo>
                <a:cubicBezTo>
                  <a:pt x="1827364" y="1363321"/>
                  <a:pt x="1797593" y="1364860"/>
                  <a:pt x="1768078" y="1367170"/>
                </a:cubicBezTo>
                <a:cubicBezTo>
                  <a:pt x="1753963" y="1368453"/>
                  <a:pt x="1739847" y="1371533"/>
                  <a:pt x="1721369" y="1374613"/>
                </a:cubicBezTo>
                <a:cubicBezTo>
                  <a:pt x="1727528" y="1396941"/>
                  <a:pt x="1732661" y="1414393"/>
                  <a:pt x="1737794" y="1433128"/>
                </a:cubicBezTo>
                <a:cubicBezTo>
                  <a:pt x="1804266" y="1429279"/>
                  <a:pt x="1865604" y="1425429"/>
                  <a:pt x="1927969" y="1421579"/>
                </a:cubicBezTo>
                <a:close/>
                <a:moveTo>
                  <a:pt x="1240926" y="1301469"/>
                </a:moveTo>
                <a:cubicBezTo>
                  <a:pt x="1178305" y="1300699"/>
                  <a:pt x="1121329" y="1300955"/>
                  <a:pt x="1064610" y="1322257"/>
                </a:cubicBezTo>
                <a:cubicBezTo>
                  <a:pt x="1063070" y="1339196"/>
                  <a:pt x="1061787" y="1354851"/>
                  <a:pt x="1059991" y="1372560"/>
                </a:cubicBezTo>
                <a:cubicBezTo>
                  <a:pt x="1118763" y="1372560"/>
                  <a:pt x="1172915" y="1372560"/>
                  <a:pt x="1228607" y="1372560"/>
                </a:cubicBezTo>
                <a:cubicBezTo>
                  <a:pt x="1232970" y="1348948"/>
                  <a:pt x="1236307" y="1328673"/>
                  <a:pt x="1240926" y="1301469"/>
                </a:cubicBezTo>
                <a:close/>
                <a:moveTo>
                  <a:pt x="789742" y="1453147"/>
                </a:moveTo>
                <a:cubicBezTo>
                  <a:pt x="747908" y="1458023"/>
                  <a:pt x="713261" y="1461873"/>
                  <a:pt x="678614" y="1466493"/>
                </a:cubicBezTo>
                <a:cubicBezTo>
                  <a:pt x="674764" y="1467006"/>
                  <a:pt x="669888" y="1470085"/>
                  <a:pt x="668091" y="1473422"/>
                </a:cubicBezTo>
                <a:cubicBezTo>
                  <a:pt x="655259" y="1496777"/>
                  <a:pt x="636011" y="1517822"/>
                  <a:pt x="635754" y="1550416"/>
                </a:cubicBezTo>
                <a:cubicBezTo>
                  <a:pt x="679641" y="1547079"/>
                  <a:pt x="720191" y="1544000"/>
                  <a:pt x="760997" y="1540920"/>
                </a:cubicBezTo>
                <a:cubicBezTo>
                  <a:pt x="770493" y="1511662"/>
                  <a:pt x="778963" y="1485741"/>
                  <a:pt x="789742" y="1453147"/>
                </a:cubicBezTo>
                <a:close/>
                <a:moveTo>
                  <a:pt x="2081187" y="1341762"/>
                </a:moveTo>
                <a:cubicBezTo>
                  <a:pt x="2035248" y="1347152"/>
                  <a:pt x="1993414" y="1351771"/>
                  <a:pt x="1949271" y="1356904"/>
                </a:cubicBezTo>
                <a:cubicBezTo>
                  <a:pt x="1959537" y="1385136"/>
                  <a:pt x="1961333" y="1415676"/>
                  <a:pt x="1993671" y="1416190"/>
                </a:cubicBezTo>
                <a:cubicBezTo>
                  <a:pt x="2037301" y="1416960"/>
                  <a:pt x="2080674" y="1412597"/>
                  <a:pt x="2133030" y="1409774"/>
                </a:cubicBezTo>
                <a:cubicBezTo>
                  <a:pt x="2112498" y="1382569"/>
                  <a:pt x="2096843" y="1362037"/>
                  <a:pt x="2081187" y="1341762"/>
                </a:cubicBezTo>
                <a:close/>
                <a:moveTo>
                  <a:pt x="1536840" y="1458536"/>
                </a:moveTo>
                <a:cubicBezTo>
                  <a:pt x="1590479" y="1450580"/>
                  <a:pt x="1637702" y="1443394"/>
                  <a:pt x="1689545" y="1435438"/>
                </a:cubicBezTo>
                <a:cubicBezTo>
                  <a:pt x="1684668" y="1415163"/>
                  <a:pt x="1680305" y="1397455"/>
                  <a:pt x="1675429" y="1378206"/>
                </a:cubicBezTo>
                <a:cubicBezTo>
                  <a:pt x="1625126" y="1382569"/>
                  <a:pt x="1578930" y="1386419"/>
                  <a:pt x="1529141" y="1390782"/>
                </a:cubicBezTo>
                <a:cubicBezTo>
                  <a:pt x="1531707" y="1413880"/>
                  <a:pt x="1533760" y="1432358"/>
                  <a:pt x="1536840" y="1458536"/>
                </a:cubicBezTo>
                <a:close/>
                <a:moveTo>
                  <a:pt x="1029450" y="1320717"/>
                </a:moveTo>
                <a:cubicBezTo>
                  <a:pt x="979147" y="1323797"/>
                  <a:pt x="929871" y="1326877"/>
                  <a:pt x="878542" y="1329956"/>
                </a:cubicBezTo>
                <a:cubicBezTo>
                  <a:pt x="872639" y="1348692"/>
                  <a:pt x="867762" y="1364604"/>
                  <a:pt x="862116" y="1382826"/>
                </a:cubicBezTo>
                <a:cubicBezTo>
                  <a:pt x="903950" y="1380516"/>
                  <a:pt x="939880" y="1377179"/>
                  <a:pt x="976067" y="1376923"/>
                </a:cubicBezTo>
                <a:cubicBezTo>
                  <a:pt x="1018671" y="1376666"/>
                  <a:pt x="1022520" y="1374356"/>
                  <a:pt x="1029450" y="1320717"/>
                </a:cubicBezTo>
                <a:close/>
                <a:moveTo>
                  <a:pt x="1663110" y="1291716"/>
                </a:moveTo>
                <a:cubicBezTo>
                  <a:pt x="1613321" y="1303009"/>
                  <a:pt x="1564044" y="1287866"/>
                  <a:pt x="1513742" y="1304548"/>
                </a:cubicBezTo>
                <a:cubicBezTo>
                  <a:pt x="1517078" y="1321487"/>
                  <a:pt x="1519901" y="1335089"/>
                  <a:pt x="1523238" y="1352028"/>
                </a:cubicBezTo>
                <a:cubicBezTo>
                  <a:pt x="1568664" y="1345612"/>
                  <a:pt x="1611011" y="1340736"/>
                  <a:pt x="1652844" y="1333549"/>
                </a:cubicBezTo>
                <a:cubicBezTo>
                  <a:pt x="1674146" y="1329956"/>
                  <a:pt x="1669270" y="1313531"/>
                  <a:pt x="1663110" y="1291716"/>
                </a:cubicBezTo>
                <a:close/>
                <a:moveTo>
                  <a:pt x="814893" y="1387959"/>
                </a:moveTo>
                <a:cubicBezTo>
                  <a:pt x="823106" y="1368710"/>
                  <a:pt x="838505" y="1353568"/>
                  <a:pt x="835938" y="1332010"/>
                </a:cubicBezTo>
                <a:cubicBezTo>
                  <a:pt x="801804" y="1332010"/>
                  <a:pt x="769723" y="1332010"/>
                  <a:pt x="737386" y="1332010"/>
                </a:cubicBezTo>
                <a:cubicBezTo>
                  <a:pt x="727120" y="1353311"/>
                  <a:pt x="718394" y="1371533"/>
                  <a:pt x="706075" y="1397455"/>
                </a:cubicBezTo>
                <a:cubicBezTo>
                  <a:pt x="746369" y="1393861"/>
                  <a:pt x="778193" y="1391038"/>
                  <a:pt x="814893" y="1387959"/>
                </a:cubicBezTo>
                <a:close/>
                <a:moveTo>
                  <a:pt x="425304" y="1731865"/>
                </a:moveTo>
                <a:cubicBezTo>
                  <a:pt x="456101" y="1729042"/>
                  <a:pt x="480226" y="1726989"/>
                  <a:pt x="499218" y="1725449"/>
                </a:cubicBezTo>
                <a:cubicBezTo>
                  <a:pt x="509227" y="1690802"/>
                  <a:pt x="517697" y="1661800"/>
                  <a:pt x="526679" y="1631003"/>
                </a:cubicBezTo>
                <a:cubicBezTo>
                  <a:pt x="510767" y="1629206"/>
                  <a:pt x="497935" y="1627667"/>
                  <a:pt x="482793" y="1625870"/>
                </a:cubicBezTo>
                <a:cubicBezTo>
                  <a:pt x="464314" y="1660261"/>
                  <a:pt x="446092" y="1693368"/>
                  <a:pt x="425304" y="1731865"/>
                </a:cubicBezTo>
                <a:close/>
                <a:moveTo>
                  <a:pt x="1709050" y="1289920"/>
                </a:moveTo>
                <a:cubicBezTo>
                  <a:pt x="1713413" y="1323797"/>
                  <a:pt x="1713669" y="1325593"/>
                  <a:pt x="1734458" y="1323797"/>
                </a:cubicBezTo>
                <a:cubicBezTo>
                  <a:pt x="1775778" y="1319947"/>
                  <a:pt x="1816841" y="1313788"/>
                  <a:pt x="1857905" y="1308142"/>
                </a:cubicBezTo>
                <a:cubicBezTo>
                  <a:pt x="1860985" y="1307628"/>
                  <a:pt x="1863551" y="1302495"/>
                  <a:pt x="1871250" y="1294283"/>
                </a:cubicBezTo>
                <a:cubicBezTo>
                  <a:pt x="1814018" y="1271184"/>
                  <a:pt x="1761662" y="1299159"/>
                  <a:pt x="1709050" y="1289920"/>
                </a:cubicBezTo>
                <a:close/>
                <a:moveTo>
                  <a:pt x="617019" y="1474705"/>
                </a:moveTo>
                <a:cubicBezTo>
                  <a:pt x="598284" y="1462899"/>
                  <a:pt x="584425" y="1462129"/>
                  <a:pt x="574672" y="1478042"/>
                </a:cubicBezTo>
                <a:cubicBezTo>
                  <a:pt x="558247" y="1504989"/>
                  <a:pt x="543105" y="1532451"/>
                  <a:pt x="526423" y="1561708"/>
                </a:cubicBezTo>
                <a:cubicBezTo>
                  <a:pt x="558760" y="1569921"/>
                  <a:pt x="575185" y="1560682"/>
                  <a:pt x="585451" y="1536300"/>
                </a:cubicBezTo>
                <a:cubicBezTo>
                  <a:pt x="593921" y="1516025"/>
                  <a:pt x="605213" y="1497033"/>
                  <a:pt x="617019" y="1474705"/>
                </a:cubicBezTo>
                <a:close/>
                <a:moveTo>
                  <a:pt x="2026522" y="1295822"/>
                </a:moveTo>
                <a:cubicBezTo>
                  <a:pt x="2011636" y="1271184"/>
                  <a:pt x="2011636" y="1271184"/>
                  <a:pt x="1901021" y="1280424"/>
                </a:cubicBezTo>
                <a:cubicBezTo>
                  <a:pt x="1903075" y="1298132"/>
                  <a:pt x="1912827" y="1307115"/>
                  <a:pt x="1930279" y="1305575"/>
                </a:cubicBezTo>
                <a:cubicBezTo>
                  <a:pt x="1961847" y="1303009"/>
                  <a:pt x="1993414" y="1299159"/>
                  <a:pt x="2026522" y="1295822"/>
                </a:cubicBezTo>
                <a:close/>
                <a:moveTo>
                  <a:pt x="690163" y="1335089"/>
                </a:moveTo>
                <a:cubicBezTo>
                  <a:pt x="675534" y="1335859"/>
                  <a:pt x="662959" y="1333036"/>
                  <a:pt x="659879" y="1337143"/>
                </a:cubicBezTo>
                <a:cubicBezTo>
                  <a:pt x="643967" y="1358444"/>
                  <a:pt x="629594" y="1380772"/>
                  <a:pt x="622922" y="1411570"/>
                </a:cubicBezTo>
                <a:cubicBezTo>
                  <a:pt x="671684" y="1405410"/>
                  <a:pt x="668605" y="1364604"/>
                  <a:pt x="690163" y="1335089"/>
                </a:cubicBezTo>
                <a:close/>
                <a:moveTo>
                  <a:pt x="1851232" y="1086912"/>
                </a:moveTo>
                <a:cubicBezTo>
                  <a:pt x="1771415" y="1094612"/>
                  <a:pt x="1691854" y="1098205"/>
                  <a:pt x="1611781" y="1103594"/>
                </a:cubicBezTo>
                <a:cubicBezTo>
                  <a:pt x="1545053" y="1108214"/>
                  <a:pt x="1478068" y="1107957"/>
                  <a:pt x="1411340" y="1110524"/>
                </a:cubicBezTo>
                <a:cubicBezTo>
                  <a:pt x="1332806" y="1113603"/>
                  <a:pt x="1254272" y="1118480"/>
                  <a:pt x="1175482" y="1121303"/>
                </a:cubicBezTo>
                <a:cubicBezTo>
                  <a:pt x="1085142" y="1124383"/>
                  <a:pt x="994546" y="1126436"/>
                  <a:pt x="904206" y="1128489"/>
                </a:cubicBezTo>
                <a:cubicBezTo>
                  <a:pt x="849284" y="1129772"/>
                  <a:pt x="794362" y="1127719"/>
                  <a:pt x="739696" y="1131569"/>
                </a:cubicBezTo>
                <a:cubicBezTo>
                  <a:pt x="691190" y="1134905"/>
                  <a:pt x="671941" y="1119250"/>
                  <a:pt x="632161" y="1096151"/>
                </a:cubicBezTo>
                <a:cubicBezTo>
                  <a:pt x="623178" y="1091019"/>
                  <a:pt x="616505" y="1074593"/>
                  <a:pt x="615992" y="1063301"/>
                </a:cubicBezTo>
                <a:cubicBezTo>
                  <a:pt x="614966" y="1025060"/>
                  <a:pt x="618302" y="1006582"/>
                  <a:pt x="617789" y="968085"/>
                </a:cubicBezTo>
                <a:cubicBezTo>
                  <a:pt x="616762" y="862603"/>
                  <a:pt x="614196" y="756865"/>
                  <a:pt x="613426" y="651383"/>
                </a:cubicBezTo>
                <a:cubicBezTo>
                  <a:pt x="613169" y="626231"/>
                  <a:pt x="616249" y="600823"/>
                  <a:pt x="619585" y="575672"/>
                </a:cubicBezTo>
                <a:cubicBezTo>
                  <a:pt x="631648" y="487386"/>
                  <a:pt x="645507" y="399356"/>
                  <a:pt x="656799" y="311069"/>
                </a:cubicBezTo>
                <a:cubicBezTo>
                  <a:pt x="661675" y="272572"/>
                  <a:pt x="665012" y="258200"/>
                  <a:pt x="696066" y="250244"/>
                </a:cubicBezTo>
                <a:cubicBezTo>
                  <a:pt x="777936" y="229456"/>
                  <a:pt x="859293" y="207128"/>
                  <a:pt x="944756" y="204048"/>
                </a:cubicBezTo>
                <a:cubicBezTo>
                  <a:pt x="1014051" y="201481"/>
                  <a:pt x="1083089" y="190959"/>
                  <a:pt x="1152383" y="185826"/>
                </a:cubicBezTo>
                <a:cubicBezTo>
                  <a:pt x="1214492" y="181206"/>
                  <a:pt x="1276857" y="180436"/>
                  <a:pt x="1338965" y="176330"/>
                </a:cubicBezTo>
                <a:cubicBezTo>
                  <a:pt x="1381569" y="173507"/>
                  <a:pt x="1424172" y="167347"/>
                  <a:pt x="1466776" y="164524"/>
                </a:cubicBezTo>
                <a:cubicBezTo>
                  <a:pt x="1541973" y="159905"/>
                  <a:pt x="1617427" y="155798"/>
                  <a:pt x="1692881" y="152975"/>
                </a:cubicBezTo>
                <a:cubicBezTo>
                  <a:pt x="1741900" y="151179"/>
                  <a:pt x="1791177" y="148869"/>
                  <a:pt x="1839939" y="152205"/>
                </a:cubicBezTo>
                <a:cubicBezTo>
                  <a:pt x="1894605" y="155798"/>
                  <a:pt x="1949271" y="163241"/>
                  <a:pt x="2003423" y="172737"/>
                </a:cubicBezTo>
                <a:cubicBezTo>
                  <a:pt x="2046283" y="180180"/>
                  <a:pt x="2050133" y="209694"/>
                  <a:pt x="2053726" y="252297"/>
                </a:cubicBezTo>
                <a:cubicBezTo>
                  <a:pt x="2057832" y="301060"/>
                  <a:pt x="2058089" y="350593"/>
                  <a:pt x="2054753" y="399356"/>
                </a:cubicBezTo>
                <a:cubicBezTo>
                  <a:pt x="2048850" y="485333"/>
                  <a:pt x="2037044" y="571052"/>
                  <a:pt x="2031398" y="657029"/>
                </a:cubicBezTo>
                <a:cubicBezTo>
                  <a:pt x="2027035" y="720677"/>
                  <a:pt x="2032168" y="785096"/>
                  <a:pt x="2026265" y="848744"/>
                </a:cubicBezTo>
                <a:cubicBezTo>
                  <a:pt x="2022159" y="892374"/>
                  <a:pt x="2016256" y="932154"/>
                  <a:pt x="2009840" y="980404"/>
                </a:cubicBezTo>
                <a:cubicBezTo>
                  <a:pt x="2007016" y="986050"/>
                  <a:pt x="2012149" y="995033"/>
                  <a:pt x="2011636" y="1002219"/>
                </a:cubicBezTo>
                <a:cubicBezTo>
                  <a:pt x="2009840" y="1023777"/>
                  <a:pt x="2014716" y="1033016"/>
                  <a:pt x="2002653" y="1045335"/>
                </a:cubicBezTo>
                <a:cubicBezTo>
                  <a:pt x="1981865" y="1064584"/>
                  <a:pt x="1989821" y="1063557"/>
                  <a:pt x="1938492" y="1073053"/>
                </a:cubicBezTo>
                <a:cubicBezTo>
                  <a:pt x="1907437" y="1083832"/>
                  <a:pt x="1916164" y="1081779"/>
                  <a:pt x="1883569" y="1086655"/>
                </a:cubicBezTo>
                <a:cubicBezTo>
                  <a:pt x="1883056" y="1084346"/>
                  <a:pt x="1851489" y="1089479"/>
                  <a:pt x="1851232" y="1086912"/>
                </a:cubicBezTo>
                <a:close/>
                <a:moveTo>
                  <a:pt x="2016256" y="223296"/>
                </a:moveTo>
                <a:cubicBezTo>
                  <a:pt x="1944395" y="214827"/>
                  <a:pt x="1881516" y="203278"/>
                  <a:pt x="1818125" y="200968"/>
                </a:cubicBezTo>
                <a:cubicBezTo>
                  <a:pt x="1712899" y="197375"/>
                  <a:pt x="1607161" y="198915"/>
                  <a:pt x="1501936" y="200198"/>
                </a:cubicBezTo>
                <a:cubicBezTo>
                  <a:pt x="1453173" y="200711"/>
                  <a:pt x="1404410" y="204818"/>
                  <a:pt x="1355647" y="209437"/>
                </a:cubicBezTo>
                <a:cubicBezTo>
                  <a:pt x="1244776" y="219960"/>
                  <a:pt x="1134418" y="233562"/>
                  <a:pt x="1023547" y="242288"/>
                </a:cubicBezTo>
                <a:cubicBezTo>
                  <a:pt x="924225" y="250244"/>
                  <a:pt x="825416" y="260253"/>
                  <a:pt x="728660" y="286431"/>
                </a:cubicBezTo>
                <a:cubicBezTo>
                  <a:pt x="685287" y="298237"/>
                  <a:pt x="682207" y="334168"/>
                  <a:pt x="678101" y="380877"/>
                </a:cubicBezTo>
                <a:cubicBezTo>
                  <a:pt x="674508" y="422197"/>
                  <a:pt x="672198" y="463774"/>
                  <a:pt x="670145" y="505094"/>
                </a:cubicBezTo>
                <a:cubicBezTo>
                  <a:pt x="666038" y="588248"/>
                  <a:pt x="662445" y="671401"/>
                  <a:pt x="659365" y="754555"/>
                </a:cubicBezTo>
                <a:cubicBezTo>
                  <a:pt x="656029" y="842071"/>
                  <a:pt x="652949" y="929588"/>
                  <a:pt x="650383" y="1017104"/>
                </a:cubicBezTo>
                <a:cubicBezTo>
                  <a:pt x="649613" y="1043539"/>
                  <a:pt x="647560" y="1070743"/>
                  <a:pt x="667065" y="1092815"/>
                </a:cubicBezTo>
                <a:cubicBezTo>
                  <a:pt x="723270" y="1090762"/>
                  <a:pt x="777936" y="1087939"/>
                  <a:pt x="832602" y="1087169"/>
                </a:cubicBezTo>
                <a:cubicBezTo>
                  <a:pt x="913959" y="1085886"/>
                  <a:pt x="996086" y="1093328"/>
                  <a:pt x="1076673" y="1084346"/>
                </a:cubicBezTo>
                <a:cubicBezTo>
                  <a:pt x="1192164" y="1071257"/>
                  <a:pt x="1307141" y="1066380"/>
                  <a:pt x="1422889" y="1069460"/>
                </a:cubicBezTo>
                <a:cubicBezTo>
                  <a:pt x="1442137" y="1069973"/>
                  <a:pt x="1461386" y="1068177"/>
                  <a:pt x="1480634" y="1067664"/>
                </a:cubicBezTo>
                <a:cubicBezTo>
                  <a:pt x="1523494" y="1066637"/>
                  <a:pt x="1566611" y="1067407"/>
                  <a:pt x="1609214" y="1064327"/>
                </a:cubicBezTo>
                <a:cubicBezTo>
                  <a:pt x="1656437" y="1060991"/>
                  <a:pt x="1703404" y="1054575"/>
                  <a:pt x="1750627" y="1049185"/>
                </a:cubicBezTo>
                <a:cubicBezTo>
                  <a:pt x="1821204" y="1041229"/>
                  <a:pt x="1891526" y="1033273"/>
                  <a:pt x="1966466" y="1024804"/>
                </a:cubicBezTo>
                <a:cubicBezTo>
                  <a:pt x="1968519" y="984767"/>
                  <a:pt x="1965183" y="945500"/>
                  <a:pt x="1973909" y="909056"/>
                </a:cubicBezTo>
                <a:cubicBezTo>
                  <a:pt x="1988794" y="846948"/>
                  <a:pt x="1980325" y="784582"/>
                  <a:pt x="1985971" y="722731"/>
                </a:cubicBezTo>
                <a:cubicBezTo>
                  <a:pt x="1995467" y="619302"/>
                  <a:pt x="2000600" y="515360"/>
                  <a:pt x="2007273" y="411675"/>
                </a:cubicBezTo>
                <a:cubicBezTo>
                  <a:pt x="2010353" y="363169"/>
                  <a:pt x="2012919" y="280272"/>
                  <a:pt x="2016256" y="22329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dk1"/>
        </a:solidFill>
      </p:bgPr>
    </p:bg>
    <p:spTree>
      <p:nvGrpSpPr>
        <p:cNvPr id="18" name="Shape 18"/>
        <p:cNvGrpSpPr/>
        <p:nvPr/>
      </p:nvGrpSpPr>
      <p:grpSpPr>
        <a:xfrm>
          <a:off x="0" y="0"/>
          <a:ext cx="0" cy="0"/>
          <a:chOff x="0" y="0"/>
          <a:chExt cx="0" cy="0"/>
        </a:xfrm>
      </p:grpSpPr>
      <p:sp>
        <p:nvSpPr>
          <p:cNvPr id="19" name="Google Shape;19;p3"/>
          <p:cNvSpPr/>
          <p:nvPr/>
        </p:nvSpPr>
        <p:spPr>
          <a:xfrm rot="8945115">
            <a:off x="1803265" y="4120618"/>
            <a:ext cx="339279" cy="454807"/>
          </a:xfrm>
          <a:custGeom>
            <a:rect b="b" l="l" r="r" t="t"/>
            <a:pathLst>
              <a:path extrusionOk="0" h="909750" w="676926">
                <a:moveTo>
                  <a:pt x="447471" y="814962"/>
                </a:moveTo>
                <a:cubicBezTo>
                  <a:pt x="441840" y="819182"/>
                  <a:pt x="436491" y="821995"/>
                  <a:pt x="432549" y="826215"/>
                </a:cubicBezTo>
                <a:cubicBezTo>
                  <a:pt x="415657" y="844219"/>
                  <a:pt x="406366" y="846188"/>
                  <a:pt x="389192" y="831278"/>
                </a:cubicBezTo>
                <a:cubicBezTo>
                  <a:pt x="372581" y="816650"/>
                  <a:pt x="358222" y="800052"/>
                  <a:pt x="351747" y="777829"/>
                </a:cubicBezTo>
                <a:cubicBezTo>
                  <a:pt x="337952" y="730850"/>
                  <a:pt x="325001" y="683589"/>
                  <a:pt x="310079" y="637173"/>
                </a:cubicBezTo>
                <a:cubicBezTo>
                  <a:pt x="303604" y="616355"/>
                  <a:pt x="293468" y="596664"/>
                  <a:pt x="284459" y="575003"/>
                </a:cubicBezTo>
                <a:cubicBezTo>
                  <a:pt x="261654" y="590756"/>
                  <a:pt x="250392" y="615512"/>
                  <a:pt x="235752" y="636891"/>
                </a:cubicBezTo>
                <a:cubicBezTo>
                  <a:pt x="205346" y="681339"/>
                  <a:pt x="175784" y="726349"/>
                  <a:pt x="147349" y="771921"/>
                </a:cubicBezTo>
                <a:cubicBezTo>
                  <a:pt x="129612" y="800615"/>
                  <a:pt x="114690" y="830997"/>
                  <a:pt x="98079" y="860535"/>
                </a:cubicBezTo>
                <a:cubicBezTo>
                  <a:pt x="91604" y="871787"/>
                  <a:pt x="84565" y="882758"/>
                  <a:pt x="76401" y="892886"/>
                </a:cubicBezTo>
                <a:cubicBezTo>
                  <a:pt x="59790" y="913421"/>
                  <a:pt x="59508" y="913140"/>
                  <a:pt x="37266" y="903013"/>
                </a:cubicBezTo>
                <a:cubicBezTo>
                  <a:pt x="21500" y="895980"/>
                  <a:pt x="14462" y="882758"/>
                  <a:pt x="19248" y="864192"/>
                </a:cubicBezTo>
                <a:cubicBezTo>
                  <a:pt x="23189" y="849001"/>
                  <a:pt x="28820" y="833529"/>
                  <a:pt x="36703" y="820026"/>
                </a:cubicBezTo>
                <a:cubicBezTo>
                  <a:pt x="49936" y="797802"/>
                  <a:pt x="66265" y="777547"/>
                  <a:pt x="79779" y="755605"/>
                </a:cubicBezTo>
                <a:cubicBezTo>
                  <a:pt x="101458" y="720441"/>
                  <a:pt x="120602" y="683870"/>
                  <a:pt x="142844" y="648988"/>
                </a:cubicBezTo>
                <a:cubicBezTo>
                  <a:pt x="157484" y="625920"/>
                  <a:pt x="171843" y="602852"/>
                  <a:pt x="191269" y="582879"/>
                </a:cubicBezTo>
                <a:cubicBezTo>
                  <a:pt x="201123" y="573033"/>
                  <a:pt x="205346" y="557561"/>
                  <a:pt x="214074" y="540964"/>
                </a:cubicBezTo>
                <a:cubicBezTo>
                  <a:pt x="204501" y="540964"/>
                  <a:pt x="196900" y="538995"/>
                  <a:pt x="190987" y="541245"/>
                </a:cubicBezTo>
                <a:cubicBezTo>
                  <a:pt x="150446" y="557561"/>
                  <a:pt x="107933" y="562906"/>
                  <a:pt x="65139" y="564313"/>
                </a:cubicBezTo>
                <a:cubicBezTo>
                  <a:pt x="48246" y="564875"/>
                  <a:pt x="30228" y="557561"/>
                  <a:pt x="13899" y="550528"/>
                </a:cubicBezTo>
                <a:cubicBezTo>
                  <a:pt x="1229" y="545183"/>
                  <a:pt x="-6372" y="534212"/>
                  <a:pt x="7142" y="515927"/>
                </a:cubicBezTo>
                <a:cubicBezTo>
                  <a:pt x="86536" y="509457"/>
                  <a:pt x="167057" y="483576"/>
                  <a:pt x="247859" y="461634"/>
                </a:cubicBezTo>
                <a:cubicBezTo>
                  <a:pt x="227025" y="383991"/>
                  <a:pt x="205346" y="309162"/>
                  <a:pt x="187609" y="233771"/>
                </a:cubicBezTo>
                <a:cubicBezTo>
                  <a:pt x="169872" y="157816"/>
                  <a:pt x="155795" y="81581"/>
                  <a:pt x="138902" y="0"/>
                </a:cubicBezTo>
                <a:cubicBezTo>
                  <a:pt x="159736" y="3938"/>
                  <a:pt x="175784" y="6751"/>
                  <a:pt x="190424" y="9565"/>
                </a:cubicBezTo>
                <a:cubicBezTo>
                  <a:pt x="205628" y="61326"/>
                  <a:pt x="220831" y="111118"/>
                  <a:pt x="234626" y="161192"/>
                </a:cubicBezTo>
                <a:cubicBezTo>
                  <a:pt x="242791" y="191011"/>
                  <a:pt x="248703" y="221393"/>
                  <a:pt x="256023" y="251775"/>
                </a:cubicBezTo>
                <a:cubicBezTo>
                  <a:pt x="259402" y="265278"/>
                  <a:pt x="263062" y="279062"/>
                  <a:pt x="267003" y="292565"/>
                </a:cubicBezTo>
                <a:cubicBezTo>
                  <a:pt x="277139" y="326885"/>
                  <a:pt x="286993" y="361486"/>
                  <a:pt x="297691" y="395807"/>
                </a:cubicBezTo>
                <a:cubicBezTo>
                  <a:pt x="303604" y="414654"/>
                  <a:pt x="311205" y="416342"/>
                  <a:pt x="324156" y="402277"/>
                </a:cubicBezTo>
                <a:cubicBezTo>
                  <a:pt x="328098" y="398057"/>
                  <a:pt x="330632" y="392149"/>
                  <a:pt x="334010" y="387367"/>
                </a:cubicBezTo>
                <a:cubicBezTo>
                  <a:pt x="341612" y="377240"/>
                  <a:pt x="349213" y="366831"/>
                  <a:pt x="356815" y="356985"/>
                </a:cubicBezTo>
                <a:cubicBezTo>
                  <a:pt x="360475" y="352484"/>
                  <a:pt x="366669" y="348546"/>
                  <a:pt x="367795" y="343482"/>
                </a:cubicBezTo>
                <a:cubicBezTo>
                  <a:pt x="370892" y="329417"/>
                  <a:pt x="380183" y="321821"/>
                  <a:pt x="390881" y="313382"/>
                </a:cubicBezTo>
                <a:cubicBezTo>
                  <a:pt x="399609" y="306631"/>
                  <a:pt x="404677" y="294815"/>
                  <a:pt x="411997" y="285813"/>
                </a:cubicBezTo>
                <a:cubicBezTo>
                  <a:pt x="430578" y="263308"/>
                  <a:pt x="450568" y="241647"/>
                  <a:pt x="468586" y="218861"/>
                </a:cubicBezTo>
                <a:cubicBezTo>
                  <a:pt x="480129" y="203951"/>
                  <a:pt x="486042" y="183416"/>
                  <a:pt x="499837" y="171882"/>
                </a:cubicBezTo>
                <a:cubicBezTo>
                  <a:pt x="528273" y="148533"/>
                  <a:pt x="537845" y="109712"/>
                  <a:pt x="571067" y="91145"/>
                </a:cubicBezTo>
                <a:cubicBezTo>
                  <a:pt x="572475" y="90301"/>
                  <a:pt x="573038" y="88332"/>
                  <a:pt x="574164" y="86926"/>
                </a:cubicBezTo>
                <a:cubicBezTo>
                  <a:pt x="584863" y="69765"/>
                  <a:pt x="595561" y="52324"/>
                  <a:pt x="606260" y="35164"/>
                </a:cubicBezTo>
                <a:cubicBezTo>
                  <a:pt x="630472" y="39665"/>
                  <a:pt x="651025" y="43322"/>
                  <a:pt x="676926" y="48104"/>
                </a:cubicBezTo>
                <a:cubicBezTo>
                  <a:pt x="585989" y="173570"/>
                  <a:pt x="493080" y="292002"/>
                  <a:pt x="397920" y="413811"/>
                </a:cubicBezTo>
                <a:cubicBezTo>
                  <a:pt x="431986" y="418874"/>
                  <a:pt x="459295" y="411841"/>
                  <a:pt x="486042" y="405934"/>
                </a:cubicBezTo>
                <a:cubicBezTo>
                  <a:pt x="516730" y="399182"/>
                  <a:pt x="547136" y="392993"/>
                  <a:pt x="578106" y="387086"/>
                </a:cubicBezTo>
                <a:cubicBezTo>
                  <a:pt x="580076" y="386805"/>
                  <a:pt x="582892" y="385117"/>
                  <a:pt x="583736" y="385679"/>
                </a:cubicBezTo>
                <a:cubicBezTo>
                  <a:pt x="606541" y="403121"/>
                  <a:pt x="634132" y="392431"/>
                  <a:pt x="658908" y="398057"/>
                </a:cubicBezTo>
                <a:cubicBezTo>
                  <a:pt x="659471" y="401995"/>
                  <a:pt x="661160" y="407059"/>
                  <a:pt x="660034" y="407622"/>
                </a:cubicBezTo>
                <a:cubicBezTo>
                  <a:pt x="643141" y="417468"/>
                  <a:pt x="636103" y="438847"/>
                  <a:pt x="613861" y="443348"/>
                </a:cubicBezTo>
                <a:cubicBezTo>
                  <a:pt x="559524" y="454601"/>
                  <a:pt x="505468" y="468104"/>
                  <a:pt x="451412" y="480763"/>
                </a:cubicBezTo>
                <a:cubicBezTo>
                  <a:pt x="445500" y="482169"/>
                  <a:pt x="439588" y="484420"/>
                  <a:pt x="433675" y="484139"/>
                </a:cubicBezTo>
                <a:cubicBezTo>
                  <a:pt x="401017" y="481888"/>
                  <a:pt x="373426" y="495391"/>
                  <a:pt x="343582" y="511426"/>
                </a:cubicBezTo>
                <a:cubicBezTo>
                  <a:pt x="370329" y="614386"/>
                  <a:pt x="417064" y="711439"/>
                  <a:pt x="447471" y="814962"/>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0" name="Google Shape;20;p3"/>
          <p:cNvSpPr/>
          <p:nvPr/>
        </p:nvSpPr>
        <p:spPr>
          <a:xfrm rot="1470904">
            <a:off x="2264336" y="2907409"/>
            <a:ext cx="571092" cy="816967"/>
          </a:xfrm>
          <a:custGeom>
            <a:rect b="b" l="l" r="r" t="t"/>
            <a:pathLst>
              <a:path extrusionOk="0" h="1633669" w="1141999">
                <a:moveTo>
                  <a:pt x="638349" y="2118"/>
                </a:moveTo>
                <a:cubicBezTo>
                  <a:pt x="665899" y="2118"/>
                  <a:pt x="693449" y="1271"/>
                  <a:pt x="720999" y="2118"/>
                </a:cubicBezTo>
                <a:cubicBezTo>
                  <a:pt x="791357" y="5082"/>
                  <a:pt x="845609" y="35577"/>
                  <a:pt x="895199" y="73271"/>
                </a:cubicBezTo>
                <a:cubicBezTo>
                  <a:pt x="1082114" y="213883"/>
                  <a:pt x="1156287" y="389648"/>
                  <a:pt x="1139757" y="594637"/>
                </a:cubicBezTo>
                <a:cubicBezTo>
                  <a:pt x="1132552" y="682307"/>
                  <a:pt x="1110936" y="767860"/>
                  <a:pt x="1082538" y="852143"/>
                </a:cubicBezTo>
                <a:cubicBezTo>
                  <a:pt x="1063889" y="907202"/>
                  <a:pt x="1037610" y="960143"/>
                  <a:pt x="1013028" y="1013508"/>
                </a:cubicBezTo>
                <a:cubicBezTo>
                  <a:pt x="983782" y="1076614"/>
                  <a:pt x="956232" y="1140991"/>
                  <a:pt x="920630" y="1201556"/>
                </a:cubicBezTo>
                <a:cubicBezTo>
                  <a:pt x="856205" y="1311673"/>
                  <a:pt x="781609" y="1417556"/>
                  <a:pt x="684972" y="1511156"/>
                </a:cubicBezTo>
                <a:cubicBezTo>
                  <a:pt x="643436" y="1550968"/>
                  <a:pt x="594693" y="1586121"/>
                  <a:pt x="547647" y="1621698"/>
                </a:cubicBezTo>
                <a:cubicBezTo>
                  <a:pt x="521368" y="1642027"/>
                  <a:pt x="464149" y="1636521"/>
                  <a:pt x="440838" y="1604756"/>
                </a:cubicBezTo>
                <a:cubicBezTo>
                  <a:pt x="391672" y="1537415"/>
                  <a:pt x="314109" y="1487862"/>
                  <a:pt x="274691" y="1414168"/>
                </a:cubicBezTo>
                <a:cubicBezTo>
                  <a:pt x="245446" y="1359532"/>
                  <a:pt x="198399" y="1311250"/>
                  <a:pt x="168730" y="1256615"/>
                </a:cubicBezTo>
                <a:cubicBezTo>
                  <a:pt x="111935" y="1152426"/>
                  <a:pt x="58531" y="1046967"/>
                  <a:pt x="36491" y="932614"/>
                </a:cubicBezTo>
                <a:cubicBezTo>
                  <a:pt x="22928" y="861461"/>
                  <a:pt x="888" y="791155"/>
                  <a:pt x="40" y="718731"/>
                </a:cubicBezTo>
                <a:cubicBezTo>
                  <a:pt x="-384" y="657319"/>
                  <a:pt x="2583" y="595484"/>
                  <a:pt x="7246" y="534072"/>
                </a:cubicBezTo>
                <a:cubicBezTo>
                  <a:pt x="10636" y="492142"/>
                  <a:pt x="14451" y="449789"/>
                  <a:pt x="27166" y="409130"/>
                </a:cubicBezTo>
                <a:cubicBezTo>
                  <a:pt x="43696" y="357036"/>
                  <a:pt x="68703" y="306636"/>
                  <a:pt x="90743" y="255812"/>
                </a:cubicBezTo>
                <a:cubicBezTo>
                  <a:pt x="93286" y="250306"/>
                  <a:pt x="96253" y="244377"/>
                  <a:pt x="100915" y="239718"/>
                </a:cubicBezTo>
                <a:cubicBezTo>
                  <a:pt x="208995" y="134259"/>
                  <a:pt x="333605" y="49130"/>
                  <a:pt x="503143" y="18635"/>
                </a:cubicBezTo>
                <a:cubicBezTo>
                  <a:pt x="547647" y="10588"/>
                  <a:pt x="593422" y="6353"/>
                  <a:pt x="638349" y="0"/>
                </a:cubicBezTo>
                <a:cubicBezTo>
                  <a:pt x="637926" y="847"/>
                  <a:pt x="638349" y="1694"/>
                  <a:pt x="638349" y="2118"/>
                </a:cubicBezTo>
                <a:close/>
                <a:moveTo>
                  <a:pt x="491699" y="1583156"/>
                </a:moveTo>
                <a:cubicBezTo>
                  <a:pt x="544256" y="1534874"/>
                  <a:pt x="594270" y="1494638"/>
                  <a:pt x="636230" y="1448897"/>
                </a:cubicBezTo>
                <a:cubicBezTo>
                  <a:pt x="692178" y="1387909"/>
                  <a:pt x="746430" y="1324803"/>
                  <a:pt x="793476" y="1258732"/>
                </a:cubicBezTo>
                <a:cubicBezTo>
                  <a:pt x="840523" y="1192661"/>
                  <a:pt x="881636" y="1123202"/>
                  <a:pt x="917663" y="1052896"/>
                </a:cubicBezTo>
                <a:cubicBezTo>
                  <a:pt x="954961" y="979626"/>
                  <a:pt x="983782" y="903390"/>
                  <a:pt x="1015571" y="828002"/>
                </a:cubicBezTo>
                <a:cubicBezTo>
                  <a:pt x="1072366" y="693319"/>
                  <a:pt x="1096525" y="555248"/>
                  <a:pt x="1065584" y="414213"/>
                </a:cubicBezTo>
                <a:cubicBezTo>
                  <a:pt x="1049902" y="343060"/>
                  <a:pt x="1024895" y="272754"/>
                  <a:pt x="963014" y="216848"/>
                </a:cubicBezTo>
                <a:cubicBezTo>
                  <a:pt x="923596" y="180847"/>
                  <a:pt x="882907" y="145694"/>
                  <a:pt x="842642" y="110541"/>
                </a:cubicBezTo>
                <a:cubicBezTo>
                  <a:pt x="816364" y="87671"/>
                  <a:pt x="782456" y="77506"/>
                  <a:pt x="745582" y="71153"/>
                </a:cubicBezTo>
                <a:cubicBezTo>
                  <a:pt x="670562" y="58447"/>
                  <a:pt x="598084" y="72847"/>
                  <a:pt x="528998" y="91483"/>
                </a:cubicBezTo>
                <a:cubicBezTo>
                  <a:pt x="468388" y="107153"/>
                  <a:pt x="411169" y="132989"/>
                  <a:pt x="356069" y="159247"/>
                </a:cubicBezTo>
                <a:cubicBezTo>
                  <a:pt x="251380" y="208800"/>
                  <a:pt x="172121" y="276989"/>
                  <a:pt x="136942" y="374824"/>
                </a:cubicBezTo>
                <a:cubicBezTo>
                  <a:pt x="108544" y="454448"/>
                  <a:pt x="86504" y="535342"/>
                  <a:pt x="82690" y="618354"/>
                </a:cubicBezTo>
                <a:cubicBezTo>
                  <a:pt x="79723" y="679766"/>
                  <a:pt x="77180" y="742872"/>
                  <a:pt x="88200" y="803437"/>
                </a:cubicBezTo>
                <a:cubicBezTo>
                  <a:pt x="109816" y="924567"/>
                  <a:pt x="162372" y="1039767"/>
                  <a:pt x="214505" y="1153697"/>
                </a:cubicBezTo>
                <a:cubicBezTo>
                  <a:pt x="261976" y="1257885"/>
                  <a:pt x="321314" y="1357838"/>
                  <a:pt x="395911" y="1451862"/>
                </a:cubicBezTo>
                <a:cubicBezTo>
                  <a:pt x="427699" y="1491674"/>
                  <a:pt x="456096" y="1533603"/>
                  <a:pt x="491699" y="1583156"/>
                </a:cubicBezTo>
                <a:close/>
                <a:moveTo>
                  <a:pt x="934193" y="599719"/>
                </a:moveTo>
                <a:cubicBezTo>
                  <a:pt x="932497" y="636566"/>
                  <a:pt x="921053" y="670025"/>
                  <a:pt x="904947" y="704754"/>
                </a:cubicBezTo>
                <a:cubicBezTo>
                  <a:pt x="876126" y="766166"/>
                  <a:pt x="830775" y="814872"/>
                  <a:pt x="763807" y="849602"/>
                </a:cubicBezTo>
                <a:cubicBezTo>
                  <a:pt x="679462" y="893649"/>
                  <a:pt x="592574" y="920331"/>
                  <a:pt x="488309" y="895767"/>
                </a:cubicBezTo>
                <a:cubicBezTo>
                  <a:pt x="333182" y="859343"/>
                  <a:pt x="243751" y="772096"/>
                  <a:pt x="212810" y="650119"/>
                </a:cubicBezTo>
                <a:cubicBezTo>
                  <a:pt x="183141" y="532378"/>
                  <a:pt x="212810" y="419295"/>
                  <a:pt x="317923" y="326965"/>
                </a:cubicBezTo>
                <a:cubicBezTo>
                  <a:pt x="362003" y="288001"/>
                  <a:pt x="420070" y="270636"/>
                  <a:pt x="480256" y="268095"/>
                </a:cubicBezTo>
                <a:cubicBezTo>
                  <a:pt x="570110" y="264706"/>
                  <a:pt x="659118" y="272330"/>
                  <a:pt x="741767" y="309177"/>
                </a:cubicBezTo>
                <a:cubicBezTo>
                  <a:pt x="838828" y="352801"/>
                  <a:pt x="894775" y="419719"/>
                  <a:pt x="919358" y="505695"/>
                </a:cubicBezTo>
                <a:cubicBezTo>
                  <a:pt x="928259" y="536189"/>
                  <a:pt x="929530" y="568378"/>
                  <a:pt x="934193" y="599719"/>
                </a:cubicBezTo>
                <a:close/>
                <a:moveTo>
                  <a:pt x="538322" y="351107"/>
                </a:moveTo>
                <a:cubicBezTo>
                  <a:pt x="501024" y="347718"/>
                  <a:pt x="457792" y="352801"/>
                  <a:pt x="420070" y="374824"/>
                </a:cubicBezTo>
                <a:cubicBezTo>
                  <a:pt x="370480" y="403624"/>
                  <a:pt x="336996" y="442589"/>
                  <a:pt x="319195" y="490025"/>
                </a:cubicBezTo>
                <a:cubicBezTo>
                  <a:pt x="298003" y="547201"/>
                  <a:pt x="295036" y="603531"/>
                  <a:pt x="306903" y="663672"/>
                </a:cubicBezTo>
                <a:cubicBezTo>
                  <a:pt x="322586" y="741602"/>
                  <a:pt x="395487" y="773366"/>
                  <a:pt x="459063" y="814872"/>
                </a:cubicBezTo>
                <a:cubicBezTo>
                  <a:pt x="540018" y="816566"/>
                  <a:pt x="620124" y="848755"/>
                  <a:pt x="701502" y="798355"/>
                </a:cubicBezTo>
                <a:cubicBezTo>
                  <a:pt x="781185" y="748802"/>
                  <a:pt x="835861" y="692472"/>
                  <a:pt x="841795" y="611154"/>
                </a:cubicBezTo>
                <a:cubicBezTo>
                  <a:pt x="844761" y="572613"/>
                  <a:pt x="837980" y="532801"/>
                  <a:pt x="826960" y="495107"/>
                </a:cubicBezTo>
                <a:cubicBezTo>
                  <a:pt x="815940" y="456989"/>
                  <a:pt x="790509" y="423954"/>
                  <a:pt x="749397" y="399813"/>
                </a:cubicBezTo>
                <a:cubicBezTo>
                  <a:pt x="687939" y="362118"/>
                  <a:pt x="618429" y="354495"/>
                  <a:pt x="538322" y="351107"/>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 name="Google Shape;21;p3"/>
          <p:cNvSpPr/>
          <p:nvPr/>
        </p:nvSpPr>
        <p:spPr>
          <a:xfrm rot="-361440">
            <a:off x="2518252" y="3606935"/>
            <a:ext cx="1995479" cy="1549252"/>
          </a:xfrm>
          <a:custGeom>
            <a:rect b="b" l="l" r="r" t="t"/>
            <a:pathLst>
              <a:path extrusionOk="0" h="3096879" w="3988864">
                <a:moveTo>
                  <a:pt x="3300660" y="542432"/>
                </a:moveTo>
                <a:cubicBezTo>
                  <a:pt x="3289512" y="690433"/>
                  <a:pt x="3276442" y="839202"/>
                  <a:pt x="3267984" y="988355"/>
                </a:cubicBezTo>
                <a:cubicBezTo>
                  <a:pt x="3263756" y="1066007"/>
                  <a:pt x="3263371" y="1144813"/>
                  <a:pt x="3268369" y="1222465"/>
                </a:cubicBezTo>
                <a:cubicBezTo>
                  <a:pt x="3275673" y="1336637"/>
                  <a:pt x="3261449" y="1448886"/>
                  <a:pt x="3244535" y="1561136"/>
                </a:cubicBezTo>
                <a:cubicBezTo>
                  <a:pt x="3236847" y="1611494"/>
                  <a:pt x="3247610" y="1645323"/>
                  <a:pt x="3281055" y="1686071"/>
                </a:cubicBezTo>
                <a:cubicBezTo>
                  <a:pt x="3392920" y="1821770"/>
                  <a:pt x="3498250" y="1962851"/>
                  <a:pt x="3603580" y="2103547"/>
                </a:cubicBezTo>
                <a:cubicBezTo>
                  <a:pt x="3678157" y="2203496"/>
                  <a:pt x="3749658" y="2306135"/>
                  <a:pt x="3820775" y="2408774"/>
                </a:cubicBezTo>
                <a:cubicBezTo>
                  <a:pt x="3871518" y="2481813"/>
                  <a:pt x="3920723" y="2556006"/>
                  <a:pt x="3969160" y="2630967"/>
                </a:cubicBezTo>
                <a:cubicBezTo>
                  <a:pt x="3999144" y="2677097"/>
                  <a:pt x="3995300" y="2690551"/>
                  <a:pt x="3954936" y="2728224"/>
                </a:cubicBezTo>
                <a:cubicBezTo>
                  <a:pt x="3925721" y="2755517"/>
                  <a:pt x="3890355" y="2765897"/>
                  <a:pt x="3851528" y="2769741"/>
                </a:cubicBezTo>
                <a:cubicBezTo>
                  <a:pt x="3683154" y="2787424"/>
                  <a:pt x="3514780" y="2804723"/>
                  <a:pt x="3346405" y="2824712"/>
                </a:cubicBezTo>
                <a:cubicBezTo>
                  <a:pt x="3302198" y="2829710"/>
                  <a:pt x="3258758" y="2840474"/>
                  <a:pt x="3215704" y="2852006"/>
                </a:cubicBezTo>
                <a:cubicBezTo>
                  <a:pt x="3109220" y="2880453"/>
                  <a:pt x="3000815" y="2888141"/>
                  <a:pt x="2891641" y="2890448"/>
                </a:cubicBezTo>
                <a:cubicBezTo>
                  <a:pt x="2774009" y="2892754"/>
                  <a:pt x="2659069" y="2916972"/>
                  <a:pt x="2543359" y="2936578"/>
                </a:cubicBezTo>
                <a:cubicBezTo>
                  <a:pt x="2396897" y="2961565"/>
                  <a:pt x="2252741" y="3003466"/>
                  <a:pt x="2101665" y="2999238"/>
                </a:cubicBezTo>
                <a:cubicBezTo>
                  <a:pt x="2066683" y="2998084"/>
                  <a:pt x="2031317" y="3003851"/>
                  <a:pt x="1996335" y="3006541"/>
                </a:cubicBezTo>
                <a:cubicBezTo>
                  <a:pt x="1870246" y="3015767"/>
                  <a:pt x="1744158" y="3026916"/>
                  <a:pt x="1617685" y="3033450"/>
                </a:cubicBezTo>
                <a:cubicBezTo>
                  <a:pt x="1428552" y="3043061"/>
                  <a:pt x="1239035" y="3049212"/>
                  <a:pt x="1049902" y="3056900"/>
                </a:cubicBezTo>
                <a:cubicBezTo>
                  <a:pt x="1005309" y="3058822"/>
                  <a:pt x="961102" y="3058438"/>
                  <a:pt x="916509" y="3061513"/>
                </a:cubicBezTo>
                <a:cubicBezTo>
                  <a:pt x="765434" y="3071892"/>
                  <a:pt x="614742" y="3086116"/>
                  <a:pt x="463667" y="3093035"/>
                </a:cubicBezTo>
                <a:cubicBezTo>
                  <a:pt x="348342" y="3098417"/>
                  <a:pt x="232633" y="3097648"/>
                  <a:pt x="117308" y="3093804"/>
                </a:cubicBezTo>
                <a:cubicBezTo>
                  <a:pt x="20050" y="3090344"/>
                  <a:pt x="-26080" y="3012308"/>
                  <a:pt x="15053" y="2925430"/>
                </a:cubicBezTo>
                <a:cubicBezTo>
                  <a:pt x="32736" y="2888141"/>
                  <a:pt x="60414" y="2855081"/>
                  <a:pt x="83479" y="2820099"/>
                </a:cubicBezTo>
                <a:cubicBezTo>
                  <a:pt x="108850" y="2781273"/>
                  <a:pt x="133838" y="2742063"/>
                  <a:pt x="159593" y="2703237"/>
                </a:cubicBezTo>
                <a:cubicBezTo>
                  <a:pt x="189193" y="2658645"/>
                  <a:pt x="219178" y="2614437"/>
                  <a:pt x="249547" y="2570229"/>
                </a:cubicBezTo>
                <a:cubicBezTo>
                  <a:pt x="263386" y="2550239"/>
                  <a:pt x="279531" y="2531403"/>
                  <a:pt x="291448" y="2510260"/>
                </a:cubicBezTo>
                <a:cubicBezTo>
                  <a:pt x="326046" y="2448753"/>
                  <a:pt x="357568" y="2385325"/>
                  <a:pt x="394087" y="2324587"/>
                </a:cubicBezTo>
                <a:cubicBezTo>
                  <a:pt x="414461" y="2290374"/>
                  <a:pt x="443293" y="2261542"/>
                  <a:pt x="466358" y="2228867"/>
                </a:cubicBezTo>
                <a:cubicBezTo>
                  <a:pt x="489423" y="2196576"/>
                  <a:pt x="508259" y="2161210"/>
                  <a:pt x="532093" y="2129688"/>
                </a:cubicBezTo>
                <a:cubicBezTo>
                  <a:pt x="607823" y="2028202"/>
                  <a:pt x="683937" y="1926716"/>
                  <a:pt x="763127" y="1827921"/>
                </a:cubicBezTo>
                <a:cubicBezTo>
                  <a:pt x="781964" y="1804471"/>
                  <a:pt x="778504" y="1787173"/>
                  <a:pt x="775044" y="1761801"/>
                </a:cubicBezTo>
                <a:cubicBezTo>
                  <a:pt x="758514" y="1642632"/>
                  <a:pt x="739678" y="1523847"/>
                  <a:pt x="732758" y="1403909"/>
                </a:cubicBezTo>
                <a:cubicBezTo>
                  <a:pt x="723917" y="1257447"/>
                  <a:pt x="721226" y="1110215"/>
                  <a:pt x="723917" y="963753"/>
                </a:cubicBezTo>
                <a:cubicBezTo>
                  <a:pt x="726992" y="772698"/>
                  <a:pt x="737756" y="581643"/>
                  <a:pt x="745444" y="390203"/>
                </a:cubicBezTo>
                <a:cubicBezTo>
                  <a:pt x="746213" y="374827"/>
                  <a:pt x="748519" y="359066"/>
                  <a:pt x="751979" y="343689"/>
                </a:cubicBezTo>
                <a:cubicBezTo>
                  <a:pt x="765818" y="277569"/>
                  <a:pt x="796187" y="231439"/>
                  <a:pt x="871533" y="220676"/>
                </a:cubicBezTo>
                <a:cubicBezTo>
                  <a:pt x="981476" y="204530"/>
                  <a:pt x="1089497" y="179159"/>
                  <a:pt x="1199055" y="161091"/>
                </a:cubicBezTo>
                <a:cubicBezTo>
                  <a:pt x="1318993" y="141486"/>
                  <a:pt x="1439700" y="125340"/>
                  <a:pt x="1560407" y="108042"/>
                </a:cubicBezTo>
                <a:cubicBezTo>
                  <a:pt x="1637290" y="97278"/>
                  <a:pt x="1714173" y="86130"/>
                  <a:pt x="1791057" y="76904"/>
                </a:cubicBezTo>
                <a:cubicBezTo>
                  <a:pt x="1896771" y="64218"/>
                  <a:pt x="2002870" y="52686"/>
                  <a:pt x="2108969" y="42306"/>
                </a:cubicBezTo>
                <a:cubicBezTo>
                  <a:pt x="2230060" y="30005"/>
                  <a:pt x="2351536" y="15397"/>
                  <a:pt x="2473396" y="9631"/>
                </a:cubicBezTo>
                <a:cubicBezTo>
                  <a:pt x="2628315" y="2327"/>
                  <a:pt x="2784004" y="789"/>
                  <a:pt x="2938924" y="21"/>
                </a:cubicBezTo>
                <a:cubicBezTo>
                  <a:pt x="2996202" y="-364"/>
                  <a:pt x="3054249" y="4634"/>
                  <a:pt x="3111143" y="13475"/>
                </a:cubicBezTo>
                <a:cubicBezTo>
                  <a:pt x="3196867" y="26930"/>
                  <a:pt x="3252992" y="81901"/>
                  <a:pt x="3274135" y="162629"/>
                </a:cubicBezTo>
                <a:cubicBezTo>
                  <a:pt x="3291049" y="228748"/>
                  <a:pt x="3295278" y="298712"/>
                  <a:pt x="3299891" y="367138"/>
                </a:cubicBezTo>
                <a:cubicBezTo>
                  <a:pt x="3304120" y="424801"/>
                  <a:pt x="3300660" y="482848"/>
                  <a:pt x="3300660" y="542432"/>
                </a:cubicBezTo>
                <a:close/>
                <a:moveTo>
                  <a:pt x="2167016" y="1850601"/>
                </a:moveTo>
                <a:cubicBezTo>
                  <a:pt x="2166247" y="1853677"/>
                  <a:pt x="2165478" y="1857136"/>
                  <a:pt x="2164709" y="1860596"/>
                </a:cubicBezTo>
                <a:cubicBezTo>
                  <a:pt x="2281956" y="1857521"/>
                  <a:pt x="2399203" y="1856752"/>
                  <a:pt x="2516450" y="1850217"/>
                </a:cubicBezTo>
                <a:cubicBezTo>
                  <a:pt x="2642923" y="1843297"/>
                  <a:pt x="2769012" y="1831380"/>
                  <a:pt x="2895100" y="1821770"/>
                </a:cubicBezTo>
                <a:cubicBezTo>
                  <a:pt x="2923932" y="1819463"/>
                  <a:pt x="2952763" y="1815619"/>
                  <a:pt x="2981594" y="1814466"/>
                </a:cubicBezTo>
                <a:cubicBezTo>
                  <a:pt x="3025802" y="1812544"/>
                  <a:pt x="3066166" y="1826767"/>
                  <a:pt x="3097303" y="1857136"/>
                </a:cubicBezTo>
                <a:cubicBezTo>
                  <a:pt x="3133823" y="1892887"/>
                  <a:pt x="3168036" y="1931713"/>
                  <a:pt x="3199558" y="1971693"/>
                </a:cubicBezTo>
                <a:cubicBezTo>
                  <a:pt x="3281055" y="2074716"/>
                  <a:pt x="3362166" y="2178509"/>
                  <a:pt x="3440972" y="2283839"/>
                </a:cubicBezTo>
                <a:cubicBezTo>
                  <a:pt x="3459039" y="2308057"/>
                  <a:pt x="3473647" y="2337657"/>
                  <a:pt x="3480182" y="2366873"/>
                </a:cubicBezTo>
                <a:cubicBezTo>
                  <a:pt x="3489408" y="2408774"/>
                  <a:pt x="3474800" y="2428379"/>
                  <a:pt x="3432130" y="2438759"/>
                </a:cubicBezTo>
                <a:cubicBezTo>
                  <a:pt x="3386769" y="2449906"/>
                  <a:pt x="3341023" y="2461055"/>
                  <a:pt x="3294509" y="2466052"/>
                </a:cubicBezTo>
                <a:cubicBezTo>
                  <a:pt x="3188410" y="2477584"/>
                  <a:pt x="3081927" y="2485657"/>
                  <a:pt x="2975828" y="2494883"/>
                </a:cubicBezTo>
                <a:cubicBezTo>
                  <a:pt x="2918165" y="2499881"/>
                  <a:pt x="2860503" y="2505647"/>
                  <a:pt x="2802841" y="2509876"/>
                </a:cubicBezTo>
                <a:cubicBezTo>
                  <a:pt x="2605635" y="2524483"/>
                  <a:pt x="2408045" y="2539091"/>
                  <a:pt x="2210455" y="2552930"/>
                </a:cubicBezTo>
                <a:cubicBezTo>
                  <a:pt x="2166247" y="2556006"/>
                  <a:pt x="2120886" y="2552930"/>
                  <a:pt x="2077062" y="2558696"/>
                </a:cubicBezTo>
                <a:cubicBezTo>
                  <a:pt x="1935597" y="2577148"/>
                  <a:pt x="1794516" y="2598291"/>
                  <a:pt x="1653436" y="2618281"/>
                </a:cubicBezTo>
                <a:cubicBezTo>
                  <a:pt x="1585009" y="2627891"/>
                  <a:pt x="1517352" y="2641730"/>
                  <a:pt x="1448542" y="2645574"/>
                </a:cubicBezTo>
                <a:cubicBezTo>
                  <a:pt x="1246339" y="2656722"/>
                  <a:pt x="1044136" y="2664411"/>
                  <a:pt x="841932" y="2672868"/>
                </a:cubicBezTo>
                <a:cubicBezTo>
                  <a:pt x="770815" y="2675943"/>
                  <a:pt x="699314" y="2677865"/>
                  <a:pt x="628197" y="2678250"/>
                </a:cubicBezTo>
                <a:cubicBezTo>
                  <a:pt x="570919" y="2678634"/>
                  <a:pt x="543625" y="2640577"/>
                  <a:pt x="560155" y="2585221"/>
                </a:cubicBezTo>
                <a:cubicBezTo>
                  <a:pt x="564384" y="2570229"/>
                  <a:pt x="570535" y="2555621"/>
                  <a:pt x="578223" y="2542166"/>
                </a:cubicBezTo>
                <a:cubicBezTo>
                  <a:pt x="632426" y="2444909"/>
                  <a:pt x="687397" y="2348421"/>
                  <a:pt x="741984" y="2251548"/>
                </a:cubicBezTo>
                <a:cubicBezTo>
                  <a:pt x="798493" y="2150831"/>
                  <a:pt x="877683" y="2064337"/>
                  <a:pt x="924582" y="1957469"/>
                </a:cubicBezTo>
                <a:cubicBezTo>
                  <a:pt x="928426" y="1949012"/>
                  <a:pt x="940343" y="1941708"/>
                  <a:pt x="950338" y="1938633"/>
                </a:cubicBezTo>
                <a:cubicBezTo>
                  <a:pt x="982244" y="1929022"/>
                  <a:pt x="1014535" y="1917105"/>
                  <a:pt x="1047211" y="1915183"/>
                </a:cubicBezTo>
                <a:cubicBezTo>
                  <a:pt x="1160229" y="1907495"/>
                  <a:pt x="1273248" y="1904420"/>
                  <a:pt x="1386266" y="1898269"/>
                </a:cubicBezTo>
                <a:cubicBezTo>
                  <a:pt x="1456230" y="1894425"/>
                  <a:pt x="1525809" y="1888274"/>
                  <a:pt x="1595389" y="1883277"/>
                </a:cubicBezTo>
                <a:cubicBezTo>
                  <a:pt x="1595389" y="1878279"/>
                  <a:pt x="1595773" y="1873282"/>
                  <a:pt x="1595773" y="1868669"/>
                </a:cubicBezTo>
                <a:cubicBezTo>
                  <a:pt x="1579628" y="1867131"/>
                  <a:pt x="1563482" y="1864056"/>
                  <a:pt x="1547337" y="1864056"/>
                </a:cubicBezTo>
                <a:cubicBezTo>
                  <a:pt x="1425092" y="1861749"/>
                  <a:pt x="1305154" y="1889427"/>
                  <a:pt x="1181372" y="1880586"/>
                </a:cubicBezTo>
                <a:cubicBezTo>
                  <a:pt x="1071429" y="1872897"/>
                  <a:pt x="959948" y="1880201"/>
                  <a:pt x="851543" y="1860981"/>
                </a:cubicBezTo>
                <a:cubicBezTo>
                  <a:pt x="846161" y="1865209"/>
                  <a:pt x="841548" y="1867131"/>
                  <a:pt x="839242" y="1870591"/>
                </a:cubicBezTo>
                <a:cubicBezTo>
                  <a:pt x="756592" y="2012825"/>
                  <a:pt x="670098" y="2152368"/>
                  <a:pt x="554005" y="2271153"/>
                </a:cubicBezTo>
                <a:cubicBezTo>
                  <a:pt x="546701" y="2278841"/>
                  <a:pt x="543241" y="2290374"/>
                  <a:pt x="537475" y="2299984"/>
                </a:cubicBezTo>
                <a:cubicBezTo>
                  <a:pt x="515947" y="2336119"/>
                  <a:pt x="494805" y="2373023"/>
                  <a:pt x="472508" y="2408390"/>
                </a:cubicBezTo>
                <a:cubicBezTo>
                  <a:pt x="428685" y="2477584"/>
                  <a:pt x="377942" y="2543320"/>
                  <a:pt x="340269" y="2615590"/>
                </a:cubicBezTo>
                <a:cubicBezTo>
                  <a:pt x="277225" y="2736297"/>
                  <a:pt x="204955" y="2850468"/>
                  <a:pt x="117308" y="2954645"/>
                </a:cubicBezTo>
                <a:cubicBezTo>
                  <a:pt x="107313" y="2966178"/>
                  <a:pt x="103469" y="2983092"/>
                  <a:pt x="94627" y="3002697"/>
                </a:cubicBezTo>
                <a:cubicBezTo>
                  <a:pt x="113463" y="3004619"/>
                  <a:pt x="121921" y="3006541"/>
                  <a:pt x="130378" y="3006541"/>
                </a:cubicBezTo>
                <a:cubicBezTo>
                  <a:pt x="225713" y="3003082"/>
                  <a:pt x="321048" y="3000391"/>
                  <a:pt x="416384" y="2995393"/>
                </a:cubicBezTo>
                <a:cubicBezTo>
                  <a:pt x="518638" y="2989627"/>
                  <a:pt x="620509" y="2982323"/>
                  <a:pt x="722379" y="2974251"/>
                </a:cubicBezTo>
                <a:cubicBezTo>
                  <a:pt x="828478" y="2966178"/>
                  <a:pt x="934577" y="2955414"/>
                  <a:pt x="1041060" y="2948495"/>
                </a:cubicBezTo>
                <a:cubicBezTo>
                  <a:pt x="1167533" y="2940422"/>
                  <a:pt x="1294391" y="2934656"/>
                  <a:pt x="1421248" y="2929274"/>
                </a:cubicBezTo>
                <a:cubicBezTo>
                  <a:pt x="1530422" y="2924661"/>
                  <a:pt x="1639212" y="2921970"/>
                  <a:pt x="1748386" y="2917741"/>
                </a:cubicBezTo>
                <a:cubicBezTo>
                  <a:pt x="1821426" y="2915050"/>
                  <a:pt x="1894465" y="2913513"/>
                  <a:pt x="1967119" y="2906978"/>
                </a:cubicBezTo>
                <a:cubicBezTo>
                  <a:pt x="2046309" y="2900058"/>
                  <a:pt x="2124730" y="2887372"/>
                  <a:pt x="2203535" y="2878915"/>
                </a:cubicBezTo>
                <a:cubicBezTo>
                  <a:pt x="2274268" y="2871227"/>
                  <a:pt x="2345385" y="2867767"/>
                  <a:pt x="2415733" y="2857388"/>
                </a:cubicBezTo>
                <a:cubicBezTo>
                  <a:pt x="2537978" y="2838936"/>
                  <a:pt x="2659453" y="2813564"/>
                  <a:pt x="2781698" y="2797034"/>
                </a:cubicBezTo>
                <a:cubicBezTo>
                  <a:pt x="2874342" y="2784349"/>
                  <a:pt x="2968140" y="2782811"/>
                  <a:pt x="3061168" y="2772432"/>
                </a:cubicBezTo>
                <a:cubicBezTo>
                  <a:pt x="3149200" y="2762821"/>
                  <a:pt x="3236847" y="2747829"/>
                  <a:pt x="3324494" y="2735912"/>
                </a:cubicBezTo>
                <a:cubicBezTo>
                  <a:pt x="3445585" y="2719767"/>
                  <a:pt x="3566676" y="2704006"/>
                  <a:pt x="3687767" y="2688245"/>
                </a:cubicBezTo>
                <a:cubicBezTo>
                  <a:pt x="3749274" y="2680172"/>
                  <a:pt x="3810780" y="2671715"/>
                  <a:pt x="3881513" y="2662104"/>
                </a:cubicBezTo>
                <a:cubicBezTo>
                  <a:pt x="3822313" y="2537553"/>
                  <a:pt x="3738510" y="2435683"/>
                  <a:pt x="3671237" y="2324202"/>
                </a:cubicBezTo>
                <a:cubicBezTo>
                  <a:pt x="3602427" y="2210031"/>
                  <a:pt x="3527081" y="2098934"/>
                  <a:pt x="3447507" y="1992067"/>
                </a:cubicBezTo>
                <a:cubicBezTo>
                  <a:pt x="3369086" y="1887121"/>
                  <a:pt x="3281823" y="1789095"/>
                  <a:pt x="3205325" y="1696835"/>
                </a:cubicBezTo>
                <a:cubicBezTo>
                  <a:pt x="3156119" y="1714133"/>
                  <a:pt x="3119984" y="1734123"/>
                  <a:pt x="3081927" y="1739120"/>
                </a:cubicBezTo>
                <a:cubicBezTo>
                  <a:pt x="2914321" y="1761032"/>
                  <a:pt x="2749791" y="1801396"/>
                  <a:pt x="2579879" y="1809469"/>
                </a:cubicBezTo>
                <a:cubicBezTo>
                  <a:pt x="2441489" y="1816004"/>
                  <a:pt x="2304252" y="1836378"/>
                  <a:pt x="2167016" y="1850601"/>
                </a:cubicBezTo>
                <a:close/>
                <a:moveTo>
                  <a:pt x="3133439" y="1646861"/>
                </a:moveTo>
                <a:cubicBezTo>
                  <a:pt x="3137667" y="1604190"/>
                  <a:pt x="3138052" y="1575744"/>
                  <a:pt x="3143818" y="1548066"/>
                </a:cubicBezTo>
                <a:cubicBezTo>
                  <a:pt x="3172265" y="1410444"/>
                  <a:pt x="3186488" y="1271670"/>
                  <a:pt x="3185335" y="1130589"/>
                </a:cubicBezTo>
                <a:cubicBezTo>
                  <a:pt x="3184566" y="1046018"/>
                  <a:pt x="3189179" y="961062"/>
                  <a:pt x="3197636" y="877259"/>
                </a:cubicBezTo>
                <a:cubicBezTo>
                  <a:pt x="3220317" y="656988"/>
                  <a:pt x="3226852" y="436718"/>
                  <a:pt x="3190332" y="217216"/>
                </a:cubicBezTo>
                <a:cubicBezTo>
                  <a:pt x="3179569" y="152250"/>
                  <a:pt x="3127288" y="95740"/>
                  <a:pt x="3061553" y="94972"/>
                </a:cubicBezTo>
                <a:cubicBezTo>
                  <a:pt x="2894716" y="92281"/>
                  <a:pt x="2728648" y="81901"/>
                  <a:pt x="2561427" y="100738"/>
                </a:cubicBezTo>
                <a:cubicBezTo>
                  <a:pt x="2402279" y="118805"/>
                  <a:pt x="2241593" y="104198"/>
                  <a:pt x="2082060" y="119959"/>
                </a:cubicBezTo>
                <a:cubicBezTo>
                  <a:pt x="1807587" y="146483"/>
                  <a:pt x="1533498" y="194151"/>
                  <a:pt x="1259793" y="225289"/>
                </a:cubicBezTo>
                <a:cubicBezTo>
                  <a:pt x="1147159" y="237974"/>
                  <a:pt x="1034525" y="255658"/>
                  <a:pt x="922660" y="273341"/>
                </a:cubicBezTo>
                <a:cubicBezTo>
                  <a:pt x="855772" y="283720"/>
                  <a:pt x="804644" y="311398"/>
                  <a:pt x="795803" y="379055"/>
                </a:cubicBezTo>
                <a:cubicBezTo>
                  <a:pt x="785808" y="454016"/>
                  <a:pt x="777735" y="530131"/>
                  <a:pt x="779273" y="605477"/>
                </a:cubicBezTo>
                <a:cubicBezTo>
                  <a:pt x="784270" y="828438"/>
                  <a:pt x="794265" y="1051015"/>
                  <a:pt x="803491" y="1273592"/>
                </a:cubicBezTo>
                <a:cubicBezTo>
                  <a:pt x="809642" y="1420439"/>
                  <a:pt x="816945" y="1567286"/>
                  <a:pt x="825787" y="1713749"/>
                </a:cubicBezTo>
                <a:cubicBezTo>
                  <a:pt x="829631" y="1779869"/>
                  <a:pt x="876914" y="1793323"/>
                  <a:pt x="940728" y="1794092"/>
                </a:cubicBezTo>
                <a:cubicBezTo>
                  <a:pt x="1025299" y="1795245"/>
                  <a:pt x="1110255" y="1795630"/>
                  <a:pt x="1194827" y="1791017"/>
                </a:cubicBezTo>
                <a:cubicBezTo>
                  <a:pt x="1301310" y="1785250"/>
                  <a:pt x="1407793" y="1766799"/>
                  <a:pt x="1514277" y="1767183"/>
                </a:cubicBezTo>
                <a:cubicBezTo>
                  <a:pt x="1819888" y="1767567"/>
                  <a:pt x="2125115" y="1759110"/>
                  <a:pt x="2429572" y="1729126"/>
                </a:cubicBezTo>
                <a:cubicBezTo>
                  <a:pt x="2564502" y="1715671"/>
                  <a:pt x="2699817" y="1704139"/>
                  <a:pt x="2835132" y="1690684"/>
                </a:cubicBezTo>
                <a:cubicBezTo>
                  <a:pt x="2883952" y="1685687"/>
                  <a:pt x="2932389" y="1677614"/>
                  <a:pt x="2980825" y="1670694"/>
                </a:cubicBezTo>
                <a:cubicBezTo>
                  <a:pt x="3032337" y="1663006"/>
                  <a:pt x="3084618" y="1654549"/>
                  <a:pt x="3133439" y="1646861"/>
                </a:cubicBezTo>
                <a:close/>
                <a:moveTo>
                  <a:pt x="1890620" y="2492577"/>
                </a:moveTo>
                <a:cubicBezTo>
                  <a:pt x="2024397" y="2464899"/>
                  <a:pt x="2158174" y="2472587"/>
                  <a:pt x="2290798" y="2441834"/>
                </a:cubicBezTo>
                <a:cubicBezTo>
                  <a:pt x="2280419" y="2391475"/>
                  <a:pt x="2272346" y="2351111"/>
                  <a:pt x="2262736" y="2303828"/>
                </a:cubicBezTo>
                <a:cubicBezTo>
                  <a:pt x="2135109" y="2321512"/>
                  <a:pt x="2009790" y="2319974"/>
                  <a:pt x="1891005" y="2355340"/>
                </a:cubicBezTo>
                <a:cubicBezTo>
                  <a:pt x="1890620" y="2403008"/>
                  <a:pt x="1890620" y="2444525"/>
                  <a:pt x="1890620" y="2492577"/>
                </a:cubicBezTo>
                <a:close/>
                <a:moveTo>
                  <a:pt x="1174837" y="2416462"/>
                </a:moveTo>
                <a:cubicBezTo>
                  <a:pt x="1160229" y="2469127"/>
                  <a:pt x="1146006" y="2519870"/>
                  <a:pt x="1129092" y="2580224"/>
                </a:cubicBezTo>
                <a:cubicBezTo>
                  <a:pt x="1240957" y="2569076"/>
                  <a:pt x="1345902" y="2578686"/>
                  <a:pt x="1445466" y="2552546"/>
                </a:cubicBezTo>
                <a:cubicBezTo>
                  <a:pt x="1445466" y="2496036"/>
                  <a:pt x="1445466" y="2448369"/>
                  <a:pt x="1445466" y="2398395"/>
                </a:cubicBezTo>
                <a:cubicBezTo>
                  <a:pt x="1355513" y="2404545"/>
                  <a:pt x="1269019" y="2410312"/>
                  <a:pt x="1174837" y="2416462"/>
                </a:cubicBezTo>
                <a:close/>
                <a:moveTo>
                  <a:pt x="1827961" y="2507185"/>
                </a:moveTo>
                <a:cubicBezTo>
                  <a:pt x="1823348" y="2448369"/>
                  <a:pt x="1819888" y="2403008"/>
                  <a:pt x="1815659" y="2353418"/>
                </a:cubicBezTo>
                <a:cubicBezTo>
                  <a:pt x="1758766" y="2359953"/>
                  <a:pt x="1707638" y="2364566"/>
                  <a:pt x="1657280" y="2371870"/>
                </a:cubicBezTo>
                <a:cubicBezTo>
                  <a:pt x="1616532" y="2378021"/>
                  <a:pt x="1576168" y="2388015"/>
                  <a:pt x="1535420" y="2396473"/>
                </a:cubicBezTo>
                <a:cubicBezTo>
                  <a:pt x="1531191" y="2440296"/>
                  <a:pt x="1526963" y="2484504"/>
                  <a:pt x="1523118" y="2528327"/>
                </a:cubicBezTo>
                <a:cubicBezTo>
                  <a:pt x="1522734" y="2531787"/>
                  <a:pt x="1526963" y="2535631"/>
                  <a:pt x="1532729" y="2546011"/>
                </a:cubicBezTo>
                <a:cubicBezTo>
                  <a:pt x="1628064" y="2533325"/>
                  <a:pt x="1725706" y="2520639"/>
                  <a:pt x="1827961" y="2507185"/>
                </a:cubicBezTo>
                <a:close/>
                <a:moveTo>
                  <a:pt x="3028877" y="2376867"/>
                </a:moveTo>
                <a:cubicBezTo>
                  <a:pt x="3006197" y="2333813"/>
                  <a:pt x="2990820" y="2299984"/>
                  <a:pt x="2971215" y="2268462"/>
                </a:cubicBezTo>
                <a:cubicBezTo>
                  <a:pt x="2964295" y="2257314"/>
                  <a:pt x="2946997" y="2245397"/>
                  <a:pt x="2934695" y="2245781"/>
                </a:cubicBezTo>
                <a:cubicBezTo>
                  <a:pt x="2842435" y="2250394"/>
                  <a:pt x="2750560" y="2258083"/>
                  <a:pt x="2650612" y="2265771"/>
                </a:cubicBezTo>
                <a:cubicBezTo>
                  <a:pt x="2667142" y="2318821"/>
                  <a:pt x="2680212" y="2362260"/>
                  <a:pt x="2694820" y="2409158"/>
                </a:cubicBezTo>
                <a:cubicBezTo>
                  <a:pt x="2808222" y="2398395"/>
                  <a:pt x="2913168" y="2388400"/>
                  <a:pt x="3028877" y="2376867"/>
                </a:cubicBezTo>
                <a:close/>
                <a:moveTo>
                  <a:pt x="2576035" y="2273075"/>
                </a:moveTo>
                <a:cubicBezTo>
                  <a:pt x="2487619" y="2276919"/>
                  <a:pt x="2407276" y="2284607"/>
                  <a:pt x="2325395" y="2302291"/>
                </a:cubicBezTo>
                <a:cubicBezTo>
                  <a:pt x="2333084" y="2354187"/>
                  <a:pt x="2339619" y="2399548"/>
                  <a:pt x="2346154" y="2446447"/>
                </a:cubicBezTo>
                <a:cubicBezTo>
                  <a:pt x="2439951" y="2434145"/>
                  <a:pt x="2531443" y="2442987"/>
                  <a:pt x="2624087" y="2412618"/>
                </a:cubicBezTo>
                <a:cubicBezTo>
                  <a:pt x="2607941" y="2365719"/>
                  <a:pt x="2592949" y="2322280"/>
                  <a:pt x="2576035" y="2273075"/>
                </a:cubicBezTo>
                <a:close/>
                <a:moveTo>
                  <a:pt x="3263756" y="2198883"/>
                </a:moveTo>
                <a:cubicBezTo>
                  <a:pt x="3185719" y="2211953"/>
                  <a:pt x="3111527" y="2224639"/>
                  <a:pt x="3031568" y="2238093"/>
                </a:cubicBezTo>
                <a:cubicBezTo>
                  <a:pt x="3041948" y="2258083"/>
                  <a:pt x="3050405" y="2269231"/>
                  <a:pt x="3053096" y="2281532"/>
                </a:cubicBezTo>
                <a:cubicBezTo>
                  <a:pt x="3071163" y="2363797"/>
                  <a:pt x="3115371" y="2401470"/>
                  <a:pt x="3201865" y="2372254"/>
                </a:cubicBezTo>
                <a:cubicBezTo>
                  <a:pt x="3209938" y="2369564"/>
                  <a:pt x="3219548" y="2372639"/>
                  <a:pt x="3228390" y="2371101"/>
                </a:cubicBezTo>
                <a:cubicBezTo>
                  <a:pt x="3273366" y="2363797"/>
                  <a:pt x="3318343" y="2355724"/>
                  <a:pt x="3370239" y="2346883"/>
                </a:cubicBezTo>
                <a:cubicBezTo>
                  <a:pt x="3330644" y="2291527"/>
                  <a:pt x="3297200" y="2245013"/>
                  <a:pt x="3263756" y="2198883"/>
                </a:cubicBezTo>
                <a:close/>
                <a:moveTo>
                  <a:pt x="1897924" y="2131994"/>
                </a:moveTo>
                <a:cubicBezTo>
                  <a:pt x="1897924" y="2166207"/>
                  <a:pt x="1897924" y="2192347"/>
                  <a:pt x="1897924" y="2226561"/>
                </a:cubicBezTo>
                <a:cubicBezTo>
                  <a:pt x="2014787" y="2236940"/>
                  <a:pt x="2123961" y="2201958"/>
                  <a:pt x="2241593" y="2195038"/>
                </a:cubicBezTo>
                <a:cubicBezTo>
                  <a:pt x="2237364" y="2157366"/>
                  <a:pt x="2234289" y="2129688"/>
                  <a:pt x="2230060" y="2093552"/>
                </a:cubicBezTo>
                <a:cubicBezTo>
                  <a:pt x="2118195" y="2106238"/>
                  <a:pt x="2011327" y="2118539"/>
                  <a:pt x="1897924" y="2131994"/>
                </a:cubicBezTo>
                <a:close/>
                <a:moveTo>
                  <a:pt x="825403" y="2577148"/>
                </a:moveTo>
                <a:cubicBezTo>
                  <a:pt x="896135" y="2578686"/>
                  <a:pt x="963408" y="2580993"/>
                  <a:pt x="1031065" y="2580608"/>
                </a:cubicBezTo>
                <a:cubicBezTo>
                  <a:pt x="1041060" y="2580608"/>
                  <a:pt x="1056821" y="2569076"/>
                  <a:pt x="1060281" y="2559465"/>
                </a:cubicBezTo>
                <a:cubicBezTo>
                  <a:pt x="1074504" y="2518333"/>
                  <a:pt x="1084884" y="2476047"/>
                  <a:pt x="1098338" y="2428764"/>
                </a:cubicBezTo>
                <a:cubicBezTo>
                  <a:pt x="1025299" y="2431070"/>
                  <a:pt x="959948" y="2432992"/>
                  <a:pt x="894213" y="2436452"/>
                </a:cubicBezTo>
                <a:cubicBezTo>
                  <a:pt x="884987" y="2436836"/>
                  <a:pt x="871917" y="2445293"/>
                  <a:pt x="868457" y="2452982"/>
                </a:cubicBezTo>
                <a:cubicBezTo>
                  <a:pt x="852312" y="2490270"/>
                  <a:pt x="825787" y="2524868"/>
                  <a:pt x="825403" y="2577148"/>
                </a:cubicBezTo>
                <a:close/>
                <a:moveTo>
                  <a:pt x="1207513" y="2305366"/>
                </a:moveTo>
                <a:cubicBezTo>
                  <a:pt x="1299004" y="2295756"/>
                  <a:pt x="1375887" y="2288836"/>
                  <a:pt x="1452001" y="2279226"/>
                </a:cubicBezTo>
                <a:cubicBezTo>
                  <a:pt x="1461996" y="2278072"/>
                  <a:pt x="1475451" y="2264233"/>
                  <a:pt x="1478142" y="2253854"/>
                </a:cubicBezTo>
                <a:cubicBezTo>
                  <a:pt x="1486599" y="2220794"/>
                  <a:pt x="1490827" y="2186966"/>
                  <a:pt x="1497362" y="2149293"/>
                </a:cubicBezTo>
                <a:cubicBezTo>
                  <a:pt x="1409716" y="2160057"/>
                  <a:pt x="1328988" y="2143911"/>
                  <a:pt x="1252874" y="2177740"/>
                </a:cubicBezTo>
                <a:cubicBezTo>
                  <a:pt x="1239035" y="2216566"/>
                  <a:pt x="1225580" y="2253470"/>
                  <a:pt x="1207513" y="2305366"/>
                </a:cubicBezTo>
                <a:close/>
                <a:moveTo>
                  <a:pt x="1904844" y="2053573"/>
                </a:moveTo>
                <a:cubicBezTo>
                  <a:pt x="2015171" y="2052804"/>
                  <a:pt x="2118195" y="2053957"/>
                  <a:pt x="2217759" y="2024742"/>
                </a:cubicBezTo>
                <a:cubicBezTo>
                  <a:pt x="2221219" y="1948627"/>
                  <a:pt x="2215068" y="1942092"/>
                  <a:pt x="2147026" y="1942477"/>
                </a:cubicBezTo>
                <a:cubicBezTo>
                  <a:pt x="2109353" y="1942477"/>
                  <a:pt x="2071296" y="1942092"/>
                  <a:pt x="2033623" y="1942092"/>
                </a:cubicBezTo>
                <a:cubicBezTo>
                  <a:pt x="1994028" y="1942092"/>
                  <a:pt x="1954818" y="1942092"/>
                  <a:pt x="1911763" y="1942092"/>
                </a:cubicBezTo>
                <a:cubicBezTo>
                  <a:pt x="1909072" y="1982072"/>
                  <a:pt x="1907150" y="2012825"/>
                  <a:pt x="1904844" y="2053573"/>
                </a:cubicBezTo>
                <a:close/>
                <a:moveTo>
                  <a:pt x="1832958" y="2144295"/>
                </a:moveTo>
                <a:cubicBezTo>
                  <a:pt x="1738776" y="2144295"/>
                  <a:pt x="1655358" y="2144295"/>
                  <a:pt x="1568095" y="2144295"/>
                </a:cubicBezTo>
                <a:cubicBezTo>
                  <a:pt x="1561560" y="2188888"/>
                  <a:pt x="1556178" y="2226945"/>
                  <a:pt x="1549643" y="2272306"/>
                </a:cubicBezTo>
                <a:cubicBezTo>
                  <a:pt x="1643441" y="2261542"/>
                  <a:pt x="1728397" y="2251932"/>
                  <a:pt x="1819119" y="2241553"/>
                </a:cubicBezTo>
                <a:cubicBezTo>
                  <a:pt x="1823732" y="2209646"/>
                  <a:pt x="1828345" y="2177740"/>
                  <a:pt x="1832958" y="2144295"/>
                </a:cubicBezTo>
                <a:close/>
                <a:moveTo>
                  <a:pt x="2887796" y="2129303"/>
                </a:moveTo>
                <a:cubicBezTo>
                  <a:pt x="2865116" y="2037043"/>
                  <a:pt x="2861656" y="2034352"/>
                  <a:pt x="2781313" y="2039350"/>
                </a:cubicBezTo>
                <a:cubicBezTo>
                  <a:pt x="2737105" y="2042041"/>
                  <a:pt x="2692513" y="2044347"/>
                  <a:pt x="2648305" y="2047807"/>
                </a:cubicBezTo>
                <a:cubicBezTo>
                  <a:pt x="2627162" y="2049729"/>
                  <a:pt x="2606019" y="2054342"/>
                  <a:pt x="2578341" y="2058955"/>
                </a:cubicBezTo>
                <a:cubicBezTo>
                  <a:pt x="2587567" y="2092399"/>
                  <a:pt x="2595256" y="2118539"/>
                  <a:pt x="2602944" y="2146602"/>
                </a:cubicBezTo>
                <a:cubicBezTo>
                  <a:pt x="2702508" y="2140836"/>
                  <a:pt x="2794383" y="2135070"/>
                  <a:pt x="2887796" y="2129303"/>
                </a:cubicBezTo>
                <a:close/>
                <a:moveTo>
                  <a:pt x="1858714" y="1949396"/>
                </a:moveTo>
                <a:cubicBezTo>
                  <a:pt x="1764916" y="1948243"/>
                  <a:pt x="1679576" y="1948627"/>
                  <a:pt x="1594620" y="1980534"/>
                </a:cubicBezTo>
                <a:cubicBezTo>
                  <a:pt x="1592313" y="2005905"/>
                  <a:pt x="1590391" y="2029355"/>
                  <a:pt x="1587700" y="2055880"/>
                </a:cubicBezTo>
                <a:cubicBezTo>
                  <a:pt x="1675732" y="2055880"/>
                  <a:pt x="1756844" y="2055880"/>
                  <a:pt x="1840262" y="2055880"/>
                </a:cubicBezTo>
                <a:cubicBezTo>
                  <a:pt x="1846797" y="2020513"/>
                  <a:pt x="1851794" y="1990144"/>
                  <a:pt x="1858714" y="1949396"/>
                </a:cubicBezTo>
                <a:close/>
                <a:moveTo>
                  <a:pt x="1182910" y="2176586"/>
                </a:moveTo>
                <a:cubicBezTo>
                  <a:pt x="1120250" y="2183890"/>
                  <a:pt x="1068354" y="2189656"/>
                  <a:pt x="1016458" y="2196576"/>
                </a:cubicBezTo>
                <a:cubicBezTo>
                  <a:pt x="1010691" y="2197345"/>
                  <a:pt x="1003387" y="2201958"/>
                  <a:pt x="1000697" y="2206955"/>
                </a:cubicBezTo>
                <a:cubicBezTo>
                  <a:pt x="981476" y="2241937"/>
                  <a:pt x="952644" y="2273459"/>
                  <a:pt x="952260" y="2322280"/>
                </a:cubicBezTo>
                <a:cubicBezTo>
                  <a:pt x="1017995" y="2317283"/>
                  <a:pt x="1078733" y="2312670"/>
                  <a:pt x="1139855" y="2308057"/>
                </a:cubicBezTo>
                <a:cubicBezTo>
                  <a:pt x="1154079" y="2264233"/>
                  <a:pt x="1166764" y="2225407"/>
                  <a:pt x="1182910" y="2176586"/>
                </a:cubicBezTo>
                <a:close/>
                <a:moveTo>
                  <a:pt x="3117293" y="2009750"/>
                </a:moveTo>
                <a:cubicBezTo>
                  <a:pt x="3048483" y="2017822"/>
                  <a:pt x="2985823" y="2024742"/>
                  <a:pt x="2919703" y="2032430"/>
                </a:cubicBezTo>
                <a:cubicBezTo>
                  <a:pt x="2935080" y="2074716"/>
                  <a:pt x="2937771" y="2120462"/>
                  <a:pt x="2986207" y="2121230"/>
                </a:cubicBezTo>
                <a:cubicBezTo>
                  <a:pt x="3051558" y="2122384"/>
                  <a:pt x="3116524" y="2115849"/>
                  <a:pt x="3194945" y="2111620"/>
                </a:cubicBezTo>
                <a:cubicBezTo>
                  <a:pt x="3164192" y="2070872"/>
                  <a:pt x="3140743" y="2040119"/>
                  <a:pt x="3117293" y="2009750"/>
                </a:cubicBezTo>
                <a:close/>
                <a:moveTo>
                  <a:pt x="2301946" y="2184659"/>
                </a:moveTo>
                <a:cubicBezTo>
                  <a:pt x="2382289" y="2172742"/>
                  <a:pt x="2453022" y="2161979"/>
                  <a:pt x="2530674" y="2150062"/>
                </a:cubicBezTo>
                <a:cubicBezTo>
                  <a:pt x="2523370" y="2119693"/>
                  <a:pt x="2516835" y="2093168"/>
                  <a:pt x="2509531" y="2064337"/>
                </a:cubicBezTo>
                <a:cubicBezTo>
                  <a:pt x="2434185" y="2070872"/>
                  <a:pt x="2364990" y="2076638"/>
                  <a:pt x="2290414" y="2083173"/>
                </a:cubicBezTo>
                <a:cubicBezTo>
                  <a:pt x="2294258" y="2117771"/>
                  <a:pt x="2297333" y="2145449"/>
                  <a:pt x="2301946" y="2184659"/>
                </a:cubicBezTo>
                <a:close/>
                <a:moveTo>
                  <a:pt x="1541955" y="1978227"/>
                </a:moveTo>
                <a:cubicBezTo>
                  <a:pt x="1466609" y="1982840"/>
                  <a:pt x="1392801" y="1987454"/>
                  <a:pt x="1315918" y="1992067"/>
                </a:cubicBezTo>
                <a:cubicBezTo>
                  <a:pt x="1307076" y="2020129"/>
                  <a:pt x="1299772" y="2043963"/>
                  <a:pt x="1291315" y="2071256"/>
                </a:cubicBezTo>
                <a:cubicBezTo>
                  <a:pt x="1353975" y="2067797"/>
                  <a:pt x="1407793" y="2062799"/>
                  <a:pt x="1461996" y="2062415"/>
                </a:cubicBezTo>
                <a:cubicBezTo>
                  <a:pt x="1525809" y="2062030"/>
                  <a:pt x="1531575" y="2058571"/>
                  <a:pt x="1541955" y="1978227"/>
                </a:cubicBezTo>
                <a:close/>
                <a:moveTo>
                  <a:pt x="2491079" y="1934788"/>
                </a:moveTo>
                <a:cubicBezTo>
                  <a:pt x="2416502" y="1951703"/>
                  <a:pt x="2342694" y="1929022"/>
                  <a:pt x="2267349" y="1954009"/>
                </a:cubicBezTo>
                <a:cubicBezTo>
                  <a:pt x="2272346" y="1979381"/>
                  <a:pt x="2276574" y="1999755"/>
                  <a:pt x="2281572" y="2025126"/>
                </a:cubicBezTo>
                <a:cubicBezTo>
                  <a:pt x="2349614" y="2015516"/>
                  <a:pt x="2413042" y="2008212"/>
                  <a:pt x="2475702" y="1997448"/>
                </a:cubicBezTo>
                <a:cubicBezTo>
                  <a:pt x="2507609" y="1992067"/>
                  <a:pt x="2500305" y="1967464"/>
                  <a:pt x="2491079" y="1934788"/>
                </a:cubicBezTo>
                <a:close/>
                <a:moveTo>
                  <a:pt x="1220583" y="2078945"/>
                </a:moveTo>
                <a:cubicBezTo>
                  <a:pt x="1232884" y="2050113"/>
                  <a:pt x="1255949" y="2027433"/>
                  <a:pt x="1252105" y="1995142"/>
                </a:cubicBezTo>
                <a:cubicBezTo>
                  <a:pt x="1200977" y="1995142"/>
                  <a:pt x="1152925" y="1995142"/>
                  <a:pt x="1104489" y="1995142"/>
                </a:cubicBezTo>
                <a:cubicBezTo>
                  <a:pt x="1089112" y="2027048"/>
                  <a:pt x="1076042" y="2054342"/>
                  <a:pt x="1057590" y="2093168"/>
                </a:cubicBezTo>
                <a:cubicBezTo>
                  <a:pt x="1117944" y="2087786"/>
                  <a:pt x="1165611" y="2083558"/>
                  <a:pt x="1220583" y="2078945"/>
                </a:cubicBezTo>
                <a:close/>
                <a:moveTo>
                  <a:pt x="637039" y="2594063"/>
                </a:moveTo>
                <a:cubicBezTo>
                  <a:pt x="683169" y="2589834"/>
                  <a:pt x="719304" y="2586759"/>
                  <a:pt x="747750" y="2584452"/>
                </a:cubicBezTo>
                <a:cubicBezTo>
                  <a:pt x="762743" y="2532556"/>
                  <a:pt x="775429" y="2489117"/>
                  <a:pt x="788883" y="2442987"/>
                </a:cubicBezTo>
                <a:cubicBezTo>
                  <a:pt x="765049" y="2440296"/>
                  <a:pt x="745828" y="2437990"/>
                  <a:pt x="723148" y="2435299"/>
                </a:cubicBezTo>
                <a:cubicBezTo>
                  <a:pt x="695470" y="2486811"/>
                  <a:pt x="668176" y="2536400"/>
                  <a:pt x="637039" y="2594063"/>
                </a:cubicBezTo>
                <a:close/>
                <a:moveTo>
                  <a:pt x="2559889" y="1932098"/>
                </a:moveTo>
                <a:cubicBezTo>
                  <a:pt x="2566424" y="1982840"/>
                  <a:pt x="2566809" y="1985531"/>
                  <a:pt x="2597947" y="1982840"/>
                </a:cubicBezTo>
                <a:cubicBezTo>
                  <a:pt x="2659838" y="1977074"/>
                  <a:pt x="2721344" y="1967848"/>
                  <a:pt x="2782851" y="1959391"/>
                </a:cubicBezTo>
                <a:cubicBezTo>
                  <a:pt x="2787464" y="1958622"/>
                  <a:pt x="2791308" y="1950934"/>
                  <a:pt x="2802841" y="1938633"/>
                </a:cubicBezTo>
                <a:cubicBezTo>
                  <a:pt x="2717116" y="1904035"/>
                  <a:pt x="2638695" y="1945937"/>
                  <a:pt x="2559889" y="1932098"/>
                </a:cubicBezTo>
                <a:close/>
                <a:moveTo>
                  <a:pt x="924198" y="2208877"/>
                </a:moveTo>
                <a:cubicBezTo>
                  <a:pt x="896135" y="2191194"/>
                  <a:pt x="875377" y="2190041"/>
                  <a:pt x="860769" y="2213875"/>
                </a:cubicBezTo>
                <a:cubicBezTo>
                  <a:pt x="836166" y="2254239"/>
                  <a:pt x="813486" y="2295371"/>
                  <a:pt x="788499" y="2339195"/>
                </a:cubicBezTo>
                <a:cubicBezTo>
                  <a:pt x="836935" y="2351496"/>
                  <a:pt x="861538" y="2337657"/>
                  <a:pt x="876914" y="2301137"/>
                </a:cubicBezTo>
                <a:cubicBezTo>
                  <a:pt x="889600" y="2270768"/>
                  <a:pt x="906514" y="2242322"/>
                  <a:pt x="924198" y="2208877"/>
                </a:cubicBezTo>
                <a:close/>
                <a:moveTo>
                  <a:pt x="3035412" y="1940939"/>
                </a:moveTo>
                <a:cubicBezTo>
                  <a:pt x="3013116" y="1904035"/>
                  <a:pt x="3013116" y="1904035"/>
                  <a:pt x="2847433" y="1917874"/>
                </a:cubicBezTo>
                <a:cubicBezTo>
                  <a:pt x="2850508" y="1944399"/>
                  <a:pt x="2865116" y="1957853"/>
                  <a:pt x="2891256" y="1955547"/>
                </a:cubicBezTo>
                <a:cubicBezTo>
                  <a:pt x="2938539" y="1951703"/>
                  <a:pt x="2985823" y="1945937"/>
                  <a:pt x="3035412" y="1940939"/>
                </a:cubicBezTo>
                <a:close/>
                <a:moveTo>
                  <a:pt x="1033756" y="1999755"/>
                </a:moveTo>
                <a:cubicBezTo>
                  <a:pt x="1011845" y="2000908"/>
                  <a:pt x="993008" y="1996680"/>
                  <a:pt x="988395" y="2002830"/>
                </a:cubicBezTo>
                <a:cubicBezTo>
                  <a:pt x="964561" y="2034737"/>
                  <a:pt x="943034" y="2068181"/>
                  <a:pt x="933039" y="2114311"/>
                </a:cubicBezTo>
                <a:cubicBezTo>
                  <a:pt x="1006078" y="2105085"/>
                  <a:pt x="1001465" y="2043963"/>
                  <a:pt x="1033756" y="1999755"/>
                </a:cubicBezTo>
                <a:close/>
                <a:moveTo>
                  <a:pt x="2772856" y="1628024"/>
                </a:moveTo>
                <a:cubicBezTo>
                  <a:pt x="2653302" y="1639557"/>
                  <a:pt x="2534133" y="1644938"/>
                  <a:pt x="2414196" y="1653011"/>
                </a:cubicBezTo>
                <a:cubicBezTo>
                  <a:pt x="2314247" y="1659931"/>
                  <a:pt x="2213915" y="1659546"/>
                  <a:pt x="2113966" y="1663391"/>
                </a:cubicBezTo>
                <a:cubicBezTo>
                  <a:pt x="1996335" y="1668003"/>
                  <a:pt x="1878704" y="1675307"/>
                  <a:pt x="1760688" y="1679536"/>
                </a:cubicBezTo>
                <a:cubicBezTo>
                  <a:pt x="1625373" y="1684149"/>
                  <a:pt x="1489674" y="1687224"/>
                  <a:pt x="1354360" y="1690300"/>
                </a:cubicBezTo>
                <a:cubicBezTo>
                  <a:pt x="1272094" y="1692222"/>
                  <a:pt x="1189829" y="1689146"/>
                  <a:pt x="1107949" y="1694913"/>
                </a:cubicBezTo>
                <a:cubicBezTo>
                  <a:pt x="1035294" y="1699910"/>
                  <a:pt x="1006463" y="1676461"/>
                  <a:pt x="946878" y="1641863"/>
                </a:cubicBezTo>
                <a:cubicBezTo>
                  <a:pt x="933424" y="1634175"/>
                  <a:pt x="923429" y="1609572"/>
                  <a:pt x="922660" y="1592658"/>
                </a:cubicBezTo>
                <a:cubicBezTo>
                  <a:pt x="921122" y="1535380"/>
                  <a:pt x="926120" y="1507702"/>
                  <a:pt x="925351" y="1450039"/>
                </a:cubicBezTo>
                <a:cubicBezTo>
                  <a:pt x="923813" y="1292044"/>
                  <a:pt x="919969" y="1133665"/>
                  <a:pt x="918816" y="975670"/>
                </a:cubicBezTo>
                <a:cubicBezTo>
                  <a:pt x="918431" y="937997"/>
                  <a:pt x="923044" y="899940"/>
                  <a:pt x="928042" y="862267"/>
                </a:cubicBezTo>
                <a:cubicBezTo>
                  <a:pt x="946109" y="730027"/>
                  <a:pt x="966868" y="598173"/>
                  <a:pt x="983782" y="465933"/>
                </a:cubicBezTo>
                <a:cubicBezTo>
                  <a:pt x="991086" y="408271"/>
                  <a:pt x="996083" y="386744"/>
                  <a:pt x="1042598" y="374827"/>
                </a:cubicBezTo>
                <a:cubicBezTo>
                  <a:pt x="1165227" y="343689"/>
                  <a:pt x="1287087" y="310245"/>
                  <a:pt x="1415097" y="305632"/>
                </a:cubicBezTo>
                <a:cubicBezTo>
                  <a:pt x="1518890" y="301788"/>
                  <a:pt x="1622298" y="286026"/>
                  <a:pt x="1726090" y="278338"/>
                </a:cubicBezTo>
                <a:cubicBezTo>
                  <a:pt x="1819119" y="271419"/>
                  <a:pt x="1912532" y="270265"/>
                  <a:pt x="2005561" y="264115"/>
                </a:cubicBezTo>
                <a:cubicBezTo>
                  <a:pt x="2069374" y="259886"/>
                  <a:pt x="2133187" y="250660"/>
                  <a:pt x="2197000" y="246432"/>
                </a:cubicBezTo>
                <a:cubicBezTo>
                  <a:pt x="2309634" y="239512"/>
                  <a:pt x="2422653" y="233361"/>
                  <a:pt x="2535671" y="229133"/>
                </a:cubicBezTo>
                <a:cubicBezTo>
                  <a:pt x="2609095" y="226442"/>
                  <a:pt x="2682903" y="222982"/>
                  <a:pt x="2755942" y="227980"/>
                </a:cubicBezTo>
                <a:cubicBezTo>
                  <a:pt x="2837822" y="233361"/>
                  <a:pt x="2919703" y="244509"/>
                  <a:pt x="3000815" y="258733"/>
                </a:cubicBezTo>
                <a:cubicBezTo>
                  <a:pt x="3065013" y="269881"/>
                  <a:pt x="3070779" y="314089"/>
                  <a:pt x="3076161" y="377902"/>
                </a:cubicBezTo>
                <a:cubicBezTo>
                  <a:pt x="3082311" y="450941"/>
                  <a:pt x="3082696" y="525134"/>
                  <a:pt x="3077698" y="598173"/>
                </a:cubicBezTo>
                <a:cubicBezTo>
                  <a:pt x="3068857" y="726952"/>
                  <a:pt x="3051173" y="855347"/>
                  <a:pt x="3042716" y="984127"/>
                </a:cubicBezTo>
                <a:cubicBezTo>
                  <a:pt x="3036181" y="1079462"/>
                  <a:pt x="3043870" y="1175950"/>
                  <a:pt x="3035028" y="1271286"/>
                </a:cubicBezTo>
                <a:cubicBezTo>
                  <a:pt x="3028877" y="1336637"/>
                  <a:pt x="3020036" y="1396221"/>
                  <a:pt x="3010425" y="1468491"/>
                </a:cubicBezTo>
                <a:cubicBezTo>
                  <a:pt x="3006197" y="1476949"/>
                  <a:pt x="3013885" y="1490403"/>
                  <a:pt x="3013116" y="1501167"/>
                </a:cubicBezTo>
                <a:cubicBezTo>
                  <a:pt x="3010425" y="1533458"/>
                  <a:pt x="3017729" y="1547297"/>
                  <a:pt x="2999662" y="1565749"/>
                </a:cubicBezTo>
                <a:cubicBezTo>
                  <a:pt x="2968524" y="1594580"/>
                  <a:pt x="2980441" y="1593042"/>
                  <a:pt x="2903558" y="1607266"/>
                </a:cubicBezTo>
                <a:cubicBezTo>
                  <a:pt x="2857043" y="1623411"/>
                  <a:pt x="2870113" y="1620336"/>
                  <a:pt x="2821292" y="1627640"/>
                </a:cubicBezTo>
                <a:cubicBezTo>
                  <a:pt x="2820524" y="1624180"/>
                  <a:pt x="2773240" y="1631868"/>
                  <a:pt x="2772856" y="1628024"/>
                </a:cubicBezTo>
                <a:close/>
                <a:moveTo>
                  <a:pt x="3020036" y="334463"/>
                </a:moveTo>
                <a:cubicBezTo>
                  <a:pt x="2912399" y="321777"/>
                  <a:pt x="2818217" y="304478"/>
                  <a:pt x="2723266" y="301019"/>
                </a:cubicBezTo>
                <a:cubicBezTo>
                  <a:pt x="2565656" y="295637"/>
                  <a:pt x="2407276" y="297943"/>
                  <a:pt x="2249665" y="299865"/>
                </a:cubicBezTo>
                <a:cubicBezTo>
                  <a:pt x="2176626" y="300634"/>
                  <a:pt x="2103587" y="306785"/>
                  <a:pt x="2030548" y="313704"/>
                </a:cubicBezTo>
                <a:cubicBezTo>
                  <a:pt x="1864480" y="329466"/>
                  <a:pt x="1699181" y="349840"/>
                  <a:pt x="1533113" y="362910"/>
                </a:cubicBezTo>
                <a:cubicBezTo>
                  <a:pt x="1384344" y="374827"/>
                  <a:pt x="1236344" y="389819"/>
                  <a:pt x="1091419" y="429029"/>
                </a:cubicBezTo>
                <a:cubicBezTo>
                  <a:pt x="1026452" y="446713"/>
                  <a:pt x="1021839" y="500531"/>
                  <a:pt x="1015689" y="570495"/>
                </a:cubicBezTo>
                <a:cubicBezTo>
                  <a:pt x="1010307" y="632386"/>
                  <a:pt x="1006847" y="694661"/>
                  <a:pt x="1003772" y="756552"/>
                </a:cubicBezTo>
                <a:cubicBezTo>
                  <a:pt x="997621" y="881103"/>
                  <a:pt x="992239" y="1005654"/>
                  <a:pt x="987626" y="1130205"/>
                </a:cubicBezTo>
                <a:cubicBezTo>
                  <a:pt x="982629" y="1261291"/>
                  <a:pt x="978016" y="1392377"/>
                  <a:pt x="974172" y="1523463"/>
                </a:cubicBezTo>
                <a:cubicBezTo>
                  <a:pt x="973019" y="1563058"/>
                  <a:pt x="969943" y="1603806"/>
                  <a:pt x="999159" y="1636866"/>
                </a:cubicBezTo>
                <a:cubicBezTo>
                  <a:pt x="1083346" y="1633790"/>
                  <a:pt x="1165227" y="1629562"/>
                  <a:pt x="1247107" y="1628409"/>
                </a:cubicBezTo>
                <a:cubicBezTo>
                  <a:pt x="1368967" y="1626487"/>
                  <a:pt x="1491981" y="1637635"/>
                  <a:pt x="1612687" y="1624180"/>
                </a:cubicBezTo>
                <a:cubicBezTo>
                  <a:pt x="1785675" y="1604575"/>
                  <a:pt x="1957893" y="1597271"/>
                  <a:pt x="2131265" y="1601884"/>
                </a:cubicBezTo>
                <a:cubicBezTo>
                  <a:pt x="2160096" y="1602653"/>
                  <a:pt x="2188928" y="1599962"/>
                  <a:pt x="2217759" y="1599193"/>
                </a:cubicBezTo>
                <a:cubicBezTo>
                  <a:pt x="2281956" y="1597655"/>
                  <a:pt x="2346538" y="1598809"/>
                  <a:pt x="2410352" y="1594196"/>
                </a:cubicBezTo>
                <a:cubicBezTo>
                  <a:pt x="2481084" y="1589198"/>
                  <a:pt x="2551432" y="1579588"/>
                  <a:pt x="2622165" y="1571515"/>
                </a:cubicBezTo>
                <a:cubicBezTo>
                  <a:pt x="2727879" y="1559598"/>
                  <a:pt x="2833210" y="1547681"/>
                  <a:pt x="2945459" y="1534995"/>
                </a:cubicBezTo>
                <a:cubicBezTo>
                  <a:pt x="2948534" y="1475026"/>
                  <a:pt x="2943537" y="1416211"/>
                  <a:pt x="2956607" y="1361624"/>
                </a:cubicBezTo>
                <a:cubicBezTo>
                  <a:pt x="2978903" y="1268595"/>
                  <a:pt x="2966218" y="1175182"/>
                  <a:pt x="2974675" y="1082537"/>
                </a:cubicBezTo>
                <a:cubicBezTo>
                  <a:pt x="2988898" y="927617"/>
                  <a:pt x="2996587" y="771929"/>
                  <a:pt x="3006581" y="616625"/>
                </a:cubicBezTo>
                <a:cubicBezTo>
                  <a:pt x="3011194" y="543970"/>
                  <a:pt x="3015038" y="419803"/>
                  <a:pt x="3020036" y="33446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2" name="Google Shape;22;p3"/>
          <p:cNvSpPr txBox="1"/>
          <p:nvPr>
            <p:ph type="ctrTitle"/>
          </p:nvPr>
        </p:nvSpPr>
        <p:spPr>
          <a:xfrm>
            <a:off x="514350" y="564050"/>
            <a:ext cx="4269300" cy="1750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100"/>
              <a:buFont typeface="Poppins Medium"/>
              <a:buNone/>
              <a:defRPr b="0" sz="4100">
                <a:solidFill>
                  <a:schemeClr val="lt1"/>
                </a:solidFill>
                <a:latin typeface="Poppins Medium"/>
                <a:ea typeface="Poppins Medium"/>
                <a:cs typeface="Poppins Medium"/>
                <a:sym typeface="Poppins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3" name="Google Shape;23;p3"/>
          <p:cNvSpPr txBox="1"/>
          <p:nvPr>
            <p:ph idx="1" type="subTitle"/>
          </p:nvPr>
        </p:nvSpPr>
        <p:spPr>
          <a:xfrm>
            <a:off x="6022825" y="3766500"/>
            <a:ext cx="2607000" cy="649800"/>
          </a:xfrm>
          <a:prstGeom prst="rect">
            <a:avLst/>
          </a:prstGeom>
        </p:spPr>
        <p:txBody>
          <a:bodyPr anchorCtr="0" anchor="t" bIns="0" lIns="0" spcFirstLastPara="1" rIns="0" wrap="square" tIns="0">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800"/>
              </a:spcBef>
              <a:spcAft>
                <a:spcPts val="0"/>
              </a:spcAft>
              <a:buClr>
                <a:schemeClr val="dk2"/>
              </a:buClr>
              <a:buSzPts val="3000"/>
              <a:buNone/>
              <a:defRPr sz="3000">
                <a:solidFill>
                  <a:schemeClr val="dk2"/>
                </a:solidFill>
              </a:defRPr>
            </a:lvl2pPr>
            <a:lvl3pPr lvl="2" rtl="0" algn="ctr">
              <a:spcBef>
                <a:spcPts val="800"/>
              </a:spcBef>
              <a:spcAft>
                <a:spcPts val="0"/>
              </a:spcAft>
              <a:buClr>
                <a:schemeClr val="dk2"/>
              </a:buClr>
              <a:buSzPts val="3000"/>
              <a:buNone/>
              <a:defRPr sz="3000">
                <a:solidFill>
                  <a:schemeClr val="dk2"/>
                </a:solidFill>
              </a:defRPr>
            </a:lvl3pPr>
            <a:lvl4pPr lvl="3" rtl="0" algn="ctr">
              <a:spcBef>
                <a:spcPts val="800"/>
              </a:spcBef>
              <a:spcAft>
                <a:spcPts val="0"/>
              </a:spcAft>
              <a:buClr>
                <a:schemeClr val="dk2"/>
              </a:buClr>
              <a:buSzPts val="3000"/>
              <a:buNone/>
              <a:defRPr sz="3000">
                <a:solidFill>
                  <a:schemeClr val="dk2"/>
                </a:solidFill>
              </a:defRPr>
            </a:lvl4pPr>
            <a:lvl5pPr lvl="4" rtl="0" algn="ctr">
              <a:spcBef>
                <a:spcPts val="800"/>
              </a:spcBef>
              <a:spcAft>
                <a:spcPts val="0"/>
              </a:spcAft>
              <a:buClr>
                <a:schemeClr val="dk2"/>
              </a:buClr>
              <a:buSzPts val="3000"/>
              <a:buNone/>
              <a:defRPr sz="3000">
                <a:solidFill>
                  <a:schemeClr val="dk2"/>
                </a:solidFill>
              </a:defRPr>
            </a:lvl5pPr>
            <a:lvl6pPr lvl="5" rtl="0" algn="ctr">
              <a:spcBef>
                <a:spcPts val="800"/>
              </a:spcBef>
              <a:spcAft>
                <a:spcPts val="0"/>
              </a:spcAft>
              <a:buClr>
                <a:schemeClr val="dk2"/>
              </a:buClr>
              <a:buSzPts val="3000"/>
              <a:buNone/>
              <a:defRPr sz="3000">
                <a:solidFill>
                  <a:schemeClr val="dk2"/>
                </a:solidFill>
              </a:defRPr>
            </a:lvl6pPr>
            <a:lvl7pPr lvl="6" rtl="0" algn="ctr">
              <a:spcBef>
                <a:spcPts val="800"/>
              </a:spcBef>
              <a:spcAft>
                <a:spcPts val="0"/>
              </a:spcAft>
              <a:buClr>
                <a:schemeClr val="dk2"/>
              </a:buClr>
              <a:buSzPts val="3000"/>
              <a:buNone/>
              <a:defRPr sz="3000">
                <a:solidFill>
                  <a:schemeClr val="dk2"/>
                </a:solidFill>
              </a:defRPr>
            </a:lvl7pPr>
            <a:lvl8pPr lvl="7" rtl="0" algn="ctr">
              <a:spcBef>
                <a:spcPts val="800"/>
              </a:spcBef>
              <a:spcAft>
                <a:spcPts val="0"/>
              </a:spcAft>
              <a:buClr>
                <a:schemeClr val="dk2"/>
              </a:buClr>
              <a:buSzPts val="3000"/>
              <a:buNone/>
              <a:defRPr sz="3000">
                <a:solidFill>
                  <a:schemeClr val="dk2"/>
                </a:solidFill>
              </a:defRPr>
            </a:lvl8pPr>
            <a:lvl9pPr lvl="8" rtl="0" algn="ctr">
              <a:spcBef>
                <a:spcPts val="800"/>
              </a:spcBef>
              <a:spcAft>
                <a:spcPts val="8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6" name="Google Shape;26;p4"/>
          <p:cNvGrpSpPr/>
          <p:nvPr/>
        </p:nvGrpSpPr>
        <p:grpSpPr>
          <a:xfrm>
            <a:off x="1556883" y="1190383"/>
            <a:ext cx="6028270" cy="2760724"/>
            <a:chOff x="-3810" y="0"/>
            <a:chExt cx="3730827" cy="1708580"/>
          </a:xfrm>
        </p:grpSpPr>
        <p:sp>
          <p:nvSpPr>
            <p:cNvPr id="27" name="Google Shape;27;p4"/>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lt2"/>
            </a:solidFill>
            <a:ln>
              <a:noFill/>
            </a:ln>
          </p:spPr>
        </p:sp>
        <p:sp>
          <p:nvSpPr>
            <p:cNvPr id="28" name="Google Shape;28;p4"/>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9" name="Google Shape;29;p4"/>
          <p:cNvSpPr txBox="1"/>
          <p:nvPr>
            <p:ph idx="1" type="body"/>
          </p:nvPr>
        </p:nvSpPr>
        <p:spPr>
          <a:xfrm>
            <a:off x="1804300" y="2747500"/>
            <a:ext cx="5493600" cy="819900"/>
          </a:xfrm>
          <a:prstGeom prst="rect">
            <a:avLst/>
          </a:prstGeom>
        </p:spPr>
        <p:txBody>
          <a:bodyPr anchorCtr="0" anchor="t" bIns="0" lIns="0" spcFirstLastPara="1" rIns="0" wrap="square" tIns="0">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
        <p:nvSpPr>
          <p:cNvPr id="30" name="Google Shape;30;p4"/>
          <p:cNvSpPr txBox="1"/>
          <p:nvPr/>
        </p:nvSpPr>
        <p:spPr>
          <a:xfrm>
            <a:off x="1878375" y="1510750"/>
            <a:ext cx="5419500" cy="949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5300">
                <a:solidFill>
                  <a:schemeClr val="dk1"/>
                </a:solidFill>
                <a:latin typeface="Poppins"/>
                <a:ea typeface="Poppins"/>
                <a:cs typeface="Poppins"/>
                <a:sym typeface="Poppins"/>
              </a:rPr>
              <a:t>“</a:t>
            </a:r>
            <a:endParaRPr sz="5300">
              <a:solidFill>
                <a:schemeClr val="dk1"/>
              </a:solidFill>
              <a:latin typeface="Poppins"/>
              <a:ea typeface="Poppins"/>
              <a:cs typeface="Poppins"/>
              <a:sym typeface="Poppins"/>
            </a:endParaRPr>
          </a:p>
        </p:txBody>
      </p:sp>
      <p:sp>
        <p:nvSpPr>
          <p:cNvPr id="31" name="Google Shape;31;p4"/>
          <p:cNvSpPr/>
          <p:nvPr/>
        </p:nvSpPr>
        <p:spPr>
          <a:xfrm>
            <a:off x="6638631" y="3477334"/>
            <a:ext cx="1639995" cy="1313141"/>
          </a:xfrm>
          <a:custGeom>
            <a:rect b="b" l="l" r="r" t="t"/>
            <a:pathLst>
              <a:path extrusionOk="0" h="2626282" w="3279990">
                <a:moveTo>
                  <a:pt x="1551016" y="1592881"/>
                </a:moveTo>
                <a:cubicBezTo>
                  <a:pt x="1313317" y="1704988"/>
                  <a:pt x="1078315" y="1986606"/>
                  <a:pt x="810181" y="1841367"/>
                </a:cubicBezTo>
                <a:cubicBezTo>
                  <a:pt x="738139" y="1792825"/>
                  <a:pt x="435332" y="1688037"/>
                  <a:pt x="300880" y="1597889"/>
                </a:cubicBezTo>
                <a:cubicBezTo>
                  <a:pt x="259273" y="1570151"/>
                  <a:pt x="259658" y="1510052"/>
                  <a:pt x="299724" y="1480388"/>
                </a:cubicBezTo>
                <a:cubicBezTo>
                  <a:pt x="365987" y="1431461"/>
                  <a:pt x="269290" y="1389469"/>
                  <a:pt x="203027" y="1304714"/>
                </a:cubicBezTo>
                <a:cubicBezTo>
                  <a:pt x="137149" y="1216106"/>
                  <a:pt x="68189" y="1129810"/>
                  <a:pt x="0" y="1042744"/>
                </a:cubicBezTo>
                <a:cubicBezTo>
                  <a:pt x="144854" y="698330"/>
                  <a:pt x="425316" y="1035039"/>
                  <a:pt x="668409" y="1080883"/>
                </a:cubicBezTo>
                <a:cubicBezTo>
                  <a:pt x="810566" y="1139056"/>
                  <a:pt x="785139" y="1168720"/>
                  <a:pt x="911501" y="1074334"/>
                </a:cubicBezTo>
                <a:cubicBezTo>
                  <a:pt x="1065216" y="983030"/>
                  <a:pt x="1203136" y="882865"/>
                  <a:pt x="1359162" y="802733"/>
                </a:cubicBezTo>
                <a:cubicBezTo>
                  <a:pt x="1582607" y="735314"/>
                  <a:pt x="905337" y="479508"/>
                  <a:pt x="820968" y="415942"/>
                </a:cubicBezTo>
                <a:cubicBezTo>
                  <a:pt x="763565" y="367786"/>
                  <a:pt x="656081" y="344671"/>
                  <a:pt x="644908" y="281875"/>
                </a:cubicBezTo>
                <a:cubicBezTo>
                  <a:pt x="708089" y="158980"/>
                  <a:pt x="866427" y="76151"/>
                  <a:pt x="988166" y="8733"/>
                </a:cubicBezTo>
                <a:cubicBezTo>
                  <a:pt x="1265161" y="-36342"/>
                  <a:pt x="1548705" y="104275"/>
                  <a:pt x="1813757" y="174775"/>
                </a:cubicBezTo>
                <a:cubicBezTo>
                  <a:pt x="1971324" y="211759"/>
                  <a:pt x="2099612" y="365474"/>
                  <a:pt x="2228286" y="240268"/>
                </a:cubicBezTo>
                <a:cubicBezTo>
                  <a:pt x="2479854" y="-13227"/>
                  <a:pt x="3604398" y="-86809"/>
                  <a:pt x="3188714" y="506090"/>
                </a:cubicBezTo>
                <a:cubicBezTo>
                  <a:pt x="2995318" y="769216"/>
                  <a:pt x="2697135" y="911759"/>
                  <a:pt x="2415132" y="1057383"/>
                </a:cubicBezTo>
                <a:cubicBezTo>
                  <a:pt x="2348869" y="1164483"/>
                  <a:pt x="2345787" y="1309337"/>
                  <a:pt x="2303024" y="1429149"/>
                </a:cubicBezTo>
                <a:cubicBezTo>
                  <a:pt x="2164720" y="1771251"/>
                  <a:pt x="2243310" y="2270921"/>
                  <a:pt x="1842650" y="2430799"/>
                </a:cubicBezTo>
                <a:cubicBezTo>
                  <a:pt x="1740174" y="2462005"/>
                  <a:pt x="1588386" y="2679286"/>
                  <a:pt x="1500549" y="2614178"/>
                </a:cubicBezTo>
                <a:cubicBezTo>
                  <a:pt x="1508254" y="2262831"/>
                  <a:pt x="1541770" y="1940761"/>
                  <a:pt x="1551016" y="1592881"/>
                </a:cubicBezTo>
                <a:close/>
                <a:moveTo>
                  <a:pt x="2429386" y="982645"/>
                </a:moveTo>
                <a:cubicBezTo>
                  <a:pt x="2586183" y="913300"/>
                  <a:pt x="2743365" y="836635"/>
                  <a:pt x="2877817" y="725298"/>
                </a:cubicBezTo>
                <a:cubicBezTo>
                  <a:pt x="3029606" y="611264"/>
                  <a:pt x="3422175" y="244891"/>
                  <a:pt x="3100492" y="140488"/>
                </a:cubicBezTo>
                <a:cubicBezTo>
                  <a:pt x="2954867" y="182866"/>
                  <a:pt x="2640888" y="585452"/>
                  <a:pt x="2530322" y="451000"/>
                </a:cubicBezTo>
                <a:cubicBezTo>
                  <a:pt x="2507977" y="379343"/>
                  <a:pt x="2405115" y="283416"/>
                  <a:pt x="2466370" y="212530"/>
                </a:cubicBezTo>
                <a:cubicBezTo>
                  <a:pt x="2497575" y="179784"/>
                  <a:pt x="2541494" y="168226"/>
                  <a:pt x="2574240" y="141644"/>
                </a:cubicBezTo>
                <a:cubicBezTo>
                  <a:pt x="2229056" y="221391"/>
                  <a:pt x="1974406" y="519574"/>
                  <a:pt x="1663509" y="680994"/>
                </a:cubicBezTo>
                <a:cubicBezTo>
                  <a:pt x="1536377" y="804274"/>
                  <a:pt x="916124" y="1046596"/>
                  <a:pt x="879526" y="1173343"/>
                </a:cubicBezTo>
                <a:cubicBezTo>
                  <a:pt x="872591" y="1197229"/>
                  <a:pt x="859107" y="1219188"/>
                  <a:pt x="842542" y="1237680"/>
                </a:cubicBezTo>
                <a:cubicBezTo>
                  <a:pt x="739295" y="1351714"/>
                  <a:pt x="495817" y="1581323"/>
                  <a:pt x="425316" y="1540101"/>
                </a:cubicBezTo>
                <a:cubicBezTo>
                  <a:pt x="407594" y="1518913"/>
                  <a:pt x="386406" y="1501191"/>
                  <a:pt x="365602" y="1493101"/>
                </a:cubicBezTo>
                <a:cubicBezTo>
                  <a:pt x="322839" y="1476535"/>
                  <a:pt x="297413" y="1540872"/>
                  <a:pt x="339020" y="1559364"/>
                </a:cubicBezTo>
                <a:cubicBezTo>
                  <a:pt x="1012052" y="1859474"/>
                  <a:pt x="835607" y="1989688"/>
                  <a:pt x="1525975" y="1555897"/>
                </a:cubicBezTo>
                <a:cubicBezTo>
                  <a:pt x="1578754" y="1571692"/>
                  <a:pt x="1547164" y="1223041"/>
                  <a:pt x="1547164" y="1223041"/>
                </a:cubicBezTo>
                <a:cubicBezTo>
                  <a:pt x="1617279" y="1144835"/>
                  <a:pt x="1725535" y="1110162"/>
                  <a:pt x="1809519" y="1049678"/>
                </a:cubicBezTo>
                <a:cubicBezTo>
                  <a:pt x="1861528" y="1019629"/>
                  <a:pt x="1984037" y="952210"/>
                  <a:pt x="2003300" y="964153"/>
                </a:cubicBezTo>
                <a:cubicBezTo>
                  <a:pt x="2070333" y="937570"/>
                  <a:pt x="2146998" y="898275"/>
                  <a:pt x="2218655" y="865143"/>
                </a:cubicBezTo>
                <a:cubicBezTo>
                  <a:pt x="2259876" y="821610"/>
                  <a:pt x="2320746" y="845496"/>
                  <a:pt x="2358885" y="793872"/>
                </a:cubicBezTo>
                <a:cubicBezTo>
                  <a:pt x="2505280" y="756118"/>
                  <a:pt x="2443255" y="886717"/>
                  <a:pt x="2429386" y="982645"/>
                </a:cubicBezTo>
                <a:close/>
                <a:moveTo>
                  <a:pt x="1569508" y="2562555"/>
                </a:moveTo>
                <a:cubicBezTo>
                  <a:pt x="1725535" y="2450833"/>
                  <a:pt x="1914307" y="2382643"/>
                  <a:pt x="2037972" y="2239330"/>
                </a:cubicBezTo>
                <a:cubicBezTo>
                  <a:pt x="2156244" y="1837900"/>
                  <a:pt x="2210179" y="1423371"/>
                  <a:pt x="2341935" y="1025407"/>
                </a:cubicBezTo>
                <a:cubicBezTo>
                  <a:pt x="2406657" y="817758"/>
                  <a:pt x="2368517" y="828159"/>
                  <a:pt x="2195540" y="924087"/>
                </a:cubicBezTo>
                <a:cubicBezTo>
                  <a:pt x="2006767" y="1009997"/>
                  <a:pt x="1835331" y="1117482"/>
                  <a:pt x="1653108" y="1211483"/>
                </a:cubicBezTo>
                <a:cubicBezTo>
                  <a:pt x="1579525" y="1631406"/>
                  <a:pt x="1599943" y="2124141"/>
                  <a:pt x="1569508" y="2562555"/>
                </a:cubicBezTo>
                <a:close/>
                <a:moveTo>
                  <a:pt x="1497081" y="716822"/>
                </a:moveTo>
                <a:cubicBezTo>
                  <a:pt x="1639624" y="641698"/>
                  <a:pt x="1777929" y="554632"/>
                  <a:pt x="1908914" y="457164"/>
                </a:cubicBezTo>
                <a:cubicBezTo>
                  <a:pt x="2197851" y="332728"/>
                  <a:pt x="1956299" y="308842"/>
                  <a:pt x="1791412" y="230251"/>
                </a:cubicBezTo>
                <a:cubicBezTo>
                  <a:pt x="1530213" y="162833"/>
                  <a:pt x="1264005" y="41094"/>
                  <a:pt x="992404" y="51881"/>
                </a:cubicBezTo>
                <a:cubicBezTo>
                  <a:pt x="840230" y="158210"/>
                  <a:pt x="557071" y="274170"/>
                  <a:pt x="863730" y="356228"/>
                </a:cubicBezTo>
                <a:cubicBezTo>
                  <a:pt x="1076003" y="475270"/>
                  <a:pt x="1305227" y="566189"/>
                  <a:pt x="1497081" y="716822"/>
                </a:cubicBezTo>
                <a:close/>
                <a:moveTo>
                  <a:pt x="80517" y="995743"/>
                </a:moveTo>
                <a:cubicBezTo>
                  <a:pt x="52779" y="1059695"/>
                  <a:pt x="106714" y="1103613"/>
                  <a:pt x="187617" y="1191835"/>
                </a:cubicBezTo>
                <a:cubicBezTo>
                  <a:pt x="270060" y="1252320"/>
                  <a:pt x="421849" y="1556282"/>
                  <a:pt x="514309" y="1491560"/>
                </a:cubicBezTo>
                <a:cubicBezTo>
                  <a:pt x="1116069" y="1082424"/>
                  <a:pt x="631810" y="1193762"/>
                  <a:pt x="235773" y="948743"/>
                </a:cubicBezTo>
                <a:cubicBezTo>
                  <a:pt x="180297" y="914841"/>
                  <a:pt x="106329" y="936029"/>
                  <a:pt x="80517" y="995743"/>
                </a:cubicBezTo>
                <a:close/>
                <a:moveTo>
                  <a:pt x="2702914" y="101578"/>
                </a:moveTo>
                <a:cubicBezTo>
                  <a:pt x="2668241" y="192112"/>
                  <a:pt x="2560757" y="194038"/>
                  <a:pt x="2499502" y="266465"/>
                </a:cubicBezTo>
                <a:cubicBezTo>
                  <a:pt x="2539182" y="303449"/>
                  <a:pt x="2569232" y="449459"/>
                  <a:pt x="2627790" y="403229"/>
                </a:cubicBezTo>
                <a:cubicBezTo>
                  <a:pt x="2838136" y="175931"/>
                  <a:pt x="3366314" y="58430"/>
                  <a:pt x="2702914" y="101578"/>
                </a:cubicBezTo>
                <a:close/>
                <a:moveTo>
                  <a:pt x="2032579" y="835864"/>
                </a:moveTo>
                <a:cubicBezTo>
                  <a:pt x="1962078" y="800036"/>
                  <a:pt x="1973250" y="696404"/>
                  <a:pt x="1956684" y="630911"/>
                </a:cubicBezTo>
                <a:cubicBezTo>
                  <a:pt x="2041440" y="608567"/>
                  <a:pt x="2084587" y="513410"/>
                  <a:pt x="2170113" y="528050"/>
                </a:cubicBezTo>
                <a:cubicBezTo>
                  <a:pt x="2351180" y="682535"/>
                  <a:pt x="2214802" y="784241"/>
                  <a:pt x="2032579" y="835864"/>
                </a:cubicBezTo>
                <a:close/>
                <a:moveTo>
                  <a:pt x="2188990" y="695248"/>
                </a:moveTo>
                <a:cubicBezTo>
                  <a:pt x="2163179" y="578517"/>
                  <a:pt x="2098842" y="560025"/>
                  <a:pt x="2024103" y="652100"/>
                </a:cubicBezTo>
                <a:cubicBezTo>
                  <a:pt x="2035661" y="787323"/>
                  <a:pt x="2098457" y="768060"/>
                  <a:pt x="2188990" y="695248"/>
                </a:cubicBezTo>
                <a:close/>
                <a:moveTo>
                  <a:pt x="1818765" y="770372"/>
                </a:moveTo>
                <a:cubicBezTo>
                  <a:pt x="1920086" y="945275"/>
                  <a:pt x="1810675" y="1040047"/>
                  <a:pt x="1637312" y="1031186"/>
                </a:cubicBezTo>
                <a:cubicBezTo>
                  <a:pt x="1629607" y="983800"/>
                  <a:pt x="1567967" y="920619"/>
                  <a:pt x="1608804" y="880168"/>
                </a:cubicBezTo>
                <a:cubicBezTo>
                  <a:pt x="1679305" y="836250"/>
                  <a:pt x="1728231" y="761896"/>
                  <a:pt x="1818765" y="770372"/>
                </a:cubicBezTo>
                <a:close/>
                <a:moveTo>
                  <a:pt x="1762133" y="822381"/>
                </a:moveTo>
                <a:cubicBezTo>
                  <a:pt x="1675452" y="868611"/>
                  <a:pt x="1618820" y="895193"/>
                  <a:pt x="1688936" y="988038"/>
                </a:cubicBezTo>
                <a:cubicBezTo>
                  <a:pt x="1791798" y="966464"/>
                  <a:pt x="1810290" y="911759"/>
                  <a:pt x="1762133" y="822381"/>
                </a:cubicBezTo>
                <a:close/>
                <a:moveTo>
                  <a:pt x="1091413" y="1471527"/>
                </a:moveTo>
                <a:cubicBezTo>
                  <a:pt x="997797" y="1515831"/>
                  <a:pt x="988937" y="1447641"/>
                  <a:pt x="946174" y="1384075"/>
                </a:cubicBezTo>
                <a:cubicBezTo>
                  <a:pt x="924600" y="1298935"/>
                  <a:pt x="1073306" y="1250779"/>
                  <a:pt x="1139955" y="1234983"/>
                </a:cubicBezTo>
                <a:cubicBezTo>
                  <a:pt x="1275948" y="1281599"/>
                  <a:pt x="1220472" y="1480002"/>
                  <a:pt x="1091413" y="1471527"/>
                </a:cubicBezTo>
                <a:close/>
                <a:moveTo>
                  <a:pt x="1161143" y="1380993"/>
                </a:moveTo>
                <a:cubicBezTo>
                  <a:pt x="1161529" y="1244615"/>
                  <a:pt x="1045954" y="1255787"/>
                  <a:pt x="1010896" y="1360960"/>
                </a:cubicBezTo>
                <a:cubicBezTo>
                  <a:pt x="1038634" y="1486552"/>
                  <a:pt x="1087175" y="1434928"/>
                  <a:pt x="1161143" y="1380993"/>
                </a:cubicBezTo>
                <a:close/>
                <a:moveTo>
                  <a:pt x="1524819" y="1175655"/>
                </a:moveTo>
                <a:cubicBezTo>
                  <a:pt x="1415023" y="1261566"/>
                  <a:pt x="1262079" y="1339386"/>
                  <a:pt x="1267087" y="1129425"/>
                </a:cubicBezTo>
                <a:cubicBezTo>
                  <a:pt x="1389597" y="999596"/>
                  <a:pt x="1480516" y="975325"/>
                  <a:pt x="1524819" y="1175655"/>
                </a:cubicBezTo>
                <a:close/>
                <a:moveTo>
                  <a:pt x="1408474" y="1062391"/>
                </a:moveTo>
                <a:cubicBezTo>
                  <a:pt x="1316399" y="1085121"/>
                  <a:pt x="1298292" y="1162556"/>
                  <a:pt x="1361473" y="1228049"/>
                </a:cubicBezTo>
                <a:cubicBezTo>
                  <a:pt x="1448925" y="1200696"/>
                  <a:pt x="1470114" y="1130966"/>
                  <a:pt x="1408474" y="1062391"/>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2" name="Google Shape;32;p4"/>
          <p:cNvSpPr/>
          <p:nvPr/>
        </p:nvSpPr>
        <p:spPr>
          <a:xfrm>
            <a:off x="620697" y="707200"/>
            <a:ext cx="942952" cy="965806"/>
          </a:xfrm>
          <a:custGeom>
            <a:rect b="b" l="l" r="r" t="t"/>
            <a:pathLst>
              <a:path extrusionOk="0" h="1931611" w="1885905">
                <a:moveTo>
                  <a:pt x="765545" y="1703453"/>
                </a:moveTo>
                <a:cubicBezTo>
                  <a:pt x="771450" y="1712106"/>
                  <a:pt x="777748" y="1720759"/>
                  <a:pt x="784047" y="1729019"/>
                </a:cubicBezTo>
                <a:cubicBezTo>
                  <a:pt x="803336" y="1754978"/>
                  <a:pt x="823411" y="1780937"/>
                  <a:pt x="842307" y="1807290"/>
                </a:cubicBezTo>
                <a:cubicBezTo>
                  <a:pt x="848605" y="1816336"/>
                  <a:pt x="854116" y="1826563"/>
                  <a:pt x="857659" y="1837183"/>
                </a:cubicBezTo>
                <a:cubicBezTo>
                  <a:pt x="859627" y="1843082"/>
                  <a:pt x="858840" y="1852915"/>
                  <a:pt x="855297" y="1856062"/>
                </a:cubicBezTo>
                <a:cubicBezTo>
                  <a:pt x="851360" y="1859602"/>
                  <a:pt x="840338" y="1859995"/>
                  <a:pt x="836008" y="1856849"/>
                </a:cubicBezTo>
                <a:cubicBezTo>
                  <a:pt x="819869" y="1844656"/>
                  <a:pt x="802942" y="1832463"/>
                  <a:pt x="791132" y="1816730"/>
                </a:cubicBezTo>
                <a:cubicBezTo>
                  <a:pt x="773025" y="1792344"/>
                  <a:pt x="758460" y="1765204"/>
                  <a:pt x="742320" y="1739638"/>
                </a:cubicBezTo>
                <a:cubicBezTo>
                  <a:pt x="739171" y="1734918"/>
                  <a:pt x="735235" y="1730592"/>
                  <a:pt x="728149" y="1721546"/>
                </a:cubicBezTo>
                <a:cubicBezTo>
                  <a:pt x="728149" y="1732559"/>
                  <a:pt x="727362" y="1738065"/>
                  <a:pt x="728149" y="1743572"/>
                </a:cubicBezTo>
                <a:cubicBezTo>
                  <a:pt x="735628" y="1785657"/>
                  <a:pt x="743501" y="1827349"/>
                  <a:pt x="750980" y="1869435"/>
                </a:cubicBezTo>
                <a:cubicBezTo>
                  <a:pt x="753342" y="1883201"/>
                  <a:pt x="755311" y="1897754"/>
                  <a:pt x="755311" y="1911521"/>
                </a:cubicBezTo>
                <a:cubicBezTo>
                  <a:pt x="755311" y="1929613"/>
                  <a:pt x="741533" y="1937087"/>
                  <a:pt x="726574" y="1927254"/>
                </a:cubicBezTo>
                <a:cubicBezTo>
                  <a:pt x="720276" y="1922927"/>
                  <a:pt x="713190" y="1916634"/>
                  <a:pt x="710828" y="1909554"/>
                </a:cubicBezTo>
                <a:cubicBezTo>
                  <a:pt x="704924" y="1891461"/>
                  <a:pt x="699806" y="1872582"/>
                  <a:pt x="697051" y="1853702"/>
                </a:cubicBezTo>
                <a:cubicBezTo>
                  <a:pt x="691146" y="1814763"/>
                  <a:pt x="686816" y="1775431"/>
                  <a:pt x="682486" y="1736099"/>
                </a:cubicBezTo>
                <a:cubicBezTo>
                  <a:pt x="679730" y="1710926"/>
                  <a:pt x="678156" y="1685753"/>
                  <a:pt x="676187" y="1660580"/>
                </a:cubicBezTo>
                <a:cubicBezTo>
                  <a:pt x="676187" y="1658614"/>
                  <a:pt x="675794" y="1655860"/>
                  <a:pt x="676975" y="1654681"/>
                </a:cubicBezTo>
                <a:cubicBezTo>
                  <a:pt x="697444" y="1634621"/>
                  <a:pt x="686422" y="1610235"/>
                  <a:pt x="683273" y="1588602"/>
                </a:cubicBezTo>
                <a:cubicBezTo>
                  <a:pt x="673826" y="1528030"/>
                  <a:pt x="668708" y="1467459"/>
                  <a:pt x="677368" y="1406494"/>
                </a:cubicBezTo>
                <a:cubicBezTo>
                  <a:pt x="677762" y="1403740"/>
                  <a:pt x="676975" y="1400594"/>
                  <a:pt x="676581" y="1395481"/>
                </a:cubicBezTo>
                <a:cubicBezTo>
                  <a:pt x="671857" y="1393514"/>
                  <a:pt x="666740" y="1389581"/>
                  <a:pt x="660835" y="1388794"/>
                </a:cubicBezTo>
                <a:cubicBezTo>
                  <a:pt x="571477" y="1375421"/>
                  <a:pt x="482907" y="1356935"/>
                  <a:pt x="398666" y="1324289"/>
                </a:cubicBezTo>
                <a:cubicBezTo>
                  <a:pt x="349854" y="1305410"/>
                  <a:pt x="304191" y="1275910"/>
                  <a:pt x="270337" y="1233825"/>
                </a:cubicBezTo>
                <a:cubicBezTo>
                  <a:pt x="251048" y="1209439"/>
                  <a:pt x="229398" y="1188593"/>
                  <a:pt x="203811" y="1171680"/>
                </a:cubicBezTo>
                <a:cubicBezTo>
                  <a:pt x="168383" y="1148080"/>
                  <a:pt x="145157" y="1113074"/>
                  <a:pt x="117208" y="1082395"/>
                </a:cubicBezTo>
                <a:cubicBezTo>
                  <a:pt x="54225" y="1013170"/>
                  <a:pt x="21946" y="929786"/>
                  <a:pt x="7381" y="838928"/>
                </a:cubicBezTo>
                <a:cubicBezTo>
                  <a:pt x="-1279" y="784650"/>
                  <a:pt x="-4822" y="729978"/>
                  <a:pt x="10924" y="676092"/>
                </a:cubicBezTo>
                <a:cubicBezTo>
                  <a:pt x="28244" y="618274"/>
                  <a:pt x="58161" y="569895"/>
                  <a:pt x="112091" y="541182"/>
                </a:cubicBezTo>
                <a:cubicBezTo>
                  <a:pt x="130986" y="531349"/>
                  <a:pt x="154999" y="527023"/>
                  <a:pt x="176256" y="527023"/>
                </a:cubicBezTo>
                <a:cubicBezTo>
                  <a:pt x="209322" y="527416"/>
                  <a:pt x="242782" y="533316"/>
                  <a:pt x="275848" y="537643"/>
                </a:cubicBezTo>
                <a:cubicBezTo>
                  <a:pt x="308127" y="541969"/>
                  <a:pt x="340013" y="549049"/>
                  <a:pt x="371898" y="551016"/>
                </a:cubicBezTo>
                <a:cubicBezTo>
                  <a:pt x="424647" y="554162"/>
                  <a:pt x="475034" y="540396"/>
                  <a:pt x="522665" y="520336"/>
                </a:cubicBezTo>
                <a:cubicBezTo>
                  <a:pt x="568328" y="501064"/>
                  <a:pt x="612023" y="477464"/>
                  <a:pt x="656111" y="454651"/>
                </a:cubicBezTo>
                <a:cubicBezTo>
                  <a:pt x="732479" y="414926"/>
                  <a:pt x="796250" y="358287"/>
                  <a:pt x="859627" y="301649"/>
                </a:cubicBezTo>
                <a:cubicBezTo>
                  <a:pt x="887970" y="276476"/>
                  <a:pt x="912769" y="247370"/>
                  <a:pt x="941506" y="222197"/>
                </a:cubicBezTo>
                <a:cubicBezTo>
                  <a:pt x="979296" y="188765"/>
                  <a:pt x="1011575" y="149433"/>
                  <a:pt x="1056451" y="123867"/>
                </a:cubicBezTo>
                <a:cubicBezTo>
                  <a:pt x="1074559" y="113247"/>
                  <a:pt x="1089517" y="97514"/>
                  <a:pt x="1107231" y="86108"/>
                </a:cubicBezTo>
                <a:cubicBezTo>
                  <a:pt x="1133606" y="69588"/>
                  <a:pt x="1159980" y="52675"/>
                  <a:pt x="1188323" y="39695"/>
                </a:cubicBezTo>
                <a:cubicBezTo>
                  <a:pt x="1226900" y="22389"/>
                  <a:pt x="1267839" y="12556"/>
                  <a:pt x="1309959" y="5083"/>
                </a:cubicBezTo>
                <a:cubicBezTo>
                  <a:pt x="1362314" y="-4357"/>
                  <a:pt x="1413489" y="756"/>
                  <a:pt x="1463876" y="9016"/>
                </a:cubicBezTo>
                <a:cubicBezTo>
                  <a:pt x="1513475" y="16883"/>
                  <a:pt x="1563075" y="31042"/>
                  <a:pt x="1605195" y="61328"/>
                </a:cubicBezTo>
                <a:cubicBezTo>
                  <a:pt x="1612674" y="66441"/>
                  <a:pt x="1618973" y="73521"/>
                  <a:pt x="1625271" y="79814"/>
                </a:cubicBezTo>
                <a:cubicBezTo>
                  <a:pt x="1669359" y="125440"/>
                  <a:pt x="1706756" y="175392"/>
                  <a:pt x="1728013" y="236357"/>
                </a:cubicBezTo>
                <a:cubicBezTo>
                  <a:pt x="1732737" y="249730"/>
                  <a:pt x="1740216" y="261923"/>
                  <a:pt x="1747695" y="277656"/>
                </a:cubicBezTo>
                <a:cubicBezTo>
                  <a:pt x="1778006" y="273723"/>
                  <a:pt x="1806742" y="280803"/>
                  <a:pt x="1834691" y="294962"/>
                </a:cubicBezTo>
                <a:cubicBezTo>
                  <a:pt x="1861853" y="308728"/>
                  <a:pt x="1874843" y="331148"/>
                  <a:pt x="1883110" y="358287"/>
                </a:cubicBezTo>
                <a:cubicBezTo>
                  <a:pt x="1893738" y="390933"/>
                  <a:pt x="1872875" y="427119"/>
                  <a:pt x="1840596" y="433019"/>
                </a:cubicBezTo>
                <a:cubicBezTo>
                  <a:pt x="1817764" y="437345"/>
                  <a:pt x="1794933" y="440492"/>
                  <a:pt x="1768952" y="444425"/>
                </a:cubicBezTo>
                <a:cubicBezTo>
                  <a:pt x="1766197" y="462518"/>
                  <a:pt x="1763835" y="484544"/>
                  <a:pt x="1758717" y="505783"/>
                </a:cubicBezTo>
                <a:cubicBezTo>
                  <a:pt x="1744152" y="567928"/>
                  <a:pt x="1729194" y="630074"/>
                  <a:pt x="1712267" y="691825"/>
                </a:cubicBezTo>
                <a:cubicBezTo>
                  <a:pt x="1698883" y="740597"/>
                  <a:pt x="1681956" y="788583"/>
                  <a:pt x="1666604" y="836962"/>
                </a:cubicBezTo>
                <a:cubicBezTo>
                  <a:pt x="1645740" y="900680"/>
                  <a:pt x="1618973" y="962432"/>
                  <a:pt x="1582757" y="1018677"/>
                </a:cubicBezTo>
                <a:cubicBezTo>
                  <a:pt x="1550872" y="1068629"/>
                  <a:pt x="1515443" y="1118188"/>
                  <a:pt x="1468599" y="1155947"/>
                </a:cubicBezTo>
                <a:cubicBezTo>
                  <a:pt x="1404828" y="1207865"/>
                  <a:pt x="1339089" y="1257031"/>
                  <a:pt x="1273350" y="1305410"/>
                </a:cubicBezTo>
                <a:cubicBezTo>
                  <a:pt x="1254849" y="1319176"/>
                  <a:pt x="1232017" y="1327042"/>
                  <a:pt x="1211154" y="1337662"/>
                </a:cubicBezTo>
                <a:cubicBezTo>
                  <a:pt x="1206037" y="1340415"/>
                  <a:pt x="1200919" y="1343562"/>
                  <a:pt x="1196983" y="1345922"/>
                </a:cubicBezTo>
                <a:cubicBezTo>
                  <a:pt x="1230836" y="1407674"/>
                  <a:pt x="1264690" y="1467852"/>
                  <a:pt x="1296969" y="1528817"/>
                </a:cubicBezTo>
                <a:cubicBezTo>
                  <a:pt x="1303267" y="1541010"/>
                  <a:pt x="1310747" y="1547303"/>
                  <a:pt x="1323737" y="1550057"/>
                </a:cubicBezTo>
                <a:cubicBezTo>
                  <a:pt x="1382391" y="1562250"/>
                  <a:pt x="1441044" y="1574836"/>
                  <a:pt x="1499304" y="1587816"/>
                </a:cubicBezTo>
                <a:cubicBezTo>
                  <a:pt x="1509145" y="1589782"/>
                  <a:pt x="1520167" y="1592536"/>
                  <a:pt x="1527253" y="1598435"/>
                </a:cubicBezTo>
                <a:cubicBezTo>
                  <a:pt x="1532764" y="1603155"/>
                  <a:pt x="1533551" y="1613775"/>
                  <a:pt x="1536700" y="1621641"/>
                </a:cubicBezTo>
                <a:cubicBezTo>
                  <a:pt x="1529615" y="1624395"/>
                  <a:pt x="1521742" y="1630294"/>
                  <a:pt x="1515443" y="1629115"/>
                </a:cubicBezTo>
                <a:cubicBezTo>
                  <a:pt x="1458758" y="1618495"/>
                  <a:pt x="1400105" y="1617708"/>
                  <a:pt x="1345388" y="1595289"/>
                </a:cubicBezTo>
                <a:cubicBezTo>
                  <a:pt x="1338302" y="1592536"/>
                  <a:pt x="1330429" y="1591356"/>
                  <a:pt x="1317439" y="1588209"/>
                </a:cubicBezTo>
                <a:cubicBezTo>
                  <a:pt x="1324131" y="1596469"/>
                  <a:pt x="1326493" y="1600795"/>
                  <a:pt x="1330036" y="1603549"/>
                </a:cubicBezTo>
                <a:cubicBezTo>
                  <a:pt x="1365070" y="1631081"/>
                  <a:pt x="1400892" y="1658220"/>
                  <a:pt x="1435533" y="1686146"/>
                </a:cubicBezTo>
                <a:cubicBezTo>
                  <a:pt x="1444587" y="1693620"/>
                  <a:pt x="1452460" y="1703846"/>
                  <a:pt x="1456790" y="1714466"/>
                </a:cubicBezTo>
                <a:cubicBezTo>
                  <a:pt x="1462695" y="1729412"/>
                  <a:pt x="1452066" y="1739638"/>
                  <a:pt x="1437501" y="1733345"/>
                </a:cubicBezTo>
                <a:cubicBezTo>
                  <a:pt x="1421755" y="1726265"/>
                  <a:pt x="1406797" y="1717219"/>
                  <a:pt x="1393806" y="1706206"/>
                </a:cubicBezTo>
                <a:cubicBezTo>
                  <a:pt x="1368613" y="1684180"/>
                  <a:pt x="1344600" y="1660580"/>
                  <a:pt x="1320588" y="1637374"/>
                </a:cubicBezTo>
                <a:cubicBezTo>
                  <a:pt x="1317045" y="1634228"/>
                  <a:pt x="1313502" y="1631081"/>
                  <a:pt x="1305236" y="1624001"/>
                </a:cubicBezTo>
                <a:cubicBezTo>
                  <a:pt x="1299725" y="1659400"/>
                  <a:pt x="1295394" y="1690080"/>
                  <a:pt x="1290671" y="1720759"/>
                </a:cubicBezTo>
                <a:cubicBezTo>
                  <a:pt x="1289490" y="1729805"/>
                  <a:pt x="1289883" y="1739638"/>
                  <a:pt x="1286734" y="1747898"/>
                </a:cubicBezTo>
                <a:cubicBezTo>
                  <a:pt x="1283979" y="1755765"/>
                  <a:pt x="1277680" y="1766384"/>
                  <a:pt x="1271776" y="1767564"/>
                </a:cubicBezTo>
                <a:cubicBezTo>
                  <a:pt x="1265084" y="1768744"/>
                  <a:pt x="1253274" y="1762058"/>
                  <a:pt x="1250125" y="1755371"/>
                </a:cubicBezTo>
                <a:cubicBezTo>
                  <a:pt x="1245008" y="1745145"/>
                  <a:pt x="1241859" y="1732165"/>
                  <a:pt x="1243039" y="1720759"/>
                </a:cubicBezTo>
                <a:cubicBezTo>
                  <a:pt x="1246976" y="1676313"/>
                  <a:pt x="1252093" y="1631868"/>
                  <a:pt x="1258785" y="1587816"/>
                </a:cubicBezTo>
                <a:cubicBezTo>
                  <a:pt x="1261147" y="1572083"/>
                  <a:pt x="1259573" y="1559103"/>
                  <a:pt x="1251700" y="1544550"/>
                </a:cubicBezTo>
                <a:cubicBezTo>
                  <a:pt x="1221389" y="1487125"/>
                  <a:pt x="1193046" y="1428913"/>
                  <a:pt x="1163523" y="1370701"/>
                </a:cubicBezTo>
                <a:cubicBezTo>
                  <a:pt x="1161161" y="1366375"/>
                  <a:pt x="1157618" y="1362835"/>
                  <a:pt x="1155650" y="1359688"/>
                </a:cubicBezTo>
                <a:cubicBezTo>
                  <a:pt x="1115891" y="1369915"/>
                  <a:pt x="1078101" y="1380534"/>
                  <a:pt x="1039524" y="1389187"/>
                </a:cubicBezTo>
                <a:cubicBezTo>
                  <a:pt x="974966" y="1404134"/>
                  <a:pt x="909620" y="1411607"/>
                  <a:pt x="843094" y="1410820"/>
                </a:cubicBezTo>
                <a:cubicBezTo>
                  <a:pt x="809634" y="1410427"/>
                  <a:pt x="776174" y="1412787"/>
                  <a:pt x="743107" y="1403347"/>
                </a:cubicBezTo>
                <a:cubicBezTo>
                  <a:pt x="735235" y="1400987"/>
                  <a:pt x="725393" y="1404134"/>
                  <a:pt x="718308" y="1404527"/>
                </a:cubicBezTo>
                <a:cubicBezTo>
                  <a:pt x="707679" y="1478472"/>
                  <a:pt x="716733" y="1548483"/>
                  <a:pt x="731298" y="1618102"/>
                </a:cubicBezTo>
                <a:cubicBezTo>
                  <a:pt x="734054" y="1631081"/>
                  <a:pt x="739565" y="1636981"/>
                  <a:pt x="751374" y="1641308"/>
                </a:cubicBezTo>
                <a:cubicBezTo>
                  <a:pt x="793888" y="1657434"/>
                  <a:pt x="836402" y="1674740"/>
                  <a:pt x="878522" y="1691653"/>
                </a:cubicBezTo>
                <a:cubicBezTo>
                  <a:pt x="898204" y="1699519"/>
                  <a:pt x="918280" y="1706993"/>
                  <a:pt x="937963" y="1715646"/>
                </a:cubicBezTo>
                <a:cubicBezTo>
                  <a:pt x="944261" y="1718399"/>
                  <a:pt x="951741" y="1722332"/>
                  <a:pt x="954890" y="1727839"/>
                </a:cubicBezTo>
                <a:cubicBezTo>
                  <a:pt x="958432" y="1734132"/>
                  <a:pt x="961188" y="1744358"/>
                  <a:pt x="958432" y="1749471"/>
                </a:cubicBezTo>
                <a:cubicBezTo>
                  <a:pt x="955677" y="1754191"/>
                  <a:pt x="944261" y="1757338"/>
                  <a:pt x="937963" y="1755765"/>
                </a:cubicBezTo>
                <a:cubicBezTo>
                  <a:pt x="911589" y="1748685"/>
                  <a:pt x="885214" y="1740425"/>
                  <a:pt x="859233" y="1731772"/>
                </a:cubicBezTo>
                <a:cubicBezTo>
                  <a:pt x="828923" y="1721152"/>
                  <a:pt x="799005" y="1709746"/>
                  <a:pt x="769088" y="1698733"/>
                </a:cubicBezTo>
                <a:cubicBezTo>
                  <a:pt x="767907" y="1701093"/>
                  <a:pt x="766726" y="1702273"/>
                  <a:pt x="765545" y="1703453"/>
                </a:cubicBezTo>
                <a:close/>
                <a:moveTo>
                  <a:pt x="47533" y="773243"/>
                </a:moveTo>
                <a:cubicBezTo>
                  <a:pt x="48714" y="868427"/>
                  <a:pt x="68396" y="949452"/>
                  <a:pt x="113666" y="1022610"/>
                </a:cubicBezTo>
                <a:cubicBezTo>
                  <a:pt x="127837" y="1045423"/>
                  <a:pt x="144370" y="1068629"/>
                  <a:pt x="164446" y="1085935"/>
                </a:cubicBezTo>
                <a:cubicBezTo>
                  <a:pt x="197119" y="1114254"/>
                  <a:pt x="234122" y="1137461"/>
                  <a:pt x="268369" y="1163420"/>
                </a:cubicBezTo>
                <a:cubicBezTo>
                  <a:pt x="276242" y="1169320"/>
                  <a:pt x="282934" y="1177580"/>
                  <a:pt x="289232" y="1185446"/>
                </a:cubicBezTo>
                <a:cubicBezTo>
                  <a:pt x="314819" y="1220058"/>
                  <a:pt x="350248" y="1241691"/>
                  <a:pt x="387644" y="1259784"/>
                </a:cubicBezTo>
                <a:cubicBezTo>
                  <a:pt x="438031" y="1284170"/>
                  <a:pt x="491567" y="1299903"/>
                  <a:pt x="547071" y="1308949"/>
                </a:cubicBezTo>
                <a:cubicBezTo>
                  <a:pt x="629737" y="1322716"/>
                  <a:pt x="709254" y="1354575"/>
                  <a:pt x="794675" y="1353395"/>
                </a:cubicBezTo>
                <a:cubicBezTo>
                  <a:pt x="830891" y="1353002"/>
                  <a:pt x="867500" y="1351822"/>
                  <a:pt x="903716" y="1348282"/>
                </a:cubicBezTo>
                <a:cubicBezTo>
                  <a:pt x="975753" y="1341595"/>
                  <a:pt x="1045428" y="1321929"/>
                  <a:pt x="1113923" y="1299903"/>
                </a:cubicBezTo>
                <a:cubicBezTo>
                  <a:pt x="1146202" y="1289283"/>
                  <a:pt x="1178481" y="1275910"/>
                  <a:pt x="1208399" y="1259391"/>
                </a:cubicBezTo>
                <a:cubicBezTo>
                  <a:pt x="1292639" y="1212192"/>
                  <a:pt x="1370975" y="1156340"/>
                  <a:pt x="1441044" y="1089868"/>
                </a:cubicBezTo>
                <a:cubicBezTo>
                  <a:pt x="1464269" y="1067449"/>
                  <a:pt x="1489069" y="1045030"/>
                  <a:pt x="1506783" y="1018677"/>
                </a:cubicBezTo>
                <a:cubicBezTo>
                  <a:pt x="1552840" y="949845"/>
                  <a:pt x="1594960" y="878261"/>
                  <a:pt x="1623696" y="799596"/>
                </a:cubicBezTo>
                <a:cubicBezTo>
                  <a:pt x="1639049" y="757510"/>
                  <a:pt x="1657550" y="716605"/>
                  <a:pt x="1670147" y="674126"/>
                </a:cubicBezTo>
                <a:cubicBezTo>
                  <a:pt x="1685105" y="623780"/>
                  <a:pt x="1695734" y="571862"/>
                  <a:pt x="1708330" y="520336"/>
                </a:cubicBezTo>
                <a:cubicBezTo>
                  <a:pt x="1720927" y="468418"/>
                  <a:pt x="1726438" y="416499"/>
                  <a:pt x="1715810" y="363400"/>
                </a:cubicBezTo>
                <a:cubicBezTo>
                  <a:pt x="1703607" y="303222"/>
                  <a:pt x="1680775" y="247370"/>
                  <a:pt x="1652433" y="192698"/>
                </a:cubicBezTo>
                <a:cubicBezTo>
                  <a:pt x="1632356" y="153759"/>
                  <a:pt x="1602046" y="125833"/>
                  <a:pt x="1565436" y="106167"/>
                </a:cubicBezTo>
                <a:cubicBezTo>
                  <a:pt x="1517805" y="80208"/>
                  <a:pt x="1464269" y="69588"/>
                  <a:pt x="1410733" y="64475"/>
                </a:cubicBezTo>
                <a:cubicBezTo>
                  <a:pt x="1366251" y="60148"/>
                  <a:pt x="1321375" y="61721"/>
                  <a:pt x="1277680" y="73521"/>
                </a:cubicBezTo>
                <a:cubicBezTo>
                  <a:pt x="1243827" y="82961"/>
                  <a:pt x="1208792" y="92401"/>
                  <a:pt x="1177694" y="108527"/>
                </a:cubicBezTo>
                <a:cubicBezTo>
                  <a:pt x="1129275" y="134486"/>
                  <a:pt x="1085581" y="167132"/>
                  <a:pt x="1045822" y="205284"/>
                </a:cubicBezTo>
                <a:cubicBezTo>
                  <a:pt x="1006457" y="243043"/>
                  <a:pt x="962369" y="275689"/>
                  <a:pt x="924579" y="314628"/>
                </a:cubicBezTo>
                <a:cubicBezTo>
                  <a:pt x="889938" y="350027"/>
                  <a:pt x="857265" y="387000"/>
                  <a:pt x="817900" y="417286"/>
                </a:cubicBezTo>
                <a:cubicBezTo>
                  <a:pt x="761609" y="460945"/>
                  <a:pt x="704924" y="503030"/>
                  <a:pt x="638791" y="530956"/>
                </a:cubicBezTo>
                <a:cubicBezTo>
                  <a:pt x="631312" y="534103"/>
                  <a:pt x="623832" y="537643"/>
                  <a:pt x="617140" y="541576"/>
                </a:cubicBezTo>
                <a:cubicBezTo>
                  <a:pt x="564785" y="572255"/>
                  <a:pt x="507706" y="590741"/>
                  <a:pt x="447872" y="597821"/>
                </a:cubicBezTo>
                <a:cubicBezTo>
                  <a:pt x="404571" y="602934"/>
                  <a:pt x="361270" y="603721"/>
                  <a:pt x="317575" y="592708"/>
                </a:cubicBezTo>
                <a:cubicBezTo>
                  <a:pt x="274667" y="581695"/>
                  <a:pt x="230579" y="573435"/>
                  <a:pt x="185309" y="575008"/>
                </a:cubicBezTo>
                <a:cubicBezTo>
                  <a:pt x="144370" y="576188"/>
                  <a:pt x="113272" y="593494"/>
                  <a:pt x="89653" y="626140"/>
                </a:cubicBezTo>
                <a:cubicBezTo>
                  <a:pt x="56193" y="672946"/>
                  <a:pt x="49107" y="726831"/>
                  <a:pt x="47533" y="773243"/>
                </a:cubicBezTo>
                <a:close/>
                <a:moveTo>
                  <a:pt x="1767771" y="392113"/>
                </a:moveTo>
                <a:cubicBezTo>
                  <a:pt x="1790603" y="391326"/>
                  <a:pt x="1807529" y="386606"/>
                  <a:pt x="1820913" y="372840"/>
                </a:cubicBezTo>
                <a:cubicBezTo>
                  <a:pt x="1831936" y="361434"/>
                  <a:pt x="1831148" y="349241"/>
                  <a:pt x="1817371" y="343341"/>
                </a:cubicBezTo>
                <a:cubicBezTo>
                  <a:pt x="1800444" y="336261"/>
                  <a:pt x="1781942" y="332328"/>
                  <a:pt x="1759505" y="326035"/>
                </a:cubicBezTo>
                <a:cubicBezTo>
                  <a:pt x="1763047" y="350421"/>
                  <a:pt x="1765409" y="370087"/>
                  <a:pt x="1767771" y="392113"/>
                </a:cubicBezTo>
                <a:close/>
                <a:moveTo>
                  <a:pt x="615959" y="945519"/>
                </a:moveTo>
                <a:cubicBezTo>
                  <a:pt x="643908" y="934112"/>
                  <a:pt x="674219" y="927426"/>
                  <a:pt x="703349" y="918379"/>
                </a:cubicBezTo>
                <a:cubicBezTo>
                  <a:pt x="712403" y="915626"/>
                  <a:pt x="721851" y="910906"/>
                  <a:pt x="719882" y="899893"/>
                </a:cubicBezTo>
                <a:cubicBezTo>
                  <a:pt x="718308" y="891633"/>
                  <a:pt x="713978" y="881800"/>
                  <a:pt x="707286" y="877474"/>
                </a:cubicBezTo>
                <a:cubicBezTo>
                  <a:pt x="699413" y="872361"/>
                  <a:pt x="687997" y="870394"/>
                  <a:pt x="678549" y="871181"/>
                </a:cubicBezTo>
                <a:cubicBezTo>
                  <a:pt x="663591" y="872361"/>
                  <a:pt x="648632" y="876687"/>
                  <a:pt x="634067" y="880227"/>
                </a:cubicBezTo>
                <a:cubicBezTo>
                  <a:pt x="572658" y="894780"/>
                  <a:pt x="520303" y="872361"/>
                  <a:pt x="471491" y="838142"/>
                </a:cubicBezTo>
                <a:cubicBezTo>
                  <a:pt x="464799" y="833422"/>
                  <a:pt x="461650" y="823982"/>
                  <a:pt x="457320" y="817689"/>
                </a:cubicBezTo>
                <a:cubicBezTo>
                  <a:pt x="465586" y="801956"/>
                  <a:pt x="477002" y="796056"/>
                  <a:pt x="490780" y="794876"/>
                </a:cubicBezTo>
                <a:cubicBezTo>
                  <a:pt x="514005" y="792516"/>
                  <a:pt x="537230" y="789763"/>
                  <a:pt x="560455" y="788583"/>
                </a:cubicBezTo>
                <a:cubicBezTo>
                  <a:pt x="628163" y="785436"/>
                  <a:pt x="693902" y="774030"/>
                  <a:pt x="755311" y="744531"/>
                </a:cubicBezTo>
                <a:cubicBezTo>
                  <a:pt x="788771" y="728404"/>
                  <a:pt x="820262" y="708345"/>
                  <a:pt x="851360" y="688285"/>
                </a:cubicBezTo>
                <a:cubicBezTo>
                  <a:pt x="867894" y="677272"/>
                  <a:pt x="882852" y="663113"/>
                  <a:pt x="896630" y="648560"/>
                </a:cubicBezTo>
                <a:cubicBezTo>
                  <a:pt x="907652" y="636760"/>
                  <a:pt x="906471" y="618667"/>
                  <a:pt x="896630" y="610014"/>
                </a:cubicBezTo>
                <a:cubicBezTo>
                  <a:pt x="886789" y="600968"/>
                  <a:pt x="876948" y="602148"/>
                  <a:pt x="861595" y="613554"/>
                </a:cubicBezTo>
                <a:cubicBezTo>
                  <a:pt x="840732" y="629287"/>
                  <a:pt x="820262" y="646200"/>
                  <a:pt x="798218" y="659966"/>
                </a:cubicBezTo>
                <a:cubicBezTo>
                  <a:pt x="776961" y="672946"/>
                  <a:pt x="754917" y="683959"/>
                  <a:pt x="730904" y="692219"/>
                </a:cubicBezTo>
                <a:cubicBezTo>
                  <a:pt x="664772" y="714638"/>
                  <a:pt x="598639" y="735877"/>
                  <a:pt x="527389" y="737057"/>
                </a:cubicBezTo>
                <a:cubicBezTo>
                  <a:pt x="503376" y="737451"/>
                  <a:pt x="478970" y="741777"/>
                  <a:pt x="456139" y="749644"/>
                </a:cubicBezTo>
                <a:cubicBezTo>
                  <a:pt x="404965" y="767343"/>
                  <a:pt x="394336" y="815329"/>
                  <a:pt x="430945" y="855054"/>
                </a:cubicBezTo>
                <a:cubicBezTo>
                  <a:pt x="451809" y="877474"/>
                  <a:pt x="474640" y="897533"/>
                  <a:pt x="502983" y="910513"/>
                </a:cubicBezTo>
                <a:cubicBezTo>
                  <a:pt x="510068" y="913660"/>
                  <a:pt x="516367" y="918379"/>
                  <a:pt x="525814" y="924279"/>
                </a:cubicBezTo>
                <a:cubicBezTo>
                  <a:pt x="517154" y="932146"/>
                  <a:pt x="511249" y="938439"/>
                  <a:pt x="504164" y="943945"/>
                </a:cubicBezTo>
                <a:cubicBezTo>
                  <a:pt x="471097" y="969905"/>
                  <a:pt x="466767" y="1006091"/>
                  <a:pt x="492748" y="1038343"/>
                </a:cubicBezTo>
                <a:cubicBezTo>
                  <a:pt x="508494" y="1058009"/>
                  <a:pt x="528570" y="1072169"/>
                  <a:pt x="553763" y="1075709"/>
                </a:cubicBezTo>
                <a:cubicBezTo>
                  <a:pt x="577776" y="1078855"/>
                  <a:pt x="602182" y="1079642"/>
                  <a:pt x="626588" y="1079642"/>
                </a:cubicBezTo>
                <a:cubicBezTo>
                  <a:pt x="649419" y="1079249"/>
                  <a:pt x="672645" y="1076102"/>
                  <a:pt x="695870" y="1074135"/>
                </a:cubicBezTo>
                <a:cubicBezTo>
                  <a:pt x="690359" y="1123301"/>
                  <a:pt x="707679" y="1155553"/>
                  <a:pt x="748225" y="1166173"/>
                </a:cubicBezTo>
                <a:cubicBezTo>
                  <a:pt x="766333" y="1170893"/>
                  <a:pt x="786409" y="1170500"/>
                  <a:pt x="805304" y="1169320"/>
                </a:cubicBezTo>
                <a:cubicBezTo>
                  <a:pt x="826561" y="1168140"/>
                  <a:pt x="847424" y="1163813"/>
                  <a:pt x="868287" y="1159487"/>
                </a:cubicBezTo>
                <a:cubicBezTo>
                  <a:pt x="893087" y="1154767"/>
                  <a:pt x="918674" y="1151620"/>
                  <a:pt x="942293" y="1142967"/>
                </a:cubicBezTo>
                <a:cubicBezTo>
                  <a:pt x="1003308" y="1120548"/>
                  <a:pt x="1047397" y="1075316"/>
                  <a:pt x="1088730" y="1027330"/>
                </a:cubicBezTo>
                <a:cubicBezTo>
                  <a:pt x="1089911" y="1025757"/>
                  <a:pt x="1091879" y="1023790"/>
                  <a:pt x="1091879" y="1022217"/>
                </a:cubicBezTo>
                <a:cubicBezTo>
                  <a:pt x="1091485" y="1016710"/>
                  <a:pt x="1092273" y="1009237"/>
                  <a:pt x="1089123" y="1006091"/>
                </a:cubicBezTo>
                <a:cubicBezTo>
                  <a:pt x="1085974" y="1002944"/>
                  <a:pt x="1077314" y="1000977"/>
                  <a:pt x="1072984" y="1002944"/>
                </a:cubicBezTo>
                <a:cubicBezTo>
                  <a:pt x="1065898" y="1006091"/>
                  <a:pt x="1060387" y="1012777"/>
                  <a:pt x="1054482" y="1018284"/>
                </a:cubicBezTo>
                <a:cubicBezTo>
                  <a:pt x="1013937" y="1054469"/>
                  <a:pt x="971029" y="1087902"/>
                  <a:pt x="916706" y="1098128"/>
                </a:cubicBezTo>
                <a:cubicBezTo>
                  <a:pt x="865925" y="1107568"/>
                  <a:pt x="814358" y="1112288"/>
                  <a:pt x="763184" y="1118581"/>
                </a:cubicBezTo>
                <a:cubicBezTo>
                  <a:pt x="758066" y="1119368"/>
                  <a:pt x="752555" y="1115434"/>
                  <a:pt x="743107" y="1113074"/>
                </a:cubicBezTo>
                <a:cubicBezTo>
                  <a:pt x="750980" y="1101668"/>
                  <a:pt x="756098" y="1092228"/>
                  <a:pt x="763577" y="1084362"/>
                </a:cubicBezTo>
                <a:cubicBezTo>
                  <a:pt x="776568" y="1070202"/>
                  <a:pt x="790739" y="1057223"/>
                  <a:pt x="804516" y="1043850"/>
                </a:cubicBezTo>
                <a:cubicBezTo>
                  <a:pt x="819081" y="1029690"/>
                  <a:pt x="821443" y="1017497"/>
                  <a:pt x="812783" y="1003731"/>
                </a:cubicBezTo>
                <a:cubicBezTo>
                  <a:pt x="804123" y="990358"/>
                  <a:pt x="787196" y="986031"/>
                  <a:pt x="769876" y="992324"/>
                </a:cubicBezTo>
                <a:cubicBezTo>
                  <a:pt x="752949" y="998617"/>
                  <a:pt x="735628" y="1005304"/>
                  <a:pt x="718308" y="1009630"/>
                </a:cubicBezTo>
                <a:cubicBezTo>
                  <a:pt x="669102" y="1022217"/>
                  <a:pt x="619502" y="1032050"/>
                  <a:pt x="568328" y="1027723"/>
                </a:cubicBezTo>
                <a:cubicBezTo>
                  <a:pt x="551795" y="1026543"/>
                  <a:pt x="535655" y="1024970"/>
                  <a:pt x="524633" y="1004911"/>
                </a:cubicBezTo>
                <a:cubicBezTo>
                  <a:pt x="550220" y="976198"/>
                  <a:pt x="582499" y="959285"/>
                  <a:pt x="615959" y="945519"/>
                </a:cubicBezTo>
                <a:close/>
                <a:moveTo>
                  <a:pt x="1407978" y="390933"/>
                </a:moveTo>
                <a:cubicBezTo>
                  <a:pt x="1424511" y="369694"/>
                  <a:pt x="1426085" y="312268"/>
                  <a:pt x="1397743" y="290636"/>
                </a:cubicBezTo>
                <a:cubicBezTo>
                  <a:pt x="1376486" y="274116"/>
                  <a:pt x="1353261" y="263496"/>
                  <a:pt x="1325312" y="263890"/>
                </a:cubicBezTo>
                <a:cubicBezTo>
                  <a:pt x="1292245" y="264283"/>
                  <a:pt x="1268233" y="289062"/>
                  <a:pt x="1270988" y="321708"/>
                </a:cubicBezTo>
                <a:cubicBezTo>
                  <a:pt x="1276106" y="376380"/>
                  <a:pt x="1306023" y="403519"/>
                  <a:pt x="1357591" y="405093"/>
                </a:cubicBezTo>
                <a:cubicBezTo>
                  <a:pt x="1380029" y="406666"/>
                  <a:pt x="1397349" y="404306"/>
                  <a:pt x="1407978" y="390933"/>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3" name="Google Shape;33;p4"/>
          <p:cNvSpPr/>
          <p:nvPr/>
        </p:nvSpPr>
        <p:spPr>
          <a:xfrm rot="-291508">
            <a:off x="5711612" y="902440"/>
            <a:ext cx="1299099" cy="603458"/>
          </a:xfrm>
          <a:custGeom>
            <a:rect b="b" l="l" r="r" t="t"/>
            <a:pathLst>
              <a:path extrusionOk="0" h="1202579" w="2588862">
                <a:moveTo>
                  <a:pt x="912870" y="614926"/>
                </a:moveTo>
                <a:cubicBezTo>
                  <a:pt x="861098" y="612177"/>
                  <a:pt x="813449" y="609428"/>
                  <a:pt x="763509" y="607137"/>
                </a:cubicBezTo>
                <a:cubicBezTo>
                  <a:pt x="758927" y="619966"/>
                  <a:pt x="753887" y="634627"/>
                  <a:pt x="748847" y="649288"/>
                </a:cubicBezTo>
                <a:cubicBezTo>
                  <a:pt x="743349" y="664866"/>
                  <a:pt x="741975" y="682276"/>
                  <a:pt x="727772" y="693730"/>
                </a:cubicBezTo>
                <a:cubicBezTo>
                  <a:pt x="724565" y="696479"/>
                  <a:pt x="724106" y="702436"/>
                  <a:pt x="722274" y="707017"/>
                </a:cubicBezTo>
                <a:cubicBezTo>
                  <a:pt x="713569" y="729009"/>
                  <a:pt x="708071" y="752376"/>
                  <a:pt x="696158" y="772535"/>
                </a:cubicBezTo>
                <a:cubicBezTo>
                  <a:pt x="660880" y="831180"/>
                  <a:pt x="624226" y="889367"/>
                  <a:pt x="586657" y="946638"/>
                </a:cubicBezTo>
                <a:cubicBezTo>
                  <a:pt x="559167" y="988331"/>
                  <a:pt x="519765" y="1019028"/>
                  <a:pt x="483111" y="1052016"/>
                </a:cubicBezTo>
                <a:cubicBezTo>
                  <a:pt x="448749" y="1083171"/>
                  <a:pt x="411638" y="1111119"/>
                  <a:pt x="374068" y="1138151"/>
                </a:cubicBezTo>
                <a:cubicBezTo>
                  <a:pt x="325044" y="1173888"/>
                  <a:pt x="284268" y="1171139"/>
                  <a:pt x="242116" y="1126697"/>
                </a:cubicBezTo>
                <a:cubicBezTo>
                  <a:pt x="214168" y="1097374"/>
                  <a:pt x="191260" y="1063928"/>
                  <a:pt x="166519" y="1031856"/>
                </a:cubicBezTo>
                <a:cubicBezTo>
                  <a:pt x="136738" y="993371"/>
                  <a:pt x="114746" y="950761"/>
                  <a:pt x="98711" y="904028"/>
                </a:cubicBezTo>
                <a:cubicBezTo>
                  <a:pt x="89089" y="876080"/>
                  <a:pt x="74428" y="849965"/>
                  <a:pt x="66181" y="821559"/>
                </a:cubicBezTo>
                <a:cubicBezTo>
                  <a:pt x="55643" y="786738"/>
                  <a:pt x="49687" y="750543"/>
                  <a:pt x="41898" y="714806"/>
                </a:cubicBezTo>
                <a:cubicBezTo>
                  <a:pt x="40066" y="706101"/>
                  <a:pt x="37317" y="697854"/>
                  <a:pt x="35026" y="688691"/>
                </a:cubicBezTo>
                <a:cubicBezTo>
                  <a:pt x="29070" y="687774"/>
                  <a:pt x="24030" y="687774"/>
                  <a:pt x="19448" y="686400"/>
                </a:cubicBezTo>
                <a:cubicBezTo>
                  <a:pt x="-253" y="679985"/>
                  <a:pt x="-7126" y="660284"/>
                  <a:pt x="8910" y="648372"/>
                </a:cubicBezTo>
                <a:cubicBezTo>
                  <a:pt x="35026" y="629129"/>
                  <a:pt x="33651" y="604388"/>
                  <a:pt x="32277" y="576898"/>
                </a:cubicBezTo>
                <a:cubicBezTo>
                  <a:pt x="28153" y="499468"/>
                  <a:pt x="45105" y="427995"/>
                  <a:pt x="93213" y="365684"/>
                </a:cubicBezTo>
                <a:cubicBezTo>
                  <a:pt x="127117" y="321700"/>
                  <a:pt x="205921" y="306123"/>
                  <a:pt x="259985" y="339569"/>
                </a:cubicBezTo>
                <a:cubicBezTo>
                  <a:pt x="295722" y="361561"/>
                  <a:pt x="327793" y="386760"/>
                  <a:pt x="350243" y="427078"/>
                </a:cubicBezTo>
                <a:cubicBezTo>
                  <a:pt x="358032" y="417915"/>
                  <a:pt x="363530" y="411959"/>
                  <a:pt x="369028" y="405086"/>
                </a:cubicBezTo>
                <a:cubicBezTo>
                  <a:pt x="399725" y="366600"/>
                  <a:pt x="437295" y="340485"/>
                  <a:pt x="487235" y="333154"/>
                </a:cubicBezTo>
                <a:cubicBezTo>
                  <a:pt x="516557" y="328573"/>
                  <a:pt x="544964" y="321242"/>
                  <a:pt x="575203" y="324449"/>
                </a:cubicBezTo>
                <a:cubicBezTo>
                  <a:pt x="583450" y="325366"/>
                  <a:pt x="593071" y="322617"/>
                  <a:pt x="600860" y="319409"/>
                </a:cubicBezTo>
                <a:cubicBezTo>
                  <a:pt x="673250" y="288712"/>
                  <a:pt x="744724" y="256183"/>
                  <a:pt x="817114" y="226402"/>
                </a:cubicBezTo>
                <a:cubicBezTo>
                  <a:pt x="865221" y="206701"/>
                  <a:pt x="914703" y="189749"/>
                  <a:pt x="963269" y="170964"/>
                </a:cubicBezTo>
                <a:cubicBezTo>
                  <a:pt x="1007252" y="154012"/>
                  <a:pt x="1051236" y="136143"/>
                  <a:pt x="1095220" y="118733"/>
                </a:cubicBezTo>
                <a:cubicBezTo>
                  <a:pt x="1137372" y="101781"/>
                  <a:pt x="1179523" y="85745"/>
                  <a:pt x="1221216" y="67877"/>
                </a:cubicBezTo>
                <a:cubicBezTo>
                  <a:pt x="1251913" y="55048"/>
                  <a:pt x="1281235" y="39012"/>
                  <a:pt x="1312391" y="27100"/>
                </a:cubicBezTo>
                <a:cubicBezTo>
                  <a:pt x="1339881" y="16562"/>
                  <a:pt x="1368287" y="8773"/>
                  <a:pt x="1396693" y="984"/>
                </a:cubicBezTo>
                <a:cubicBezTo>
                  <a:pt x="1410896" y="-2681"/>
                  <a:pt x="1420518" y="4192"/>
                  <a:pt x="1428306" y="16562"/>
                </a:cubicBezTo>
                <a:cubicBezTo>
                  <a:pt x="1460378" y="66960"/>
                  <a:pt x="1464043" y="124689"/>
                  <a:pt x="1472290" y="181043"/>
                </a:cubicBezTo>
                <a:cubicBezTo>
                  <a:pt x="1473207" y="186541"/>
                  <a:pt x="1467709" y="192956"/>
                  <a:pt x="1465418" y="198912"/>
                </a:cubicBezTo>
                <a:cubicBezTo>
                  <a:pt x="1459004" y="195247"/>
                  <a:pt x="1448924" y="193414"/>
                  <a:pt x="1446633" y="188374"/>
                </a:cubicBezTo>
                <a:cubicBezTo>
                  <a:pt x="1435637" y="159968"/>
                  <a:pt x="1426474" y="130645"/>
                  <a:pt x="1417769" y="101781"/>
                </a:cubicBezTo>
                <a:cubicBezTo>
                  <a:pt x="1414103" y="89869"/>
                  <a:pt x="1413645" y="77040"/>
                  <a:pt x="1410896" y="60546"/>
                </a:cubicBezTo>
                <a:cubicBezTo>
                  <a:pt x="1392111" y="65128"/>
                  <a:pt x="1375159" y="68793"/>
                  <a:pt x="1358665" y="73375"/>
                </a:cubicBezTo>
                <a:cubicBezTo>
                  <a:pt x="1294980" y="91701"/>
                  <a:pt x="1238626" y="126980"/>
                  <a:pt x="1177690" y="151263"/>
                </a:cubicBezTo>
                <a:cubicBezTo>
                  <a:pt x="1118129" y="174629"/>
                  <a:pt x="1058109" y="197079"/>
                  <a:pt x="999006" y="220904"/>
                </a:cubicBezTo>
                <a:cubicBezTo>
                  <a:pt x="948149" y="241521"/>
                  <a:pt x="897751" y="263513"/>
                  <a:pt x="846895" y="285047"/>
                </a:cubicBezTo>
                <a:cubicBezTo>
                  <a:pt x="803369" y="303374"/>
                  <a:pt x="759843" y="321700"/>
                  <a:pt x="716318" y="340485"/>
                </a:cubicBezTo>
                <a:cubicBezTo>
                  <a:pt x="703947" y="345983"/>
                  <a:pt x="691577" y="351481"/>
                  <a:pt x="674166" y="359270"/>
                </a:cubicBezTo>
                <a:cubicBezTo>
                  <a:pt x="745640" y="401879"/>
                  <a:pt x="768548" y="467397"/>
                  <a:pt x="774046" y="543910"/>
                </a:cubicBezTo>
                <a:cubicBezTo>
                  <a:pt x="801536" y="543910"/>
                  <a:pt x="827652" y="542994"/>
                  <a:pt x="853767" y="544369"/>
                </a:cubicBezTo>
                <a:cubicBezTo>
                  <a:pt x="877134" y="545743"/>
                  <a:pt x="900500" y="549867"/>
                  <a:pt x="926615" y="552615"/>
                </a:cubicBezTo>
                <a:cubicBezTo>
                  <a:pt x="927532" y="547576"/>
                  <a:pt x="929364" y="540245"/>
                  <a:pt x="929823" y="532914"/>
                </a:cubicBezTo>
                <a:cubicBezTo>
                  <a:pt x="931197" y="503592"/>
                  <a:pt x="939444" y="476102"/>
                  <a:pt x="957313" y="453194"/>
                </a:cubicBezTo>
                <a:cubicBezTo>
                  <a:pt x="977014" y="427078"/>
                  <a:pt x="992133" y="397756"/>
                  <a:pt x="1020997" y="377596"/>
                </a:cubicBezTo>
                <a:cubicBezTo>
                  <a:pt x="1071396" y="341859"/>
                  <a:pt x="1124085" y="332238"/>
                  <a:pt x="1179523" y="356063"/>
                </a:cubicBezTo>
                <a:cubicBezTo>
                  <a:pt x="1210220" y="369349"/>
                  <a:pt x="1234044" y="395007"/>
                  <a:pt x="1253287" y="422955"/>
                </a:cubicBezTo>
                <a:cubicBezTo>
                  <a:pt x="1262909" y="436700"/>
                  <a:pt x="1271156" y="451361"/>
                  <a:pt x="1281235" y="467855"/>
                </a:cubicBezTo>
                <a:cubicBezTo>
                  <a:pt x="1285817" y="464190"/>
                  <a:pt x="1290857" y="461899"/>
                  <a:pt x="1294522" y="457775"/>
                </a:cubicBezTo>
                <a:cubicBezTo>
                  <a:pt x="1312391" y="436241"/>
                  <a:pt x="1331634" y="416540"/>
                  <a:pt x="1360498" y="410126"/>
                </a:cubicBezTo>
                <a:cubicBezTo>
                  <a:pt x="1363247" y="409668"/>
                  <a:pt x="1365996" y="407835"/>
                  <a:pt x="1368287" y="406003"/>
                </a:cubicBezTo>
                <a:cubicBezTo>
                  <a:pt x="1404940" y="367975"/>
                  <a:pt x="1454880" y="366142"/>
                  <a:pt x="1501155" y="365684"/>
                </a:cubicBezTo>
                <a:cubicBezTo>
                  <a:pt x="1538266" y="365226"/>
                  <a:pt x="1574003" y="379887"/>
                  <a:pt x="1599660" y="414250"/>
                </a:cubicBezTo>
                <a:cubicBezTo>
                  <a:pt x="1623027" y="445405"/>
                  <a:pt x="1638146" y="478851"/>
                  <a:pt x="1643644" y="516420"/>
                </a:cubicBezTo>
                <a:cubicBezTo>
                  <a:pt x="1647310" y="543452"/>
                  <a:pt x="1644561" y="570942"/>
                  <a:pt x="1644561" y="602097"/>
                </a:cubicBezTo>
                <a:cubicBezTo>
                  <a:pt x="1678923" y="583771"/>
                  <a:pt x="1710536" y="566360"/>
                  <a:pt x="1742608" y="550325"/>
                </a:cubicBezTo>
                <a:cubicBezTo>
                  <a:pt x="1780177" y="531082"/>
                  <a:pt x="1819122" y="513671"/>
                  <a:pt x="1856691" y="494887"/>
                </a:cubicBezTo>
                <a:cubicBezTo>
                  <a:pt x="1901133" y="472437"/>
                  <a:pt x="1945117" y="447696"/>
                  <a:pt x="1990017" y="425246"/>
                </a:cubicBezTo>
                <a:cubicBezTo>
                  <a:pt x="2095853" y="373015"/>
                  <a:pt x="2200315" y="316660"/>
                  <a:pt x="2312566" y="277716"/>
                </a:cubicBezTo>
                <a:cubicBezTo>
                  <a:pt x="2379916" y="254350"/>
                  <a:pt x="2446808" y="228234"/>
                  <a:pt x="2513700" y="203952"/>
                </a:cubicBezTo>
                <a:cubicBezTo>
                  <a:pt x="2545772" y="192039"/>
                  <a:pt x="2565015" y="199828"/>
                  <a:pt x="2574178" y="230525"/>
                </a:cubicBezTo>
                <a:cubicBezTo>
                  <a:pt x="2592963" y="294210"/>
                  <a:pt x="2591588" y="359270"/>
                  <a:pt x="2581967" y="424787"/>
                </a:cubicBezTo>
                <a:cubicBezTo>
                  <a:pt x="2581051" y="429827"/>
                  <a:pt x="2578760" y="433951"/>
                  <a:pt x="2577385" y="438991"/>
                </a:cubicBezTo>
                <a:cubicBezTo>
                  <a:pt x="2575094" y="448154"/>
                  <a:pt x="2571887" y="457317"/>
                  <a:pt x="2560433" y="455484"/>
                </a:cubicBezTo>
                <a:cubicBezTo>
                  <a:pt x="2547604" y="453652"/>
                  <a:pt x="2547146" y="442198"/>
                  <a:pt x="2547146" y="432576"/>
                </a:cubicBezTo>
                <a:cubicBezTo>
                  <a:pt x="2547604" y="411042"/>
                  <a:pt x="2550811" y="389509"/>
                  <a:pt x="2548979" y="367975"/>
                </a:cubicBezTo>
                <a:cubicBezTo>
                  <a:pt x="2546688" y="334529"/>
                  <a:pt x="2541190" y="301541"/>
                  <a:pt x="2537067" y="265804"/>
                </a:cubicBezTo>
                <a:cubicBezTo>
                  <a:pt x="2527445" y="267637"/>
                  <a:pt x="2519656" y="268095"/>
                  <a:pt x="2512784" y="270844"/>
                </a:cubicBezTo>
                <a:cubicBezTo>
                  <a:pt x="2460095" y="290087"/>
                  <a:pt x="2406489" y="304748"/>
                  <a:pt x="2355175" y="328114"/>
                </a:cubicBezTo>
                <a:cubicBezTo>
                  <a:pt x="2290115" y="357895"/>
                  <a:pt x="2221849" y="382178"/>
                  <a:pt x="2156789" y="412417"/>
                </a:cubicBezTo>
                <a:cubicBezTo>
                  <a:pt x="2083483" y="446321"/>
                  <a:pt x="2012009" y="483891"/>
                  <a:pt x="1940077" y="521002"/>
                </a:cubicBezTo>
                <a:cubicBezTo>
                  <a:pt x="1884181" y="549408"/>
                  <a:pt x="1828743" y="579189"/>
                  <a:pt x="1773305" y="608512"/>
                </a:cubicBezTo>
                <a:cubicBezTo>
                  <a:pt x="1728863" y="631878"/>
                  <a:pt x="1685337" y="656619"/>
                  <a:pt x="1639979" y="678611"/>
                </a:cubicBezTo>
                <a:cubicBezTo>
                  <a:pt x="1622569" y="686858"/>
                  <a:pt x="1615696" y="700145"/>
                  <a:pt x="1608365" y="715264"/>
                </a:cubicBezTo>
                <a:cubicBezTo>
                  <a:pt x="1588206" y="756041"/>
                  <a:pt x="1569421" y="797276"/>
                  <a:pt x="1546513" y="836220"/>
                </a:cubicBezTo>
                <a:cubicBezTo>
                  <a:pt x="1526812" y="870124"/>
                  <a:pt x="1503446" y="902196"/>
                  <a:pt x="1479621" y="933351"/>
                </a:cubicBezTo>
                <a:cubicBezTo>
                  <a:pt x="1444342" y="979167"/>
                  <a:pt x="1417310" y="1030482"/>
                  <a:pt x="1382490" y="1075840"/>
                </a:cubicBezTo>
                <a:cubicBezTo>
                  <a:pt x="1349044" y="1119366"/>
                  <a:pt x="1313307" y="1161975"/>
                  <a:pt x="1263367" y="1188091"/>
                </a:cubicBezTo>
                <a:cubicBezTo>
                  <a:pt x="1235877" y="1202294"/>
                  <a:pt x="1205638" y="1210083"/>
                  <a:pt x="1176315" y="1192214"/>
                </a:cubicBezTo>
                <a:cubicBezTo>
                  <a:pt x="1159822" y="1182135"/>
                  <a:pt x="1143786" y="1169764"/>
                  <a:pt x="1129125" y="1156936"/>
                </a:cubicBezTo>
                <a:cubicBezTo>
                  <a:pt x="1068647" y="1105163"/>
                  <a:pt x="1023288" y="1042394"/>
                  <a:pt x="994882" y="968171"/>
                </a:cubicBezTo>
                <a:cubicBezTo>
                  <a:pt x="978388" y="925104"/>
                  <a:pt x="956854" y="882953"/>
                  <a:pt x="944026" y="838969"/>
                </a:cubicBezTo>
                <a:cubicBezTo>
                  <a:pt x="928448" y="785363"/>
                  <a:pt x="913329" y="730842"/>
                  <a:pt x="918368" y="673113"/>
                </a:cubicBezTo>
                <a:cubicBezTo>
                  <a:pt x="918368" y="653412"/>
                  <a:pt x="914245" y="633711"/>
                  <a:pt x="912870" y="61492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4" name="Google Shape;34;p4"/>
          <p:cNvSpPr/>
          <p:nvPr/>
        </p:nvSpPr>
        <p:spPr>
          <a:xfrm rot="1154972">
            <a:off x="965499" y="3489898"/>
            <a:ext cx="1420069" cy="1100711"/>
          </a:xfrm>
          <a:custGeom>
            <a:rect b="b" l="l" r="r" t="t"/>
            <a:pathLst>
              <a:path extrusionOk="0" h="2202910" w="2837408">
                <a:moveTo>
                  <a:pt x="2347867" y="385850"/>
                </a:moveTo>
                <a:cubicBezTo>
                  <a:pt x="2339937" y="491127"/>
                  <a:pt x="2330640" y="596951"/>
                  <a:pt x="2324624" y="703049"/>
                </a:cubicBezTo>
                <a:cubicBezTo>
                  <a:pt x="2321616" y="758286"/>
                  <a:pt x="2321342" y="814342"/>
                  <a:pt x="2324897" y="869579"/>
                </a:cubicBezTo>
                <a:cubicBezTo>
                  <a:pt x="2330093" y="950793"/>
                  <a:pt x="2319975" y="1030640"/>
                  <a:pt x="2307943" y="1110486"/>
                </a:cubicBezTo>
                <a:cubicBezTo>
                  <a:pt x="2302474" y="1146308"/>
                  <a:pt x="2310131" y="1170371"/>
                  <a:pt x="2333921" y="1199357"/>
                </a:cubicBezTo>
                <a:cubicBezTo>
                  <a:pt x="2413494" y="1295884"/>
                  <a:pt x="2488419" y="1396239"/>
                  <a:pt x="2563344" y="1496321"/>
                </a:cubicBezTo>
                <a:cubicBezTo>
                  <a:pt x="2616393" y="1567418"/>
                  <a:pt x="2667254" y="1640428"/>
                  <a:pt x="2717842" y="1713439"/>
                </a:cubicBezTo>
                <a:cubicBezTo>
                  <a:pt x="2753937" y="1765394"/>
                  <a:pt x="2788938" y="1818169"/>
                  <a:pt x="2823393" y="1871492"/>
                </a:cubicBezTo>
                <a:cubicBezTo>
                  <a:pt x="2844721" y="1904305"/>
                  <a:pt x="2841987" y="1913876"/>
                  <a:pt x="2813275" y="1940674"/>
                </a:cubicBezTo>
                <a:cubicBezTo>
                  <a:pt x="2792493" y="1960089"/>
                  <a:pt x="2767336" y="1967472"/>
                  <a:pt x="2739718" y="1970206"/>
                </a:cubicBezTo>
                <a:cubicBezTo>
                  <a:pt x="2619947" y="1982785"/>
                  <a:pt x="2500177" y="1995090"/>
                  <a:pt x="2380407" y="2009309"/>
                </a:cubicBezTo>
                <a:cubicBezTo>
                  <a:pt x="2348961" y="2012864"/>
                  <a:pt x="2318061" y="2020521"/>
                  <a:pt x="2287435" y="2028724"/>
                </a:cubicBezTo>
                <a:cubicBezTo>
                  <a:pt x="2211690" y="2048959"/>
                  <a:pt x="2134577" y="2054428"/>
                  <a:pt x="2056918" y="2056069"/>
                </a:cubicBezTo>
                <a:cubicBezTo>
                  <a:pt x="1973243" y="2057710"/>
                  <a:pt x="1891482" y="2074937"/>
                  <a:pt x="1809174" y="2088883"/>
                </a:cubicBezTo>
                <a:cubicBezTo>
                  <a:pt x="1704991" y="2106657"/>
                  <a:pt x="1602448" y="2136463"/>
                  <a:pt x="1494983" y="2133455"/>
                </a:cubicBezTo>
                <a:cubicBezTo>
                  <a:pt x="1470099" y="2132634"/>
                  <a:pt x="1444942" y="2136736"/>
                  <a:pt x="1420058" y="2138650"/>
                </a:cubicBezTo>
                <a:cubicBezTo>
                  <a:pt x="1330367" y="2145213"/>
                  <a:pt x="1240676" y="2153143"/>
                  <a:pt x="1150712" y="2157792"/>
                </a:cubicBezTo>
                <a:cubicBezTo>
                  <a:pt x="1016175" y="2164628"/>
                  <a:pt x="881366" y="2169003"/>
                  <a:pt x="746829" y="2174472"/>
                </a:cubicBezTo>
                <a:cubicBezTo>
                  <a:pt x="715109" y="2175839"/>
                  <a:pt x="683663" y="2175566"/>
                  <a:pt x="651943" y="2177753"/>
                </a:cubicBezTo>
                <a:cubicBezTo>
                  <a:pt x="544478" y="2185136"/>
                  <a:pt x="437286" y="2195254"/>
                  <a:pt x="329821" y="2200176"/>
                </a:cubicBezTo>
                <a:cubicBezTo>
                  <a:pt x="247787" y="2204004"/>
                  <a:pt x="165479" y="2203457"/>
                  <a:pt x="83445" y="2200723"/>
                </a:cubicBezTo>
                <a:cubicBezTo>
                  <a:pt x="14262" y="2198262"/>
                  <a:pt x="-18551" y="2142752"/>
                  <a:pt x="10708" y="2080953"/>
                </a:cubicBezTo>
                <a:cubicBezTo>
                  <a:pt x="23286" y="2054428"/>
                  <a:pt x="42974" y="2030912"/>
                  <a:pt x="59381" y="2006028"/>
                </a:cubicBezTo>
                <a:cubicBezTo>
                  <a:pt x="77429" y="1978410"/>
                  <a:pt x="95203" y="1950518"/>
                  <a:pt x="113524" y="1922900"/>
                </a:cubicBezTo>
                <a:cubicBezTo>
                  <a:pt x="134579" y="1891180"/>
                  <a:pt x="155908" y="1859733"/>
                  <a:pt x="177511" y="1828287"/>
                </a:cubicBezTo>
                <a:cubicBezTo>
                  <a:pt x="187355" y="1814068"/>
                  <a:pt x="198840" y="1800669"/>
                  <a:pt x="207317" y="1785629"/>
                </a:cubicBezTo>
                <a:cubicBezTo>
                  <a:pt x="231927" y="1741877"/>
                  <a:pt x="254350" y="1696759"/>
                  <a:pt x="280327" y="1653554"/>
                </a:cubicBezTo>
                <a:cubicBezTo>
                  <a:pt x="294820" y="1629217"/>
                  <a:pt x="315329" y="1608708"/>
                  <a:pt x="331735" y="1585465"/>
                </a:cubicBezTo>
                <a:cubicBezTo>
                  <a:pt x="348142" y="1562496"/>
                  <a:pt x="361541" y="1537338"/>
                  <a:pt x="378495" y="1514916"/>
                </a:cubicBezTo>
                <a:cubicBezTo>
                  <a:pt x="432364" y="1442725"/>
                  <a:pt x="486507" y="1370535"/>
                  <a:pt x="542837" y="1300259"/>
                </a:cubicBezTo>
                <a:cubicBezTo>
                  <a:pt x="556236" y="1283579"/>
                  <a:pt x="553775" y="1271274"/>
                  <a:pt x="551314" y="1253226"/>
                </a:cubicBezTo>
                <a:cubicBezTo>
                  <a:pt x="539556" y="1168457"/>
                  <a:pt x="526157" y="1083962"/>
                  <a:pt x="521235" y="998646"/>
                </a:cubicBezTo>
                <a:cubicBezTo>
                  <a:pt x="514945" y="894463"/>
                  <a:pt x="513031" y="789732"/>
                  <a:pt x="514945" y="685548"/>
                </a:cubicBezTo>
                <a:cubicBezTo>
                  <a:pt x="517133" y="549645"/>
                  <a:pt x="524790" y="413741"/>
                  <a:pt x="530259" y="277564"/>
                </a:cubicBezTo>
                <a:cubicBezTo>
                  <a:pt x="530805" y="266626"/>
                  <a:pt x="532446" y="255415"/>
                  <a:pt x="534907" y="244477"/>
                </a:cubicBezTo>
                <a:cubicBezTo>
                  <a:pt x="544751" y="197444"/>
                  <a:pt x="566354" y="164630"/>
                  <a:pt x="619950" y="156974"/>
                </a:cubicBezTo>
                <a:cubicBezTo>
                  <a:pt x="698156" y="145489"/>
                  <a:pt x="774994" y="127441"/>
                  <a:pt x="852927" y="114589"/>
                </a:cubicBezTo>
                <a:cubicBezTo>
                  <a:pt x="938243" y="100644"/>
                  <a:pt x="1024105" y="89159"/>
                  <a:pt x="1109968" y="76854"/>
                </a:cubicBezTo>
                <a:cubicBezTo>
                  <a:pt x="1164658" y="69197"/>
                  <a:pt x="1219347" y="61267"/>
                  <a:pt x="1274037" y="54704"/>
                </a:cubicBezTo>
                <a:cubicBezTo>
                  <a:pt x="1349235" y="45680"/>
                  <a:pt x="1424707" y="37477"/>
                  <a:pt x="1500178" y="30094"/>
                </a:cubicBezTo>
                <a:cubicBezTo>
                  <a:pt x="1586314" y="21344"/>
                  <a:pt x="1672724" y="10953"/>
                  <a:pt x="1759407" y="6851"/>
                </a:cubicBezTo>
                <a:cubicBezTo>
                  <a:pt x="1869606" y="1655"/>
                  <a:pt x="1980353" y="562"/>
                  <a:pt x="2090552" y="15"/>
                </a:cubicBezTo>
                <a:cubicBezTo>
                  <a:pt x="2131296" y="-259"/>
                  <a:pt x="2172587" y="3296"/>
                  <a:pt x="2213057" y="9585"/>
                </a:cubicBezTo>
                <a:cubicBezTo>
                  <a:pt x="2274036" y="19156"/>
                  <a:pt x="2313959" y="58259"/>
                  <a:pt x="2328999" y="115683"/>
                </a:cubicBezTo>
                <a:cubicBezTo>
                  <a:pt x="2341031" y="162716"/>
                  <a:pt x="2344038" y="212484"/>
                  <a:pt x="2347320" y="261157"/>
                </a:cubicBezTo>
                <a:cubicBezTo>
                  <a:pt x="2350328" y="302175"/>
                  <a:pt x="2347867" y="343465"/>
                  <a:pt x="2347867" y="385850"/>
                </a:cubicBezTo>
                <a:close/>
                <a:moveTo>
                  <a:pt x="1541469" y="1316393"/>
                </a:moveTo>
                <a:cubicBezTo>
                  <a:pt x="1540922" y="1318580"/>
                  <a:pt x="1540375" y="1321041"/>
                  <a:pt x="1539828" y="1323502"/>
                </a:cubicBezTo>
                <a:cubicBezTo>
                  <a:pt x="1623230" y="1321315"/>
                  <a:pt x="1706631" y="1320768"/>
                  <a:pt x="1790033" y="1316119"/>
                </a:cubicBezTo>
                <a:cubicBezTo>
                  <a:pt x="1879997" y="1311197"/>
                  <a:pt x="1969688" y="1302720"/>
                  <a:pt x="2059379" y="1295884"/>
                </a:cubicBezTo>
                <a:cubicBezTo>
                  <a:pt x="2079888" y="1294243"/>
                  <a:pt x="2100396" y="1291509"/>
                  <a:pt x="2120905" y="1290689"/>
                </a:cubicBezTo>
                <a:cubicBezTo>
                  <a:pt x="2152352" y="1289321"/>
                  <a:pt x="2181064" y="1299439"/>
                  <a:pt x="2203213" y="1321041"/>
                </a:cubicBezTo>
                <a:cubicBezTo>
                  <a:pt x="2229190" y="1346472"/>
                  <a:pt x="2253527" y="1374090"/>
                  <a:pt x="2275950" y="1402529"/>
                </a:cubicBezTo>
                <a:cubicBezTo>
                  <a:pt x="2333921" y="1475813"/>
                  <a:pt x="2391618" y="1549644"/>
                  <a:pt x="2447675" y="1624568"/>
                </a:cubicBezTo>
                <a:cubicBezTo>
                  <a:pt x="2460527" y="1641796"/>
                  <a:pt x="2470918" y="1662851"/>
                  <a:pt x="2475567" y="1683633"/>
                </a:cubicBezTo>
                <a:cubicBezTo>
                  <a:pt x="2482130" y="1713439"/>
                  <a:pt x="2471739" y="1727385"/>
                  <a:pt x="2441386" y="1734768"/>
                </a:cubicBezTo>
                <a:cubicBezTo>
                  <a:pt x="2409119" y="1742698"/>
                  <a:pt x="2376579" y="1750628"/>
                  <a:pt x="2343492" y="1754183"/>
                </a:cubicBezTo>
                <a:cubicBezTo>
                  <a:pt x="2268020" y="1762386"/>
                  <a:pt x="2192275" y="1768128"/>
                  <a:pt x="2116803" y="1774691"/>
                </a:cubicBezTo>
                <a:cubicBezTo>
                  <a:pt x="2075786" y="1778246"/>
                  <a:pt x="2034769" y="1782348"/>
                  <a:pt x="1993752" y="1785356"/>
                </a:cubicBezTo>
                <a:cubicBezTo>
                  <a:pt x="1853473" y="1795747"/>
                  <a:pt x="1712921" y="1806138"/>
                  <a:pt x="1572369" y="1815982"/>
                </a:cubicBezTo>
                <a:cubicBezTo>
                  <a:pt x="1540922" y="1818169"/>
                  <a:pt x="1508655" y="1815982"/>
                  <a:pt x="1477482" y="1820083"/>
                </a:cubicBezTo>
                <a:cubicBezTo>
                  <a:pt x="1376853" y="1833209"/>
                  <a:pt x="1276498" y="1848249"/>
                  <a:pt x="1176143" y="1862468"/>
                </a:cubicBezTo>
                <a:cubicBezTo>
                  <a:pt x="1127469" y="1869304"/>
                  <a:pt x="1079342" y="1879148"/>
                  <a:pt x="1030395" y="1881883"/>
                </a:cubicBezTo>
                <a:cubicBezTo>
                  <a:pt x="886561" y="1889813"/>
                  <a:pt x="742728" y="1895282"/>
                  <a:pt x="598894" y="1901297"/>
                </a:cubicBezTo>
                <a:cubicBezTo>
                  <a:pt x="548306" y="1903485"/>
                  <a:pt x="497445" y="1904852"/>
                  <a:pt x="446857" y="1905126"/>
                </a:cubicBezTo>
                <a:cubicBezTo>
                  <a:pt x="406113" y="1905399"/>
                  <a:pt x="386698" y="1878328"/>
                  <a:pt x="398457" y="1838951"/>
                </a:cubicBezTo>
                <a:cubicBezTo>
                  <a:pt x="401465" y="1828287"/>
                  <a:pt x="405840" y="1817896"/>
                  <a:pt x="411309" y="1808325"/>
                </a:cubicBezTo>
                <a:cubicBezTo>
                  <a:pt x="449865" y="1739143"/>
                  <a:pt x="488968" y="1670508"/>
                  <a:pt x="527798" y="1601599"/>
                </a:cubicBezTo>
                <a:cubicBezTo>
                  <a:pt x="567994" y="1529955"/>
                  <a:pt x="624325" y="1468430"/>
                  <a:pt x="657685" y="1392411"/>
                </a:cubicBezTo>
                <a:cubicBezTo>
                  <a:pt x="660420" y="1386395"/>
                  <a:pt x="668897" y="1381200"/>
                  <a:pt x="676006" y="1379012"/>
                </a:cubicBezTo>
                <a:cubicBezTo>
                  <a:pt x="698702" y="1372176"/>
                  <a:pt x="721672" y="1363699"/>
                  <a:pt x="744915" y="1362332"/>
                </a:cubicBezTo>
                <a:cubicBezTo>
                  <a:pt x="825309" y="1356863"/>
                  <a:pt x="905703" y="1354675"/>
                  <a:pt x="986096" y="1350300"/>
                </a:cubicBezTo>
                <a:cubicBezTo>
                  <a:pt x="1035864" y="1347566"/>
                  <a:pt x="1085358" y="1343191"/>
                  <a:pt x="1134852" y="1339636"/>
                </a:cubicBezTo>
                <a:cubicBezTo>
                  <a:pt x="1134852" y="1336081"/>
                  <a:pt x="1135125" y="1332526"/>
                  <a:pt x="1135125" y="1329245"/>
                </a:cubicBezTo>
                <a:cubicBezTo>
                  <a:pt x="1123640" y="1328151"/>
                  <a:pt x="1112156" y="1325963"/>
                  <a:pt x="1100671" y="1325963"/>
                </a:cubicBezTo>
                <a:cubicBezTo>
                  <a:pt x="1013714" y="1324323"/>
                  <a:pt x="928399" y="1344011"/>
                  <a:pt x="840349" y="1337722"/>
                </a:cubicBezTo>
                <a:cubicBezTo>
                  <a:pt x="762142" y="1332253"/>
                  <a:pt x="682843" y="1337448"/>
                  <a:pt x="605730" y="1323776"/>
                </a:cubicBezTo>
                <a:cubicBezTo>
                  <a:pt x="601902" y="1326784"/>
                  <a:pt x="598621" y="1328151"/>
                  <a:pt x="596980" y="1330612"/>
                </a:cubicBezTo>
                <a:cubicBezTo>
                  <a:pt x="538189" y="1431788"/>
                  <a:pt x="476663" y="1531049"/>
                  <a:pt x="394082" y="1615544"/>
                </a:cubicBezTo>
                <a:cubicBezTo>
                  <a:pt x="388886" y="1621013"/>
                  <a:pt x="386425" y="1629217"/>
                  <a:pt x="382323" y="1636053"/>
                </a:cubicBezTo>
                <a:cubicBezTo>
                  <a:pt x="367010" y="1661757"/>
                  <a:pt x="351971" y="1688008"/>
                  <a:pt x="336111" y="1713165"/>
                </a:cubicBezTo>
                <a:cubicBezTo>
                  <a:pt x="304938" y="1762386"/>
                  <a:pt x="268842" y="1809146"/>
                  <a:pt x="242045" y="1860554"/>
                </a:cubicBezTo>
                <a:cubicBezTo>
                  <a:pt x="197199" y="1946416"/>
                  <a:pt x="145791" y="2027630"/>
                  <a:pt x="83445" y="2101735"/>
                </a:cubicBezTo>
                <a:cubicBezTo>
                  <a:pt x="76335" y="2109938"/>
                  <a:pt x="73601" y="2121970"/>
                  <a:pt x="67311" y="2135916"/>
                </a:cubicBezTo>
                <a:cubicBezTo>
                  <a:pt x="80710" y="2137283"/>
                  <a:pt x="86726" y="2138650"/>
                  <a:pt x="92742" y="2138650"/>
                </a:cubicBezTo>
                <a:cubicBezTo>
                  <a:pt x="160557" y="2136189"/>
                  <a:pt x="228372" y="2134275"/>
                  <a:pt x="296187" y="2130720"/>
                </a:cubicBezTo>
                <a:cubicBezTo>
                  <a:pt x="368924" y="2126619"/>
                  <a:pt x="441388" y="2121423"/>
                  <a:pt x="513852" y="2115681"/>
                </a:cubicBezTo>
                <a:cubicBezTo>
                  <a:pt x="589323" y="2109938"/>
                  <a:pt x="664795" y="2102282"/>
                  <a:pt x="740540" y="2097360"/>
                </a:cubicBezTo>
                <a:cubicBezTo>
                  <a:pt x="830504" y="2091617"/>
                  <a:pt x="920742" y="2087516"/>
                  <a:pt x="1010980" y="2083687"/>
                </a:cubicBezTo>
                <a:cubicBezTo>
                  <a:pt x="1088639" y="2080406"/>
                  <a:pt x="1166025" y="2078492"/>
                  <a:pt x="1243684" y="2075484"/>
                </a:cubicBezTo>
                <a:cubicBezTo>
                  <a:pt x="1295639" y="2073570"/>
                  <a:pt x="1347594" y="2072476"/>
                  <a:pt x="1399276" y="2067827"/>
                </a:cubicBezTo>
                <a:cubicBezTo>
                  <a:pt x="1455606" y="2062905"/>
                  <a:pt x="1511390" y="2053881"/>
                  <a:pt x="1567446" y="2047866"/>
                </a:cubicBezTo>
                <a:cubicBezTo>
                  <a:pt x="1617761" y="2042397"/>
                  <a:pt x="1668349" y="2039936"/>
                  <a:pt x="1718390" y="2032552"/>
                </a:cubicBezTo>
                <a:cubicBezTo>
                  <a:pt x="1805346" y="2019427"/>
                  <a:pt x="1891756" y="2001379"/>
                  <a:pt x="1978712" y="1989621"/>
                </a:cubicBezTo>
                <a:cubicBezTo>
                  <a:pt x="2044613" y="1980597"/>
                  <a:pt x="2111334" y="1979504"/>
                  <a:pt x="2177509" y="1972121"/>
                </a:cubicBezTo>
                <a:cubicBezTo>
                  <a:pt x="2240128" y="1965284"/>
                  <a:pt x="2302474" y="1954620"/>
                  <a:pt x="2364821" y="1946143"/>
                </a:cubicBezTo>
                <a:cubicBezTo>
                  <a:pt x="2450957" y="1934658"/>
                  <a:pt x="2537093" y="1923447"/>
                  <a:pt x="2623229" y="1912235"/>
                </a:cubicBezTo>
                <a:cubicBezTo>
                  <a:pt x="2666980" y="1906493"/>
                  <a:pt x="2710732" y="1900477"/>
                  <a:pt x="2761046" y="1893641"/>
                </a:cubicBezTo>
                <a:cubicBezTo>
                  <a:pt x="2718936" y="1805044"/>
                  <a:pt x="2659324" y="1732580"/>
                  <a:pt x="2611471" y="1653280"/>
                </a:cubicBezTo>
                <a:cubicBezTo>
                  <a:pt x="2562523" y="1572066"/>
                  <a:pt x="2508928" y="1493040"/>
                  <a:pt x="2452324" y="1417021"/>
                </a:cubicBezTo>
                <a:cubicBezTo>
                  <a:pt x="2396540" y="1342370"/>
                  <a:pt x="2334468" y="1272641"/>
                  <a:pt x="2280052" y="1207013"/>
                </a:cubicBezTo>
                <a:cubicBezTo>
                  <a:pt x="2245050" y="1219319"/>
                  <a:pt x="2219346" y="1233538"/>
                  <a:pt x="2192275" y="1237093"/>
                </a:cubicBezTo>
                <a:cubicBezTo>
                  <a:pt x="2073052" y="1252679"/>
                  <a:pt x="1956016" y="1281391"/>
                  <a:pt x="1835152" y="1287134"/>
                </a:cubicBezTo>
                <a:cubicBezTo>
                  <a:pt x="1736711" y="1291782"/>
                  <a:pt x="1639090" y="1306275"/>
                  <a:pt x="1541469" y="1316393"/>
                </a:cubicBezTo>
                <a:close/>
                <a:moveTo>
                  <a:pt x="2228917" y="1171465"/>
                </a:moveTo>
                <a:cubicBezTo>
                  <a:pt x="2231925" y="1141113"/>
                  <a:pt x="2232198" y="1120877"/>
                  <a:pt x="2236300" y="1101189"/>
                </a:cubicBezTo>
                <a:cubicBezTo>
                  <a:pt x="2256535" y="1003295"/>
                  <a:pt x="2266653" y="904580"/>
                  <a:pt x="2265832" y="804225"/>
                </a:cubicBezTo>
                <a:cubicBezTo>
                  <a:pt x="2265285" y="744066"/>
                  <a:pt x="2268567" y="683634"/>
                  <a:pt x="2274583" y="624023"/>
                </a:cubicBezTo>
                <a:cubicBezTo>
                  <a:pt x="2290716" y="467337"/>
                  <a:pt x="2295365" y="310651"/>
                  <a:pt x="2269387" y="154513"/>
                </a:cubicBezTo>
                <a:cubicBezTo>
                  <a:pt x="2261731" y="108300"/>
                  <a:pt x="2224542" y="68103"/>
                  <a:pt x="2177782" y="67556"/>
                </a:cubicBezTo>
                <a:cubicBezTo>
                  <a:pt x="2059106" y="65642"/>
                  <a:pt x="1940976" y="58259"/>
                  <a:pt x="1822026" y="71658"/>
                </a:cubicBezTo>
                <a:cubicBezTo>
                  <a:pt x="1708819" y="84510"/>
                  <a:pt x="1594518" y="74119"/>
                  <a:pt x="1481037" y="85330"/>
                </a:cubicBezTo>
                <a:cubicBezTo>
                  <a:pt x="1285795" y="104198"/>
                  <a:pt x="1090827" y="138106"/>
                  <a:pt x="896132" y="160255"/>
                </a:cubicBezTo>
                <a:cubicBezTo>
                  <a:pt x="816012" y="169279"/>
                  <a:pt x="735891" y="181858"/>
                  <a:pt x="656318" y="194436"/>
                </a:cubicBezTo>
                <a:cubicBezTo>
                  <a:pt x="608738" y="201819"/>
                  <a:pt x="572370" y="221507"/>
                  <a:pt x="566080" y="269634"/>
                </a:cubicBezTo>
                <a:cubicBezTo>
                  <a:pt x="558971" y="322957"/>
                  <a:pt x="553228" y="377099"/>
                  <a:pt x="554322" y="430695"/>
                </a:cubicBezTo>
                <a:cubicBezTo>
                  <a:pt x="557877" y="589295"/>
                  <a:pt x="564986" y="747621"/>
                  <a:pt x="571549" y="905947"/>
                </a:cubicBezTo>
                <a:cubicBezTo>
                  <a:pt x="575924" y="1010404"/>
                  <a:pt x="581120" y="1114862"/>
                  <a:pt x="587409" y="1219045"/>
                </a:cubicBezTo>
                <a:cubicBezTo>
                  <a:pt x="590144" y="1266078"/>
                  <a:pt x="623778" y="1275649"/>
                  <a:pt x="669170" y="1276196"/>
                </a:cubicBezTo>
                <a:cubicBezTo>
                  <a:pt x="729329" y="1277016"/>
                  <a:pt x="789761" y="1277290"/>
                  <a:pt x="849919" y="1274008"/>
                </a:cubicBezTo>
                <a:cubicBezTo>
                  <a:pt x="925664" y="1269906"/>
                  <a:pt x="1001409" y="1256781"/>
                  <a:pt x="1077154" y="1257054"/>
                </a:cubicBezTo>
                <a:cubicBezTo>
                  <a:pt x="1294545" y="1257328"/>
                  <a:pt x="1511663" y="1251312"/>
                  <a:pt x="1728234" y="1229983"/>
                </a:cubicBezTo>
                <a:cubicBezTo>
                  <a:pt x="1824214" y="1220412"/>
                  <a:pt x="1920468" y="1212209"/>
                  <a:pt x="2016721" y="1202638"/>
                </a:cubicBezTo>
                <a:cubicBezTo>
                  <a:pt x="2051449" y="1199083"/>
                  <a:pt x="2085904" y="1193341"/>
                  <a:pt x="2120358" y="1188419"/>
                </a:cubicBezTo>
                <a:cubicBezTo>
                  <a:pt x="2157000" y="1182950"/>
                  <a:pt x="2194189" y="1176934"/>
                  <a:pt x="2228917" y="1171465"/>
                </a:cubicBezTo>
                <a:close/>
                <a:moveTo>
                  <a:pt x="1344860" y="1773051"/>
                </a:moveTo>
                <a:cubicBezTo>
                  <a:pt x="1440020" y="1753362"/>
                  <a:pt x="1535180" y="1758831"/>
                  <a:pt x="1629519" y="1736955"/>
                </a:cubicBezTo>
                <a:cubicBezTo>
                  <a:pt x="1622136" y="1701134"/>
                  <a:pt x="1616394" y="1672422"/>
                  <a:pt x="1609557" y="1638788"/>
                </a:cubicBezTo>
                <a:cubicBezTo>
                  <a:pt x="1518773" y="1651366"/>
                  <a:pt x="1429629" y="1650272"/>
                  <a:pt x="1345133" y="1675430"/>
                </a:cubicBezTo>
                <a:cubicBezTo>
                  <a:pt x="1344860" y="1709337"/>
                  <a:pt x="1344860" y="1738870"/>
                  <a:pt x="1344860" y="1773051"/>
                </a:cubicBezTo>
                <a:close/>
                <a:moveTo>
                  <a:pt x="835700" y="1718908"/>
                </a:moveTo>
                <a:cubicBezTo>
                  <a:pt x="825309" y="1756370"/>
                  <a:pt x="815191" y="1792465"/>
                  <a:pt x="803160" y="1835397"/>
                </a:cubicBezTo>
                <a:cubicBezTo>
                  <a:pt x="882733" y="1827467"/>
                  <a:pt x="957384" y="1834303"/>
                  <a:pt x="1028207" y="1815708"/>
                </a:cubicBezTo>
                <a:cubicBezTo>
                  <a:pt x="1028207" y="1775511"/>
                  <a:pt x="1028207" y="1741604"/>
                  <a:pt x="1028207" y="1706056"/>
                </a:cubicBezTo>
                <a:cubicBezTo>
                  <a:pt x="964220" y="1710431"/>
                  <a:pt x="902695" y="1714533"/>
                  <a:pt x="835700" y="1718908"/>
                </a:cubicBezTo>
                <a:close/>
                <a:moveTo>
                  <a:pt x="1300288" y="1783442"/>
                </a:moveTo>
                <a:cubicBezTo>
                  <a:pt x="1297007" y="1741604"/>
                  <a:pt x="1294545" y="1709337"/>
                  <a:pt x="1291538" y="1674062"/>
                </a:cubicBezTo>
                <a:cubicBezTo>
                  <a:pt x="1251067" y="1678711"/>
                  <a:pt x="1214699" y="1681992"/>
                  <a:pt x="1178877" y="1687188"/>
                </a:cubicBezTo>
                <a:cubicBezTo>
                  <a:pt x="1149892" y="1691563"/>
                  <a:pt x="1121179" y="1698673"/>
                  <a:pt x="1092194" y="1704689"/>
                </a:cubicBezTo>
                <a:cubicBezTo>
                  <a:pt x="1089186" y="1735862"/>
                  <a:pt x="1086178" y="1767308"/>
                  <a:pt x="1083444" y="1798481"/>
                </a:cubicBezTo>
                <a:cubicBezTo>
                  <a:pt x="1083170" y="1800942"/>
                  <a:pt x="1086178" y="1803677"/>
                  <a:pt x="1090280" y="1811060"/>
                </a:cubicBezTo>
                <a:cubicBezTo>
                  <a:pt x="1158095" y="1802036"/>
                  <a:pt x="1227551" y="1793012"/>
                  <a:pt x="1300288" y="1783442"/>
                </a:cubicBezTo>
                <a:close/>
                <a:moveTo>
                  <a:pt x="2154539" y="1690743"/>
                </a:moveTo>
                <a:cubicBezTo>
                  <a:pt x="2138406" y="1660116"/>
                  <a:pt x="2127468" y="1636053"/>
                  <a:pt x="2113522" y="1613630"/>
                </a:cubicBezTo>
                <a:cubicBezTo>
                  <a:pt x="2108600" y="1605700"/>
                  <a:pt x="2096295" y="1597223"/>
                  <a:pt x="2087544" y="1597497"/>
                </a:cubicBezTo>
                <a:cubicBezTo>
                  <a:pt x="2021917" y="1600778"/>
                  <a:pt x="1956563" y="1606247"/>
                  <a:pt x="1885466" y="1611716"/>
                </a:cubicBezTo>
                <a:cubicBezTo>
                  <a:pt x="1897225" y="1649452"/>
                  <a:pt x="1906522" y="1680352"/>
                  <a:pt x="1916913" y="1713712"/>
                </a:cubicBezTo>
                <a:cubicBezTo>
                  <a:pt x="1997580" y="1706056"/>
                  <a:pt x="2072231" y="1698946"/>
                  <a:pt x="2154539" y="1690743"/>
                </a:cubicBezTo>
                <a:close/>
                <a:moveTo>
                  <a:pt x="1832417" y="1616912"/>
                </a:moveTo>
                <a:cubicBezTo>
                  <a:pt x="1769524" y="1619646"/>
                  <a:pt x="1712374" y="1625115"/>
                  <a:pt x="1654129" y="1637694"/>
                </a:cubicBezTo>
                <a:cubicBezTo>
                  <a:pt x="1659598" y="1674609"/>
                  <a:pt x="1664247" y="1706876"/>
                  <a:pt x="1668896" y="1740237"/>
                </a:cubicBezTo>
                <a:cubicBezTo>
                  <a:pt x="1735617" y="1731486"/>
                  <a:pt x="1800698" y="1737776"/>
                  <a:pt x="1866598" y="1716173"/>
                </a:cubicBezTo>
                <a:cubicBezTo>
                  <a:pt x="1855114" y="1682813"/>
                  <a:pt x="1844449" y="1651913"/>
                  <a:pt x="1832417" y="1616912"/>
                </a:cubicBezTo>
                <a:close/>
                <a:moveTo>
                  <a:pt x="2321616" y="1564136"/>
                </a:moveTo>
                <a:cubicBezTo>
                  <a:pt x="2266106" y="1573434"/>
                  <a:pt x="2213330" y="1582457"/>
                  <a:pt x="2156453" y="1592028"/>
                </a:cubicBezTo>
                <a:cubicBezTo>
                  <a:pt x="2163836" y="1606247"/>
                  <a:pt x="2169852" y="1614177"/>
                  <a:pt x="2171766" y="1622928"/>
                </a:cubicBezTo>
                <a:cubicBezTo>
                  <a:pt x="2184618" y="1681446"/>
                  <a:pt x="2216065" y="1708243"/>
                  <a:pt x="2277591" y="1687461"/>
                </a:cubicBezTo>
                <a:cubicBezTo>
                  <a:pt x="2283333" y="1685547"/>
                  <a:pt x="2290169" y="1687735"/>
                  <a:pt x="2296459" y="1686641"/>
                </a:cubicBezTo>
                <a:cubicBezTo>
                  <a:pt x="2328452" y="1681446"/>
                  <a:pt x="2360445" y="1675703"/>
                  <a:pt x="2397361" y="1669414"/>
                </a:cubicBezTo>
                <a:cubicBezTo>
                  <a:pt x="2369196" y="1630037"/>
                  <a:pt x="2345406" y="1596950"/>
                  <a:pt x="2321616" y="1564136"/>
                </a:cubicBezTo>
                <a:close/>
                <a:moveTo>
                  <a:pt x="1350055" y="1516556"/>
                </a:moveTo>
                <a:cubicBezTo>
                  <a:pt x="1350055" y="1540893"/>
                  <a:pt x="1350055" y="1559488"/>
                  <a:pt x="1350055" y="1583825"/>
                </a:cubicBezTo>
                <a:cubicBezTo>
                  <a:pt x="1433184" y="1591208"/>
                  <a:pt x="1510843" y="1566324"/>
                  <a:pt x="1594518" y="1561402"/>
                </a:cubicBezTo>
                <a:cubicBezTo>
                  <a:pt x="1591510" y="1534604"/>
                  <a:pt x="1589322" y="1514916"/>
                  <a:pt x="1586314" y="1489212"/>
                </a:cubicBezTo>
                <a:cubicBezTo>
                  <a:pt x="1506741" y="1498235"/>
                  <a:pt x="1430722" y="1506986"/>
                  <a:pt x="1350055" y="1516556"/>
                </a:cubicBezTo>
                <a:close/>
                <a:moveTo>
                  <a:pt x="587136" y="1833209"/>
                </a:moveTo>
                <a:cubicBezTo>
                  <a:pt x="637450" y="1834303"/>
                  <a:pt x="685304" y="1835944"/>
                  <a:pt x="733430" y="1835670"/>
                </a:cubicBezTo>
                <a:cubicBezTo>
                  <a:pt x="740540" y="1835670"/>
                  <a:pt x="751751" y="1827467"/>
                  <a:pt x="754212" y="1820630"/>
                </a:cubicBezTo>
                <a:cubicBezTo>
                  <a:pt x="764330" y="1791371"/>
                  <a:pt x="771713" y="1761292"/>
                  <a:pt x="781284" y="1727658"/>
                </a:cubicBezTo>
                <a:cubicBezTo>
                  <a:pt x="729329" y="1729299"/>
                  <a:pt x="682843" y="1730666"/>
                  <a:pt x="636083" y="1733127"/>
                </a:cubicBezTo>
                <a:cubicBezTo>
                  <a:pt x="629520" y="1733401"/>
                  <a:pt x="620223" y="1739416"/>
                  <a:pt x="617762" y="1744885"/>
                </a:cubicBezTo>
                <a:cubicBezTo>
                  <a:pt x="606277" y="1771410"/>
                  <a:pt x="587409" y="1796020"/>
                  <a:pt x="587136" y="1833209"/>
                </a:cubicBezTo>
                <a:close/>
                <a:moveTo>
                  <a:pt x="858943" y="1639881"/>
                </a:moveTo>
                <a:cubicBezTo>
                  <a:pt x="924024" y="1633045"/>
                  <a:pt x="978713" y="1628123"/>
                  <a:pt x="1032856" y="1621287"/>
                </a:cubicBezTo>
                <a:cubicBezTo>
                  <a:pt x="1039965" y="1620467"/>
                  <a:pt x="1049536" y="1610622"/>
                  <a:pt x="1051450" y="1603239"/>
                </a:cubicBezTo>
                <a:cubicBezTo>
                  <a:pt x="1057466" y="1579723"/>
                  <a:pt x="1060474" y="1555660"/>
                  <a:pt x="1065123" y="1528861"/>
                </a:cubicBezTo>
                <a:cubicBezTo>
                  <a:pt x="1002777" y="1536518"/>
                  <a:pt x="945352" y="1525033"/>
                  <a:pt x="891210" y="1549097"/>
                </a:cubicBezTo>
                <a:cubicBezTo>
                  <a:pt x="881366" y="1576715"/>
                  <a:pt x="871795" y="1602966"/>
                  <a:pt x="858943" y="1639881"/>
                </a:cubicBezTo>
                <a:close/>
                <a:moveTo>
                  <a:pt x="1354977" y="1460773"/>
                </a:moveTo>
                <a:cubicBezTo>
                  <a:pt x="1433457" y="1460226"/>
                  <a:pt x="1506741" y="1461046"/>
                  <a:pt x="1577564" y="1440264"/>
                </a:cubicBezTo>
                <a:cubicBezTo>
                  <a:pt x="1580025" y="1386122"/>
                  <a:pt x="1575650" y="1381473"/>
                  <a:pt x="1527250" y="1381747"/>
                </a:cubicBezTo>
                <a:cubicBezTo>
                  <a:pt x="1500452" y="1381747"/>
                  <a:pt x="1473380" y="1381473"/>
                  <a:pt x="1446583" y="1381473"/>
                </a:cubicBezTo>
                <a:cubicBezTo>
                  <a:pt x="1418417" y="1381473"/>
                  <a:pt x="1390526" y="1381473"/>
                  <a:pt x="1359900" y="1381473"/>
                </a:cubicBezTo>
                <a:cubicBezTo>
                  <a:pt x="1357985" y="1409912"/>
                  <a:pt x="1356618" y="1431788"/>
                  <a:pt x="1354977" y="1460773"/>
                </a:cubicBezTo>
                <a:close/>
                <a:moveTo>
                  <a:pt x="1303843" y="1525307"/>
                </a:moveTo>
                <a:cubicBezTo>
                  <a:pt x="1236848" y="1525307"/>
                  <a:pt x="1177510" y="1525307"/>
                  <a:pt x="1115437" y="1525307"/>
                </a:cubicBezTo>
                <a:cubicBezTo>
                  <a:pt x="1110788" y="1557027"/>
                  <a:pt x="1106960" y="1584098"/>
                  <a:pt x="1102312" y="1616365"/>
                </a:cubicBezTo>
                <a:cubicBezTo>
                  <a:pt x="1169033" y="1608708"/>
                  <a:pt x="1229465" y="1601872"/>
                  <a:pt x="1293999" y="1594489"/>
                </a:cubicBezTo>
                <a:cubicBezTo>
                  <a:pt x="1297280" y="1571793"/>
                  <a:pt x="1300561" y="1549097"/>
                  <a:pt x="1303843" y="1525307"/>
                </a:cubicBezTo>
                <a:close/>
                <a:moveTo>
                  <a:pt x="2054184" y="1514642"/>
                </a:moveTo>
                <a:cubicBezTo>
                  <a:pt x="2038050" y="1449015"/>
                  <a:pt x="2035589" y="1447101"/>
                  <a:pt x="1978439" y="1450655"/>
                </a:cubicBezTo>
                <a:cubicBezTo>
                  <a:pt x="1946992" y="1452570"/>
                  <a:pt x="1915272" y="1454210"/>
                  <a:pt x="1883826" y="1456671"/>
                </a:cubicBezTo>
                <a:cubicBezTo>
                  <a:pt x="1868786" y="1458039"/>
                  <a:pt x="1853746" y="1461320"/>
                  <a:pt x="1834058" y="1464601"/>
                </a:cubicBezTo>
                <a:cubicBezTo>
                  <a:pt x="1840621" y="1488391"/>
                  <a:pt x="1846090" y="1506986"/>
                  <a:pt x="1851559" y="1526947"/>
                </a:cubicBezTo>
                <a:cubicBezTo>
                  <a:pt x="1922382" y="1522846"/>
                  <a:pt x="1987736" y="1518744"/>
                  <a:pt x="2054184" y="1514642"/>
                </a:cubicBezTo>
                <a:close/>
                <a:moveTo>
                  <a:pt x="1322164" y="1386669"/>
                </a:moveTo>
                <a:cubicBezTo>
                  <a:pt x="1255442" y="1385848"/>
                  <a:pt x="1194737" y="1386122"/>
                  <a:pt x="1134305" y="1408818"/>
                </a:cubicBezTo>
                <a:cubicBezTo>
                  <a:pt x="1132664" y="1426865"/>
                  <a:pt x="1131297" y="1443546"/>
                  <a:pt x="1129383" y="1462414"/>
                </a:cubicBezTo>
                <a:cubicBezTo>
                  <a:pt x="1192002" y="1462414"/>
                  <a:pt x="1249700" y="1462414"/>
                  <a:pt x="1309038" y="1462414"/>
                </a:cubicBezTo>
                <a:cubicBezTo>
                  <a:pt x="1313687" y="1437256"/>
                  <a:pt x="1317242" y="1415654"/>
                  <a:pt x="1322164" y="1386669"/>
                </a:cubicBezTo>
                <a:close/>
                <a:moveTo>
                  <a:pt x="841442" y="1548276"/>
                </a:moveTo>
                <a:cubicBezTo>
                  <a:pt x="796870" y="1553472"/>
                  <a:pt x="759955" y="1557574"/>
                  <a:pt x="723039" y="1562496"/>
                </a:cubicBezTo>
                <a:cubicBezTo>
                  <a:pt x="718938" y="1563042"/>
                  <a:pt x="713742" y="1566324"/>
                  <a:pt x="711828" y="1569879"/>
                </a:cubicBezTo>
                <a:cubicBezTo>
                  <a:pt x="698156" y="1594763"/>
                  <a:pt x="677647" y="1617185"/>
                  <a:pt x="677374" y="1651913"/>
                </a:cubicBezTo>
                <a:cubicBezTo>
                  <a:pt x="724133" y="1648358"/>
                  <a:pt x="767338" y="1645077"/>
                  <a:pt x="810816" y="1641796"/>
                </a:cubicBezTo>
                <a:cubicBezTo>
                  <a:pt x="820934" y="1610622"/>
                  <a:pt x="829957" y="1583004"/>
                  <a:pt x="841442" y="1548276"/>
                </a:cubicBezTo>
                <a:close/>
                <a:moveTo>
                  <a:pt x="2217432" y="1429600"/>
                </a:moveTo>
                <a:cubicBezTo>
                  <a:pt x="2168485" y="1435342"/>
                  <a:pt x="2123913" y="1440264"/>
                  <a:pt x="2076880" y="1445733"/>
                </a:cubicBezTo>
                <a:cubicBezTo>
                  <a:pt x="2087818" y="1475813"/>
                  <a:pt x="2089732" y="1508353"/>
                  <a:pt x="2124186" y="1508900"/>
                </a:cubicBezTo>
                <a:cubicBezTo>
                  <a:pt x="2170673" y="1509720"/>
                  <a:pt x="2216885" y="1505072"/>
                  <a:pt x="2272669" y="1502064"/>
                </a:cubicBezTo>
                <a:cubicBezTo>
                  <a:pt x="2250793" y="1473078"/>
                  <a:pt x="2234112" y="1451202"/>
                  <a:pt x="2217432" y="1429600"/>
                </a:cubicBezTo>
                <a:close/>
                <a:moveTo>
                  <a:pt x="1637449" y="1554019"/>
                </a:moveTo>
                <a:cubicBezTo>
                  <a:pt x="1694600" y="1545542"/>
                  <a:pt x="1744914" y="1537885"/>
                  <a:pt x="1800151" y="1529408"/>
                </a:cubicBezTo>
                <a:cubicBezTo>
                  <a:pt x="1794955" y="1507806"/>
                  <a:pt x="1790306" y="1488938"/>
                  <a:pt x="1785111" y="1468430"/>
                </a:cubicBezTo>
                <a:cubicBezTo>
                  <a:pt x="1731515" y="1473078"/>
                  <a:pt x="1682294" y="1477180"/>
                  <a:pt x="1629246" y="1481829"/>
                </a:cubicBezTo>
                <a:cubicBezTo>
                  <a:pt x="1631980" y="1506439"/>
                  <a:pt x="1634168" y="1526127"/>
                  <a:pt x="1637449" y="1554019"/>
                </a:cubicBezTo>
                <a:close/>
                <a:moveTo>
                  <a:pt x="1096843" y="1407177"/>
                </a:moveTo>
                <a:cubicBezTo>
                  <a:pt x="1043247" y="1410459"/>
                  <a:pt x="990745" y="1413740"/>
                  <a:pt x="936055" y="1417021"/>
                </a:cubicBezTo>
                <a:cubicBezTo>
                  <a:pt x="929766" y="1436983"/>
                  <a:pt x="924570" y="1453937"/>
                  <a:pt x="918555" y="1473352"/>
                </a:cubicBezTo>
                <a:cubicBezTo>
                  <a:pt x="963127" y="1470891"/>
                  <a:pt x="1001409" y="1467336"/>
                  <a:pt x="1039965" y="1467062"/>
                </a:cubicBezTo>
                <a:cubicBezTo>
                  <a:pt x="1085358" y="1466789"/>
                  <a:pt x="1089460" y="1464328"/>
                  <a:pt x="1096843" y="1407177"/>
                </a:cubicBezTo>
                <a:close/>
                <a:moveTo>
                  <a:pt x="1771986" y="1376278"/>
                </a:moveTo>
                <a:cubicBezTo>
                  <a:pt x="1718937" y="1388309"/>
                  <a:pt x="1666435" y="1372176"/>
                  <a:pt x="1612839" y="1389950"/>
                </a:cubicBezTo>
                <a:cubicBezTo>
                  <a:pt x="1616394" y="1407998"/>
                  <a:pt x="1619401" y="1422490"/>
                  <a:pt x="1622956" y="1440538"/>
                </a:cubicBezTo>
                <a:cubicBezTo>
                  <a:pt x="1671357" y="1433702"/>
                  <a:pt x="1716475" y="1428506"/>
                  <a:pt x="1761048" y="1420850"/>
                </a:cubicBezTo>
                <a:cubicBezTo>
                  <a:pt x="1783744" y="1417021"/>
                  <a:pt x="1778548" y="1399521"/>
                  <a:pt x="1771986" y="1376278"/>
                </a:cubicBezTo>
                <a:close/>
                <a:moveTo>
                  <a:pt x="868240" y="1478821"/>
                </a:moveTo>
                <a:cubicBezTo>
                  <a:pt x="876991" y="1458312"/>
                  <a:pt x="893397" y="1442179"/>
                  <a:pt x="890663" y="1419209"/>
                </a:cubicBezTo>
                <a:cubicBezTo>
                  <a:pt x="854294" y="1419209"/>
                  <a:pt x="820113" y="1419209"/>
                  <a:pt x="785659" y="1419209"/>
                </a:cubicBezTo>
                <a:cubicBezTo>
                  <a:pt x="774721" y="1441905"/>
                  <a:pt x="765424" y="1461320"/>
                  <a:pt x="752298" y="1488938"/>
                </a:cubicBezTo>
                <a:cubicBezTo>
                  <a:pt x="795230" y="1485110"/>
                  <a:pt x="829137" y="1482102"/>
                  <a:pt x="868240" y="1478821"/>
                </a:cubicBezTo>
                <a:close/>
                <a:moveTo>
                  <a:pt x="453146" y="1845241"/>
                </a:moveTo>
                <a:cubicBezTo>
                  <a:pt x="485960" y="1842233"/>
                  <a:pt x="511664" y="1840045"/>
                  <a:pt x="531899" y="1838404"/>
                </a:cubicBezTo>
                <a:cubicBezTo>
                  <a:pt x="542564" y="1801489"/>
                  <a:pt x="551588" y="1770589"/>
                  <a:pt x="561158" y="1737776"/>
                </a:cubicBezTo>
                <a:cubicBezTo>
                  <a:pt x="544204" y="1735862"/>
                  <a:pt x="530532" y="1734221"/>
                  <a:pt x="514399" y="1732307"/>
                </a:cubicBezTo>
                <a:cubicBezTo>
                  <a:pt x="494710" y="1768949"/>
                  <a:pt x="475296" y="1804223"/>
                  <a:pt x="453146" y="1845241"/>
                </a:cubicBezTo>
                <a:close/>
                <a:moveTo>
                  <a:pt x="1820933" y="1374364"/>
                </a:moveTo>
                <a:cubicBezTo>
                  <a:pt x="1825581" y="1410459"/>
                  <a:pt x="1825855" y="1412373"/>
                  <a:pt x="1848004" y="1410459"/>
                </a:cubicBezTo>
                <a:cubicBezTo>
                  <a:pt x="1892029" y="1406357"/>
                  <a:pt x="1935781" y="1399794"/>
                  <a:pt x="1979532" y="1393778"/>
                </a:cubicBezTo>
                <a:cubicBezTo>
                  <a:pt x="1982814" y="1393231"/>
                  <a:pt x="1985548" y="1387762"/>
                  <a:pt x="1993752" y="1379012"/>
                </a:cubicBezTo>
                <a:cubicBezTo>
                  <a:pt x="1932773" y="1354402"/>
                  <a:pt x="1876989" y="1384208"/>
                  <a:pt x="1820933" y="1374364"/>
                </a:cubicBezTo>
                <a:close/>
                <a:moveTo>
                  <a:pt x="657412" y="1571246"/>
                </a:moveTo>
                <a:cubicBezTo>
                  <a:pt x="637450" y="1558667"/>
                  <a:pt x="622684" y="1557847"/>
                  <a:pt x="612293" y="1574801"/>
                </a:cubicBezTo>
                <a:cubicBezTo>
                  <a:pt x="594792" y="1603513"/>
                  <a:pt x="578659" y="1632772"/>
                  <a:pt x="560885" y="1663945"/>
                </a:cubicBezTo>
                <a:cubicBezTo>
                  <a:pt x="595339" y="1672695"/>
                  <a:pt x="612840" y="1662851"/>
                  <a:pt x="623778" y="1636873"/>
                </a:cubicBezTo>
                <a:cubicBezTo>
                  <a:pt x="632802" y="1615271"/>
                  <a:pt x="644833" y="1595036"/>
                  <a:pt x="657412" y="1571246"/>
                </a:cubicBezTo>
                <a:close/>
                <a:moveTo>
                  <a:pt x="2159188" y="1380653"/>
                </a:moveTo>
                <a:cubicBezTo>
                  <a:pt x="2143328" y="1354402"/>
                  <a:pt x="2143328" y="1354402"/>
                  <a:pt x="2025472" y="1364246"/>
                </a:cubicBezTo>
                <a:cubicBezTo>
                  <a:pt x="2027659" y="1383114"/>
                  <a:pt x="2038050" y="1392685"/>
                  <a:pt x="2056645" y="1391044"/>
                </a:cubicBezTo>
                <a:cubicBezTo>
                  <a:pt x="2090279" y="1388309"/>
                  <a:pt x="2123913" y="1384208"/>
                  <a:pt x="2159188" y="1380653"/>
                </a:cubicBezTo>
                <a:close/>
                <a:moveTo>
                  <a:pt x="735344" y="1422490"/>
                </a:moveTo>
                <a:cubicBezTo>
                  <a:pt x="719758" y="1423311"/>
                  <a:pt x="706359" y="1420303"/>
                  <a:pt x="703078" y="1424678"/>
                </a:cubicBezTo>
                <a:cubicBezTo>
                  <a:pt x="686124" y="1447374"/>
                  <a:pt x="670811" y="1471164"/>
                  <a:pt x="663701" y="1503978"/>
                </a:cubicBezTo>
                <a:cubicBezTo>
                  <a:pt x="715656" y="1497415"/>
                  <a:pt x="712375" y="1453937"/>
                  <a:pt x="735344" y="1422490"/>
                </a:cubicBezTo>
                <a:close/>
                <a:moveTo>
                  <a:pt x="1972423" y="1158066"/>
                </a:moveTo>
                <a:cubicBezTo>
                  <a:pt x="1887380" y="1166270"/>
                  <a:pt x="1802612" y="1170098"/>
                  <a:pt x="1717296" y="1175840"/>
                </a:cubicBezTo>
                <a:cubicBezTo>
                  <a:pt x="1646199" y="1180762"/>
                  <a:pt x="1574829" y="1180489"/>
                  <a:pt x="1503733" y="1183224"/>
                </a:cubicBezTo>
                <a:cubicBezTo>
                  <a:pt x="1420058" y="1186505"/>
                  <a:pt x="1336383" y="1191700"/>
                  <a:pt x="1252434" y="1194708"/>
                </a:cubicBezTo>
                <a:cubicBezTo>
                  <a:pt x="1156181" y="1197990"/>
                  <a:pt x="1059654" y="1200177"/>
                  <a:pt x="963400" y="1202365"/>
                </a:cubicBezTo>
                <a:cubicBezTo>
                  <a:pt x="904882" y="1203732"/>
                  <a:pt x="846364" y="1201544"/>
                  <a:pt x="788120" y="1205646"/>
                </a:cubicBezTo>
                <a:cubicBezTo>
                  <a:pt x="736438" y="1209201"/>
                  <a:pt x="715930" y="1192521"/>
                  <a:pt x="673545" y="1167910"/>
                </a:cubicBezTo>
                <a:cubicBezTo>
                  <a:pt x="663975" y="1162441"/>
                  <a:pt x="656865" y="1144941"/>
                  <a:pt x="656318" y="1132909"/>
                </a:cubicBezTo>
                <a:cubicBezTo>
                  <a:pt x="655224" y="1092165"/>
                  <a:pt x="658779" y="1072477"/>
                  <a:pt x="658232" y="1031460"/>
                </a:cubicBezTo>
                <a:cubicBezTo>
                  <a:pt x="657138" y="919073"/>
                  <a:pt x="654404" y="806412"/>
                  <a:pt x="653584" y="694025"/>
                </a:cubicBezTo>
                <a:cubicBezTo>
                  <a:pt x="653310" y="667227"/>
                  <a:pt x="656592" y="640156"/>
                  <a:pt x="660146" y="613358"/>
                </a:cubicBezTo>
                <a:cubicBezTo>
                  <a:pt x="672998" y="519292"/>
                  <a:pt x="687765" y="425500"/>
                  <a:pt x="699796" y="331433"/>
                </a:cubicBezTo>
                <a:cubicBezTo>
                  <a:pt x="704992" y="290416"/>
                  <a:pt x="708547" y="275103"/>
                  <a:pt x="741634" y="266626"/>
                </a:cubicBezTo>
                <a:cubicBezTo>
                  <a:pt x="828864" y="244477"/>
                  <a:pt x="915547" y="220687"/>
                  <a:pt x="1006605" y="217406"/>
                </a:cubicBezTo>
                <a:cubicBezTo>
                  <a:pt x="1080436" y="214671"/>
                  <a:pt x="1153993" y="203460"/>
                  <a:pt x="1227824" y="197991"/>
                </a:cubicBezTo>
                <a:cubicBezTo>
                  <a:pt x="1293999" y="193069"/>
                  <a:pt x="1360446" y="192249"/>
                  <a:pt x="1426621" y="187873"/>
                </a:cubicBezTo>
                <a:cubicBezTo>
                  <a:pt x="1472013" y="184865"/>
                  <a:pt x="1517405" y="178303"/>
                  <a:pt x="1562798" y="175295"/>
                </a:cubicBezTo>
                <a:cubicBezTo>
                  <a:pt x="1642918" y="170373"/>
                  <a:pt x="1723312" y="165998"/>
                  <a:pt x="1803705" y="162990"/>
                </a:cubicBezTo>
                <a:cubicBezTo>
                  <a:pt x="1855934" y="161075"/>
                  <a:pt x="1908436" y="158614"/>
                  <a:pt x="1960391" y="162169"/>
                </a:cubicBezTo>
                <a:cubicBezTo>
                  <a:pt x="2018635" y="165998"/>
                  <a:pt x="2076880" y="173928"/>
                  <a:pt x="2134577" y="184045"/>
                </a:cubicBezTo>
                <a:cubicBezTo>
                  <a:pt x="2180243" y="191975"/>
                  <a:pt x="2184345" y="223422"/>
                  <a:pt x="2188173" y="268814"/>
                </a:cubicBezTo>
                <a:cubicBezTo>
                  <a:pt x="2192548" y="320769"/>
                  <a:pt x="2192822" y="373544"/>
                  <a:pt x="2189267" y="425500"/>
                </a:cubicBezTo>
                <a:cubicBezTo>
                  <a:pt x="2182978" y="517105"/>
                  <a:pt x="2170399" y="608436"/>
                  <a:pt x="2164383" y="700041"/>
                </a:cubicBezTo>
                <a:cubicBezTo>
                  <a:pt x="2159735" y="767856"/>
                  <a:pt x="2165204" y="836492"/>
                  <a:pt x="2158914" y="904307"/>
                </a:cubicBezTo>
                <a:cubicBezTo>
                  <a:pt x="2154539" y="950793"/>
                  <a:pt x="2148250" y="993177"/>
                  <a:pt x="2141414" y="1044585"/>
                </a:cubicBezTo>
                <a:cubicBezTo>
                  <a:pt x="2138406" y="1050601"/>
                  <a:pt x="2143875" y="1060172"/>
                  <a:pt x="2143328" y="1067829"/>
                </a:cubicBezTo>
                <a:cubicBezTo>
                  <a:pt x="2141414" y="1090798"/>
                  <a:pt x="2146609" y="1100642"/>
                  <a:pt x="2133757" y="1113768"/>
                </a:cubicBezTo>
                <a:cubicBezTo>
                  <a:pt x="2111608" y="1134276"/>
                  <a:pt x="2120085" y="1133183"/>
                  <a:pt x="2065395" y="1143300"/>
                </a:cubicBezTo>
                <a:cubicBezTo>
                  <a:pt x="2032308" y="1154785"/>
                  <a:pt x="2041605" y="1152597"/>
                  <a:pt x="2006877" y="1157793"/>
                </a:cubicBezTo>
                <a:cubicBezTo>
                  <a:pt x="2006330" y="1155332"/>
                  <a:pt x="1972696" y="1160801"/>
                  <a:pt x="1972423" y="1158066"/>
                </a:cubicBezTo>
                <a:close/>
                <a:moveTo>
                  <a:pt x="2148250" y="237914"/>
                </a:moveTo>
                <a:cubicBezTo>
                  <a:pt x="2071684" y="228891"/>
                  <a:pt x="2004690" y="216585"/>
                  <a:pt x="1937148" y="214124"/>
                </a:cubicBezTo>
                <a:cubicBezTo>
                  <a:pt x="1825034" y="210296"/>
                  <a:pt x="1712374" y="211937"/>
                  <a:pt x="1600260" y="213304"/>
                </a:cubicBezTo>
                <a:cubicBezTo>
                  <a:pt x="1548305" y="213851"/>
                  <a:pt x="1496350" y="218226"/>
                  <a:pt x="1444395" y="223148"/>
                </a:cubicBezTo>
                <a:cubicBezTo>
                  <a:pt x="1326265" y="234359"/>
                  <a:pt x="1208683" y="248852"/>
                  <a:pt x="1090553" y="258149"/>
                </a:cubicBezTo>
                <a:cubicBezTo>
                  <a:pt x="984729" y="266626"/>
                  <a:pt x="879452" y="277291"/>
                  <a:pt x="776362" y="305182"/>
                </a:cubicBezTo>
                <a:cubicBezTo>
                  <a:pt x="730149" y="317761"/>
                  <a:pt x="726868" y="356044"/>
                  <a:pt x="722492" y="405811"/>
                </a:cubicBezTo>
                <a:cubicBezTo>
                  <a:pt x="718664" y="449836"/>
                  <a:pt x="716203" y="494135"/>
                  <a:pt x="714016" y="538160"/>
                </a:cubicBezTo>
                <a:cubicBezTo>
                  <a:pt x="709640" y="626757"/>
                  <a:pt x="705812" y="715354"/>
                  <a:pt x="702531" y="803951"/>
                </a:cubicBezTo>
                <a:cubicBezTo>
                  <a:pt x="698976" y="897197"/>
                  <a:pt x="695695" y="990443"/>
                  <a:pt x="692960" y="1083688"/>
                </a:cubicBezTo>
                <a:cubicBezTo>
                  <a:pt x="692140" y="1111854"/>
                  <a:pt x="689952" y="1140839"/>
                  <a:pt x="710734" y="1164356"/>
                </a:cubicBezTo>
                <a:cubicBezTo>
                  <a:pt x="770619" y="1162168"/>
                  <a:pt x="828864" y="1159160"/>
                  <a:pt x="887108" y="1158340"/>
                </a:cubicBezTo>
                <a:cubicBezTo>
                  <a:pt x="973791" y="1156973"/>
                  <a:pt x="1061294" y="1164903"/>
                  <a:pt x="1147157" y="1155332"/>
                </a:cubicBezTo>
                <a:cubicBezTo>
                  <a:pt x="1270209" y="1141386"/>
                  <a:pt x="1392713" y="1136190"/>
                  <a:pt x="1516038" y="1139472"/>
                </a:cubicBezTo>
                <a:cubicBezTo>
                  <a:pt x="1536547" y="1140019"/>
                  <a:pt x="1557055" y="1138105"/>
                  <a:pt x="1577564" y="1137558"/>
                </a:cubicBezTo>
                <a:cubicBezTo>
                  <a:pt x="1623230" y="1136464"/>
                  <a:pt x="1669169" y="1137284"/>
                  <a:pt x="1714561" y="1134003"/>
                </a:cubicBezTo>
                <a:cubicBezTo>
                  <a:pt x="1764876" y="1130448"/>
                  <a:pt x="1814917" y="1123612"/>
                  <a:pt x="1865231" y="1117869"/>
                </a:cubicBezTo>
                <a:cubicBezTo>
                  <a:pt x="1940429" y="1109393"/>
                  <a:pt x="2015354" y="1100916"/>
                  <a:pt x="2095201" y="1091892"/>
                </a:cubicBezTo>
                <a:cubicBezTo>
                  <a:pt x="2097389" y="1049234"/>
                  <a:pt x="2093834" y="1007397"/>
                  <a:pt x="2103131" y="968567"/>
                </a:cubicBezTo>
                <a:cubicBezTo>
                  <a:pt x="2118991" y="902393"/>
                  <a:pt x="2109967" y="835945"/>
                  <a:pt x="2115983" y="770044"/>
                </a:cubicBezTo>
                <a:cubicBezTo>
                  <a:pt x="2126101" y="659844"/>
                  <a:pt x="2131570" y="549098"/>
                  <a:pt x="2138679" y="438625"/>
                </a:cubicBezTo>
                <a:cubicBezTo>
                  <a:pt x="2141961" y="386943"/>
                  <a:pt x="2144695" y="298620"/>
                  <a:pt x="2148250" y="237914"/>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accent1"/>
        </a:solidFill>
      </p:bgPr>
    </p:bg>
    <p:spTree>
      <p:nvGrpSpPr>
        <p:cNvPr id="35" name="Shape 35"/>
        <p:cNvGrpSpPr/>
        <p:nvPr/>
      </p:nvGrpSpPr>
      <p:grpSpPr>
        <a:xfrm>
          <a:off x="0" y="0"/>
          <a:ext cx="0" cy="0"/>
          <a:chOff x="0" y="0"/>
          <a:chExt cx="0" cy="0"/>
        </a:xfrm>
      </p:grpSpPr>
      <p:sp>
        <p:nvSpPr>
          <p:cNvPr id="36" name="Google Shape;36;p5"/>
          <p:cNvSpPr/>
          <p:nvPr>
            <p:ph idx="2" type="pic"/>
          </p:nvPr>
        </p:nvSpPr>
        <p:spPr>
          <a:xfrm>
            <a:off x="0" y="0"/>
            <a:ext cx="4572000" cy="5143500"/>
          </a:xfrm>
          <a:prstGeom prst="rect">
            <a:avLst/>
          </a:prstGeom>
          <a:noFill/>
          <a:ln>
            <a:noFill/>
          </a:ln>
        </p:spPr>
      </p:sp>
      <p:sp>
        <p:nvSpPr>
          <p:cNvPr id="37" name="Google Shape;37;p5"/>
          <p:cNvSpPr txBox="1"/>
          <p:nvPr>
            <p:ph type="title"/>
          </p:nvPr>
        </p:nvSpPr>
        <p:spPr>
          <a:xfrm>
            <a:off x="5258400" y="1246675"/>
            <a:ext cx="3222300" cy="1361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SzPts val="4000"/>
              <a:buFont typeface="Poppins Medium"/>
              <a:buNone/>
              <a:defRPr b="0" sz="4000">
                <a:latin typeface="Poppins Medium"/>
                <a:ea typeface="Poppins Medium"/>
                <a:cs typeface="Poppins Medium"/>
                <a:sym typeface="Poppins Medium"/>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 name="Google Shape;38;p5"/>
          <p:cNvSpPr txBox="1"/>
          <p:nvPr>
            <p:ph idx="1" type="body"/>
          </p:nvPr>
        </p:nvSpPr>
        <p:spPr>
          <a:xfrm>
            <a:off x="5123600" y="2823550"/>
            <a:ext cx="3393300" cy="1926300"/>
          </a:xfrm>
          <a:prstGeom prst="rect">
            <a:avLst/>
          </a:prstGeom>
        </p:spPr>
        <p:txBody>
          <a:bodyPr anchorCtr="0" anchor="t" bIns="0" lIns="0" spcFirstLastPara="1" rIns="0" wrap="square" tIns="0">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
        <p:nvSpPr>
          <p:cNvPr id="39" name="Google Shape;39;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lt2"/>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6"/>
          <p:cNvSpPr txBox="1"/>
          <p:nvPr>
            <p:ph idx="1" type="body"/>
          </p:nvPr>
        </p:nvSpPr>
        <p:spPr>
          <a:xfrm>
            <a:off x="855275"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3" name="Google Shape;43;p6"/>
          <p:cNvSpPr txBox="1"/>
          <p:nvPr>
            <p:ph idx="2" type="body"/>
          </p:nvPr>
        </p:nvSpPr>
        <p:spPr>
          <a:xfrm>
            <a:off x="4815597"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4" name="Google Shape;4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chemeClr val="lt2"/>
        </a:solid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Font typeface="Poppins Medium"/>
              <a:buNone/>
              <a:defRPr b="0">
                <a:latin typeface="Poppins Medium"/>
                <a:ea typeface="Poppins Medium"/>
                <a:cs typeface="Poppins Medium"/>
                <a:sym typeface="Poppins Medium"/>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7"/>
          <p:cNvSpPr/>
          <p:nvPr/>
        </p:nvSpPr>
        <p:spPr>
          <a:xfrm rot="-5400000">
            <a:off x="2617777" y="3892390"/>
            <a:ext cx="1200135" cy="101465"/>
          </a:xfrm>
          <a:custGeom>
            <a:rect b="b" l="l" r="r" t="t"/>
            <a:pathLst>
              <a:path extrusionOk="0" h="202931" w="2400270">
                <a:moveTo>
                  <a:pt x="197305" y="176522"/>
                </a:moveTo>
                <a:cubicBezTo>
                  <a:pt x="209459" y="182847"/>
                  <a:pt x="219381" y="181979"/>
                  <a:pt x="229798" y="175654"/>
                </a:cubicBezTo>
                <a:cubicBezTo>
                  <a:pt x="245425" y="166104"/>
                  <a:pt x="261671" y="157671"/>
                  <a:pt x="277670" y="148741"/>
                </a:cubicBezTo>
                <a:cubicBezTo>
                  <a:pt x="278910" y="147997"/>
                  <a:pt x="279778" y="146881"/>
                  <a:pt x="280894" y="145889"/>
                </a:cubicBezTo>
                <a:cubicBezTo>
                  <a:pt x="292552" y="135223"/>
                  <a:pt x="304334" y="124557"/>
                  <a:pt x="315992" y="113892"/>
                </a:cubicBezTo>
                <a:cubicBezTo>
                  <a:pt x="322193" y="108311"/>
                  <a:pt x="326906" y="101118"/>
                  <a:pt x="336207" y="99381"/>
                </a:cubicBezTo>
                <a:cubicBezTo>
                  <a:pt x="339432" y="98761"/>
                  <a:pt x="342904" y="95661"/>
                  <a:pt x="345013" y="92808"/>
                </a:cubicBezTo>
                <a:cubicBezTo>
                  <a:pt x="349105" y="87475"/>
                  <a:pt x="353818" y="84375"/>
                  <a:pt x="360639" y="83755"/>
                </a:cubicBezTo>
                <a:cubicBezTo>
                  <a:pt x="363368" y="83507"/>
                  <a:pt x="366840" y="82639"/>
                  <a:pt x="368328" y="80778"/>
                </a:cubicBezTo>
                <a:cubicBezTo>
                  <a:pt x="374033" y="73461"/>
                  <a:pt x="382839" y="75321"/>
                  <a:pt x="389908" y="72469"/>
                </a:cubicBezTo>
                <a:cubicBezTo>
                  <a:pt x="399581" y="68500"/>
                  <a:pt x="411363" y="73833"/>
                  <a:pt x="419673" y="64656"/>
                </a:cubicBezTo>
                <a:cubicBezTo>
                  <a:pt x="421037" y="63167"/>
                  <a:pt x="425254" y="63167"/>
                  <a:pt x="427734" y="63912"/>
                </a:cubicBezTo>
                <a:cubicBezTo>
                  <a:pt x="435299" y="66268"/>
                  <a:pt x="443857" y="67880"/>
                  <a:pt x="450058" y="72469"/>
                </a:cubicBezTo>
                <a:cubicBezTo>
                  <a:pt x="463576" y="82391"/>
                  <a:pt x="480690" y="89088"/>
                  <a:pt x="486767" y="107071"/>
                </a:cubicBezTo>
                <a:cubicBezTo>
                  <a:pt x="488876" y="113272"/>
                  <a:pt x="490860" y="119597"/>
                  <a:pt x="492720" y="125798"/>
                </a:cubicBezTo>
                <a:cubicBezTo>
                  <a:pt x="495201" y="133859"/>
                  <a:pt x="497681" y="142044"/>
                  <a:pt x="499914" y="149485"/>
                </a:cubicBezTo>
                <a:cubicBezTo>
                  <a:pt x="506487" y="150230"/>
                  <a:pt x="511447" y="150974"/>
                  <a:pt x="516408" y="151470"/>
                </a:cubicBezTo>
                <a:cubicBezTo>
                  <a:pt x="518268" y="151718"/>
                  <a:pt x="521121" y="152586"/>
                  <a:pt x="521989" y="151718"/>
                </a:cubicBezTo>
                <a:cubicBezTo>
                  <a:pt x="530174" y="143160"/>
                  <a:pt x="544685" y="146757"/>
                  <a:pt x="551754" y="136091"/>
                </a:cubicBezTo>
                <a:cubicBezTo>
                  <a:pt x="552250" y="135347"/>
                  <a:pt x="553118" y="134479"/>
                  <a:pt x="553986" y="134355"/>
                </a:cubicBezTo>
                <a:cubicBezTo>
                  <a:pt x="573457" y="130262"/>
                  <a:pt x="582139" y="112651"/>
                  <a:pt x="594541" y="100498"/>
                </a:cubicBezTo>
                <a:cubicBezTo>
                  <a:pt x="611904" y="83383"/>
                  <a:pt x="630010" y="67632"/>
                  <a:pt x="649482" y="53246"/>
                </a:cubicBezTo>
                <a:cubicBezTo>
                  <a:pt x="657419" y="47417"/>
                  <a:pt x="666224" y="42828"/>
                  <a:pt x="674906" y="37991"/>
                </a:cubicBezTo>
                <a:cubicBezTo>
                  <a:pt x="676766" y="36999"/>
                  <a:pt x="679618" y="37991"/>
                  <a:pt x="681851" y="37495"/>
                </a:cubicBezTo>
                <a:cubicBezTo>
                  <a:pt x="686812" y="36379"/>
                  <a:pt x="692020" y="35511"/>
                  <a:pt x="696485" y="33403"/>
                </a:cubicBezTo>
                <a:cubicBezTo>
                  <a:pt x="713972" y="25093"/>
                  <a:pt x="734063" y="31046"/>
                  <a:pt x="744605" y="42332"/>
                </a:cubicBezTo>
                <a:cubicBezTo>
                  <a:pt x="746217" y="44068"/>
                  <a:pt x="747581" y="46301"/>
                  <a:pt x="749442" y="47541"/>
                </a:cubicBezTo>
                <a:cubicBezTo>
                  <a:pt x="763828" y="56470"/>
                  <a:pt x="768045" y="71105"/>
                  <a:pt x="771889" y="86111"/>
                </a:cubicBezTo>
                <a:cubicBezTo>
                  <a:pt x="774370" y="95785"/>
                  <a:pt x="776230" y="105706"/>
                  <a:pt x="778834" y="115380"/>
                </a:cubicBezTo>
                <a:cubicBezTo>
                  <a:pt x="781935" y="127162"/>
                  <a:pt x="792104" y="133115"/>
                  <a:pt x="805002" y="135347"/>
                </a:cubicBezTo>
                <a:cubicBezTo>
                  <a:pt x="831419" y="140060"/>
                  <a:pt x="852750" y="128526"/>
                  <a:pt x="872221" y="114388"/>
                </a:cubicBezTo>
                <a:cubicBezTo>
                  <a:pt x="889336" y="101986"/>
                  <a:pt x="906079" y="87847"/>
                  <a:pt x="918233" y="70113"/>
                </a:cubicBezTo>
                <a:cubicBezTo>
                  <a:pt x="935595" y="45061"/>
                  <a:pt x="961392" y="35263"/>
                  <a:pt x="988800" y="28690"/>
                </a:cubicBezTo>
                <a:cubicBezTo>
                  <a:pt x="1007279" y="24349"/>
                  <a:pt x="1023898" y="30178"/>
                  <a:pt x="1041012" y="39480"/>
                </a:cubicBezTo>
                <a:cubicBezTo>
                  <a:pt x="1065196" y="52750"/>
                  <a:pt x="1077350" y="74453"/>
                  <a:pt x="1090372" y="96529"/>
                </a:cubicBezTo>
                <a:cubicBezTo>
                  <a:pt x="1095333" y="104962"/>
                  <a:pt x="1103146" y="111783"/>
                  <a:pt x="1108231" y="117860"/>
                </a:cubicBezTo>
                <a:cubicBezTo>
                  <a:pt x="1117409" y="119101"/>
                  <a:pt x="1124726" y="120341"/>
                  <a:pt x="1132167" y="120961"/>
                </a:cubicBezTo>
                <a:cubicBezTo>
                  <a:pt x="1136756" y="121333"/>
                  <a:pt x="1141468" y="119845"/>
                  <a:pt x="1145933" y="120341"/>
                </a:cubicBezTo>
                <a:cubicBezTo>
                  <a:pt x="1169001" y="122697"/>
                  <a:pt x="1185124" y="106699"/>
                  <a:pt x="1203354" y="97645"/>
                </a:cubicBezTo>
                <a:cubicBezTo>
                  <a:pt x="1220097" y="89336"/>
                  <a:pt x="1234980" y="76686"/>
                  <a:pt x="1248994" y="64036"/>
                </a:cubicBezTo>
                <a:cubicBezTo>
                  <a:pt x="1264000" y="50393"/>
                  <a:pt x="1279999" y="38363"/>
                  <a:pt x="1298354" y="31170"/>
                </a:cubicBezTo>
                <a:cubicBezTo>
                  <a:pt x="1316833" y="23977"/>
                  <a:pt x="1335560" y="16536"/>
                  <a:pt x="1356147" y="15544"/>
                </a:cubicBezTo>
                <a:cubicBezTo>
                  <a:pt x="1363340" y="15172"/>
                  <a:pt x="1370781" y="14055"/>
                  <a:pt x="1377975" y="12939"/>
                </a:cubicBezTo>
                <a:cubicBezTo>
                  <a:pt x="1390748" y="11079"/>
                  <a:pt x="1400174" y="17156"/>
                  <a:pt x="1410096" y="22241"/>
                </a:cubicBezTo>
                <a:cubicBezTo>
                  <a:pt x="1422126" y="28442"/>
                  <a:pt x="1430435" y="38115"/>
                  <a:pt x="1436388" y="50889"/>
                </a:cubicBezTo>
                <a:cubicBezTo>
                  <a:pt x="1443209" y="65648"/>
                  <a:pt x="1452138" y="79290"/>
                  <a:pt x="1460448" y="93428"/>
                </a:cubicBezTo>
                <a:cubicBezTo>
                  <a:pt x="1466401" y="103598"/>
                  <a:pt x="1470989" y="103722"/>
                  <a:pt x="1483515" y="108435"/>
                </a:cubicBezTo>
                <a:cubicBezTo>
                  <a:pt x="1493933" y="112279"/>
                  <a:pt x="1504351" y="109427"/>
                  <a:pt x="1514396" y="112900"/>
                </a:cubicBezTo>
                <a:cubicBezTo>
                  <a:pt x="1518985" y="114512"/>
                  <a:pt x="1526054" y="111039"/>
                  <a:pt x="1531139" y="108435"/>
                </a:cubicBezTo>
                <a:cubicBezTo>
                  <a:pt x="1551726" y="98017"/>
                  <a:pt x="1569337" y="83631"/>
                  <a:pt x="1586080" y="67880"/>
                </a:cubicBezTo>
                <a:cubicBezTo>
                  <a:pt x="1603195" y="51882"/>
                  <a:pt x="1620185" y="35635"/>
                  <a:pt x="1639036" y="21869"/>
                </a:cubicBezTo>
                <a:cubicBezTo>
                  <a:pt x="1660244" y="6242"/>
                  <a:pt x="1683932" y="-2811"/>
                  <a:pt x="1711960" y="785"/>
                </a:cubicBezTo>
                <a:cubicBezTo>
                  <a:pt x="1732671" y="3390"/>
                  <a:pt x="1746314" y="13559"/>
                  <a:pt x="1755491" y="30798"/>
                </a:cubicBezTo>
                <a:cubicBezTo>
                  <a:pt x="1765661" y="50145"/>
                  <a:pt x="1776078" y="69244"/>
                  <a:pt x="1780419" y="91320"/>
                </a:cubicBezTo>
                <a:cubicBezTo>
                  <a:pt x="1783271" y="105954"/>
                  <a:pt x="1805347" y="120961"/>
                  <a:pt x="1818369" y="117364"/>
                </a:cubicBezTo>
                <a:cubicBezTo>
                  <a:pt x="1829159" y="114264"/>
                  <a:pt x="1840073" y="109427"/>
                  <a:pt x="1849126" y="102854"/>
                </a:cubicBezTo>
                <a:cubicBezTo>
                  <a:pt x="1866985" y="89708"/>
                  <a:pt x="1884348" y="75942"/>
                  <a:pt x="1898238" y="57959"/>
                </a:cubicBezTo>
                <a:cubicBezTo>
                  <a:pt x="1911012" y="41464"/>
                  <a:pt x="1925398" y="25713"/>
                  <a:pt x="1943257" y="14924"/>
                </a:cubicBezTo>
                <a:cubicBezTo>
                  <a:pt x="1954543" y="8103"/>
                  <a:pt x="1967441" y="1405"/>
                  <a:pt x="1982696" y="6242"/>
                </a:cubicBezTo>
                <a:cubicBezTo>
                  <a:pt x="1990385" y="8723"/>
                  <a:pt x="1999314" y="7234"/>
                  <a:pt x="2007499" y="8599"/>
                </a:cubicBezTo>
                <a:cubicBezTo>
                  <a:pt x="2011964" y="9343"/>
                  <a:pt x="2016801" y="11203"/>
                  <a:pt x="2020273" y="14055"/>
                </a:cubicBezTo>
                <a:cubicBezTo>
                  <a:pt x="2030443" y="22365"/>
                  <a:pt x="2040985" y="30674"/>
                  <a:pt x="2049418" y="40596"/>
                </a:cubicBezTo>
                <a:cubicBezTo>
                  <a:pt x="2056983" y="49525"/>
                  <a:pt x="2062440" y="60439"/>
                  <a:pt x="2068145" y="70857"/>
                </a:cubicBezTo>
                <a:cubicBezTo>
                  <a:pt x="2075710" y="84623"/>
                  <a:pt x="2085756" y="95909"/>
                  <a:pt x="2101631" y="98761"/>
                </a:cubicBezTo>
                <a:cubicBezTo>
                  <a:pt x="2121102" y="102234"/>
                  <a:pt x="2140573" y="101738"/>
                  <a:pt x="2157688" y="89584"/>
                </a:cubicBezTo>
                <a:cubicBezTo>
                  <a:pt x="2173314" y="78546"/>
                  <a:pt x="2188817" y="67508"/>
                  <a:pt x="2204071" y="56098"/>
                </a:cubicBezTo>
                <a:cubicBezTo>
                  <a:pt x="2222426" y="42332"/>
                  <a:pt x="2240285" y="28070"/>
                  <a:pt x="2258764" y="14428"/>
                </a:cubicBezTo>
                <a:cubicBezTo>
                  <a:pt x="2281211" y="-2191"/>
                  <a:pt x="2318169" y="-703"/>
                  <a:pt x="2340493" y="17032"/>
                </a:cubicBezTo>
                <a:cubicBezTo>
                  <a:pt x="2342353" y="18520"/>
                  <a:pt x="2344462" y="21001"/>
                  <a:pt x="2346446" y="20877"/>
                </a:cubicBezTo>
                <a:cubicBezTo>
                  <a:pt x="2358104" y="20256"/>
                  <a:pt x="2361328" y="29806"/>
                  <a:pt x="2366537" y="36751"/>
                </a:cubicBezTo>
                <a:cubicBezTo>
                  <a:pt x="2372490" y="44688"/>
                  <a:pt x="2378071" y="52874"/>
                  <a:pt x="2383652" y="61183"/>
                </a:cubicBezTo>
                <a:cubicBezTo>
                  <a:pt x="2393077" y="75197"/>
                  <a:pt x="2398038" y="90824"/>
                  <a:pt x="2400270" y="107319"/>
                </a:cubicBezTo>
                <a:cubicBezTo>
                  <a:pt x="2399278" y="107815"/>
                  <a:pt x="2398286" y="108311"/>
                  <a:pt x="2397418" y="108931"/>
                </a:cubicBezTo>
                <a:cubicBezTo>
                  <a:pt x="2394690" y="104466"/>
                  <a:pt x="2391465" y="100125"/>
                  <a:pt x="2389109" y="95413"/>
                </a:cubicBezTo>
                <a:cubicBezTo>
                  <a:pt x="2382536" y="81646"/>
                  <a:pt x="2373978" y="68872"/>
                  <a:pt x="2362817" y="58827"/>
                </a:cubicBezTo>
                <a:cubicBezTo>
                  <a:pt x="2351655" y="48657"/>
                  <a:pt x="2339377" y="38611"/>
                  <a:pt x="2325859" y="32162"/>
                </a:cubicBezTo>
                <a:cubicBezTo>
                  <a:pt x="2300807" y="20008"/>
                  <a:pt x="2278235" y="29806"/>
                  <a:pt x="2258144" y="45557"/>
                </a:cubicBezTo>
                <a:cubicBezTo>
                  <a:pt x="2231231" y="66764"/>
                  <a:pt x="2205187" y="89212"/>
                  <a:pt x="2178275" y="110543"/>
                </a:cubicBezTo>
                <a:cubicBezTo>
                  <a:pt x="2151735" y="131503"/>
                  <a:pt x="2109940" y="131751"/>
                  <a:pt x="2083524" y="116248"/>
                </a:cubicBezTo>
                <a:cubicBezTo>
                  <a:pt x="2069633" y="108063"/>
                  <a:pt x="2061820" y="96777"/>
                  <a:pt x="2054627" y="83259"/>
                </a:cubicBezTo>
                <a:cubicBezTo>
                  <a:pt x="2048922" y="72593"/>
                  <a:pt x="2040365" y="63416"/>
                  <a:pt x="2032800" y="53618"/>
                </a:cubicBezTo>
                <a:cubicBezTo>
                  <a:pt x="2031063" y="51386"/>
                  <a:pt x="2028459" y="49773"/>
                  <a:pt x="2026723" y="47541"/>
                </a:cubicBezTo>
                <a:cubicBezTo>
                  <a:pt x="2016925" y="33775"/>
                  <a:pt x="2003903" y="28442"/>
                  <a:pt x="1987532" y="32659"/>
                </a:cubicBezTo>
                <a:cubicBezTo>
                  <a:pt x="1978355" y="35015"/>
                  <a:pt x="1969053" y="33527"/>
                  <a:pt x="1959752" y="38115"/>
                </a:cubicBezTo>
                <a:cubicBezTo>
                  <a:pt x="1945862" y="45061"/>
                  <a:pt x="1935816" y="55726"/>
                  <a:pt x="1926887" y="67136"/>
                </a:cubicBezTo>
                <a:cubicBezTo>
                  <a:pt x="1910268" y="88220"/>
                  <a:pt x="1891789" y="106823"/>
                  <a:pt x="1869713" y="122077"/>
                </a:cubicBezTo>
                <a:cubicBezTo>
                  <a:pt x="1866985" y="123937"/>
                  <a:pt x="1864380" y="126170"/>
                  <a:pt x="1861900" y="128278"/>
                </a:cubicBezTo>
                <a:cubicBezTo>
                  <a:pt x="1840321" y="146509"/>
                  <a:pt x="1807827" y="149609"/>
                  <a:pt x="1785256" y="133239"/>
                </a:cubicBezTo>
                <a:cubicBezTo>
                  <a:pt x="1774342" y="125178"/>
                  <a:pt x="1767025" y="112651"/>
                  <a:pt x="1764296" y="98265"/>
                </a:cubicBezTo>
                <a:cubicBezTo>
                  <a:pt x="1760700" y="79414"/>
                  <a:pt x="1755367" y="61059"/>
                  <a:pt x="1745073" y="44440"/>
                </a:cubicBezTo>
                <a:cubicBezTo>
                  <a:pt x="1737756" y="32659"/>
                  <a:pt x="1728951" y="24721"/>
                  <a:pt x="1713200" y="24845"/>
                </a:cubicBezTo>
                <a:cubicBezTo>
                  <a:pt x="1682319" y="25093"/>
                  <a:pt x="1658383" y="39604"/>
                  <a:pt x="1636432" y="58579"/>
                </a:cubicBezTo>
                <a:cubicBezTo>
                  <a:pt x="1618821" y="73833"/>
                  <a:pt x="1602326" y="90452"/>
                  <a:pt x="1585088" y="105954"/>
                </a:cubicBezTo>
                <a:cubicBezTo>
                  <a:pt x="1562144" y="126666"/>
                  <a:pt x="1536472" y="140556"/>
                  <a:pt x="1503979" y="137952"/>
                </a:cubicBezTo>
                <a:cubicBezTo>
                  <a:pt x="1471858" y="135471"/>
                  <a:pt x="1449162" y="120961"/>
                  <a:pt x="1438248" y="90080"/>
                </a:cubicBezTo>
                <a:cubicBezTo>
                  <a:pt x="1433783" y="77306"/>
                  <a:pt x="1425598" y="66888"/>
                  <a:pt x="1418157" y="55974"/>
                </a:cubicBezTo>
                <a:cubicBezTo>
                  <a:pt x="1409600" y="43448"/>
                  <a:pt x="1395585" y="42084"/>
                  <a:pt x="1382439" y="40224"/>
                </a:cubicBezTo>
                <a:cubicBezTo>
                  <a:pt x="1367061" y="37991"/>
                  <a:pt x="1352302" y="43572"/>
                  <a:pt x="1337668" y="47293"/>
                </a:cubicBezTo>
                <a:cubicBezTo>
                  <a:pt x="1318569" y="52130"/>
                  <a:pt x="1301082" y="60935"/>
                  <a:pt x="1285084" y="72469"/>
                </a:cubicBezTo>
                <a:cubicBezTo>
                  <a:pt x="1274666" y="79910"/>
                  <a:pt x="1263628" y="86483"/>
                  <a:pt x="1254203" y="95165"/>
                </a:cubicBezTo>
                <a:cubicBezTo>
                  <a:pt x="1244033" y="104590"/>
                  <a:pt x="1233739" y="113148"/>
                  <a:pt x="1220965" y="119101"/>
                </a:cubicBezTo>
                <a:cubicBezTo>
                  <a:pt x="1209431" y="124433"/>
                  <a:pt x="1199262" y="132495"/>
                  <a:pt x="1187728" y="137952"/>
                </a:cubicBezTo>
                <a:cubicBezTo>
                  <a:pt x="1165280" y="148493"/>
                  <a:pt x="1141717" y="147005"/>
                  <a:pt x="1117533" y="144525"/>
                </a:cubicBezTo>
                <a:cubicBezTo>
                  <a:pt x="1092233" y="141796"/>
                  <a:pt x="1083427" y="123813"/>
                  <a:pt x="1075738" y="104714"/>
                </a:cubicBezTo>
                <a:cubicBezTo>
                  <a:pt x="1067305" y="84003"/>
                  <a:pt x="1054034" y="68128"/>
                  <a:pt x="1034811" y="57339"/>
                </a:cubicBezTo>
                <a:cubicBezTo>
                  <a:pt x="1019805" y="48905"/>
                  <a:pt x="1003930" y="53990"/>
                  <a:pt x="988676" y="57339"/>
                </a:cubicBezTo>
                <a:cubicBezTo>
                  <a:pt x="967593" y="61803"/>
                  <a:pt x="951966" y="74453"/>
                  <a:pt x="939316" y="91692"/>
                </a:cubicBezTo>
                <a:cubicBezTo>
                  <a:pt x="920093" y="117984"/>
                  <a:pt x="894545" y="137331"/>
                  <a:pt x="865896" y="151966"/>
                </a:cubicBezTo>
                <a:cubicBezTo>
                  <a:pt x="845929" y="162136"/>
                  <a:pt x="823854" y="164368"/>
                  <a:pt x="801654" y="162136"/>
                </a:cubicBezTo>
                <a:cubicBezTo>
                  <a:pt x="789252" y="160895"/>
                  <a:pt x="780571" y="152462"/>
                  <a:pt x="773874" y="143408"/>
                </a:cubicBezTo>
                <a:cubicBezTo>
                  <a:pt x="761099" y="125922"/>
                  <a:pt x="755271" y="105086"/>
                  <a:pt x="749566" y="84375"/>
                </a:cubicBezTo>
                <a:cubicBezTo>
                  <a:pt x="747953" y="78422"/>
                  <a:pt x="746589" y="72345"/>
                  <a:pt x="744605" y="66516"/>
                </a:cubicBezTo>
                <a:cubicBezTo>
                  <a:pt x="740512" y="54486"/>
                  <a:pt x="735055" y="50641"/>
                  <a:pt x="722033" y="51262"/>
                </a:cubicBezTo>
                <a:cubicBezTo>
                  <a:pt x="705787" y="52006"/>
                  <a:pt x="691028" y="57959"/>
                  <a:pt x="678006" y="66888"/>
                </a:cubicBezTo>
                <a:cubicBezTo>
                  <a:pt x="651590" y="84871"/>
                  <a:pt x="628150" y="106450"/>
                  <a:pt x="606819" y="130386"/>
                </a:cubicBezTo>
                <a:cubicBezTo>
                  <a:pt x="591192" y="147997"/>
                  <a:pt x="571969" y="161639"/>
                  <a:pt x="550142" y="170445"/>
                </a:cubicBezTo>
                <a:cubicBezTo>
                  <a:pt x="540592" y="174289"/>
                  <a:pt x="529306" y="178134"/>
                  <a:pt x="519633" y="176522"/>
                </a:cubicBezTo>
                <a:cubicBezTo>
                  <a:pt x="507603" y="174662"/>
                  <a:pt x="494705" y="171809"/>
                  <a:pt x="485031" y="162260"/>
                </a:cubicBezTo>
                <a:cubicBezTo>
                  <a:pt x="477466" y="154818"/>
                  <a:pt x="473125" y="146261"/>
                  <a:pt x="470893" y="136215"/>
                </a:cubicBezTo>
                <a:cubicBezTo>
                  <a:pt x="469033" y="127782"/>
                  <a:pt x="467420" y="119349"/>
                  <a:pt x="465064" y="111039"/>
                </a:cubicBezTo>
                <a:cubicBezTo>
                  <a:pt x="460847" y="95785"/>
                  <a:pt x="452910" y="89708"/>
                  <a:pt x="437656" y="88840"/>
                </a:cubicBezTo>
                <a:cubicBezTo>
                  <a:pt x="416696" y="87723"/>
                  <a:pt x="397845" y="93180"/>
                  <a:pt x="378746" y="102358"/>
                </a:cubicBezTo>
                <a:cubicBezTo>
                  <a:pt x="354686" y="114016"/>
                  <a:pt x="338564" y="133983"/>
                  <a:pt x="319341" y="150850"/>
                </a:cubicBezTo>
                <a:cubicBezTo>
                  <a:pt x="297017" y="170445"/>
                  <a:pt x="273701" y="188924"/>
                  <a:pt x="245177" y="198349"/>
                </a:cubicBezTo>
                <a:cubicBezTo>
                  <a:pt x="233271" y="202318"/>
                  <a:pt x="219877" y="203310"/>
                  <a:pt x="207227" y="202814"/>
                </a:cubicBezTo>
                <a:cubicBezTo>
                  <a:pt x="199909" y="202566"/>
                  <a:pt x="191228" y="198101"/>
                  <a:pt x="186019" y="192768"/>
                </a:cubicBezTo>
                <a:cubicBezTo>
                  <a:pt x="178950" y="185575"/>
                  <a:pt x="173369" y="176150"/>
                  <a:pt x="169401" y="166724"/>
                </a:cubicBezTo>
                <a:cubicBezTo>
                  <a:pt x="164812" y="155810"/>
                  <a:pt x="162827" y="143781"/>
                  <a:pt x="159603" y="132247"/>
                </a:cubicBezTo>
                <a:cubicBezTo>
                  <a:pt x="155510" y="117984"/>
                  <a:pt x="151418" y="103598"/>
                  <a:pt x="141248" y="92188"/>
                </a:cubicBezTo>
                <a:cubicBezTo>
                  <a:pt x="132815" y="82515"/>
                  <a:pt x="126738" y="81150"/>
                  <a:pt x="114460" y="85863"/>
                </a:cubicBezTo>
                <a:cubicBezTo>
                  <a:pt x="89532" y="95289"/>
                  <a:pt x="69813" y="111783"/>
                  <a:pt x="54682" y="133115"/>
                </a:cubicBezTo>
                <a:cubicBezTo>
                  <a:pt x="42528" y="150106"/>
                  <a:pt x="32483" y="168585"/>
                  <a:pt x="21569" y="186319"/>
                </a:cubicBezTo>
                <a:cubicBezTo>
                  <a:pt x="21321" y="186692"/>
                  <a:pt x="21073" y="187188"/>
                  <a:pt x="20825" y="187560"/>
                </a:cubicBezTo>
                <a:cubicBezTo>
                  <a:pt x="15616" y="195621"/>
                  <a:pt x="8051" y="198721"/>
                  <a:pt x="3090" y="195001"/>
                </a:cubicBezTo>
                <a:cubicBezTo>
                  <a:pt x="-1871" y="191156"/>
                  <a:pt x="-755" y="183591"/>
                  <a:pt x="5694" y="176274"/>
                </a:cubicBezTo>
                <a:cubicBezTo>
                  <a:pt x="7803" y="173793"/>
                  <a:pt x="10159" y="171313"/>
                  <a:pt x="11399" y="168337"/>
                </a:cubicBezTo>
                <a:cubicBezTo>
                  <a:pt x="18468" y="151718"/>
                  <a:pt x="27646" y="136835"/>
                  <a:pt x="38684" y="122449"/>
                </a:cubicBezTo>
                <a:cubicBezTo>
                  <a:pt x="46125" y="112651"/>
                  <a:pt x="52698" y="102234"/>
                  <a:pt x="62495" y="94793"/>
                </a:cubicBezTo>
                <a:cubicBezTo>
                  <a:pt x="82215" y="79538"/>
                  <a:pt x="103422" y="67136"/>
                  <a:pt x="129714" y="72345"/>
                </a:cubicBezTo>
                <a:cubicBezTo>
                  <a:pt x="143852" y="75197"/>
                  <a:pt x="156254" y="81770"/>
                  <a:pt x="164688" y="94669"/>
                </a:cubicBezTo>
                <a:cubicBezTo>
                  <a:pt x="176718" y="112900"/>
                  <a:pt x="182051" y="133859"/>
                  <a:pt x="189244" y="154074"/>
                </a:cubicBezTo>
                <a:cubicBezTo>
                  <a:pt x="192592" y="161391"/>
                  <a:pt x="195073" y="169577"/>
                  <a:pt x="197305" y="176522"/>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9" name="Google Shape;49;p7"/>
          <p:cNvSpPr/>
          <p:nvPr/>
        </p:nvSpPr>
        <p:spPr>
          <a:xfrm rot="-5400000">
            <a:off x="5334827" y="3892390"/>
            <a:ext cx="1200135" cy="101465"/>
          </a:xfrm>
          <a:custGeom>
            <a:rect b="b" l="l" r="r" t="t"/>
            <a:pathLst>
              <a:path extrusionOk="0" h="202931" w="2400270">
                <a:moveTo>
                  <a:pt x="197305" y="176522"/>
                </a:moveTo>
                <a:cubicBezTo>
                  <a:pt x="209459" y="182847"/>
                  <a:pt x="219381" y="181979"/>
                  <a:pt x="229798" y="175654"/>
                </a:cubicBezTo>
                <a:cubicBezTo>
                  <a:pt x="245425" y="166104"/>
                  <a:pt x="261671" y="157671"/>
                  <a:pt x="277670" y="148741"/>
                </a:cubicBezTo>
                <a:cubicBezTo>
                  <a:pt x="278910" y="147997"/>
                  <a:pt x="279778" y="146881"/>
                  <a:pt x="280894" y="145889"/>
                </a:cubicBezTo>
                <a:cubicBezTo>
                  <a:pt x="292552" y="135223"/>
                  <a:pt x="304334" y="124557"/>
                  <a:pt x="315992" y="113892"/>
                </a:cubicBezTo>
                <a:cubicBezTo>
                  <a:pt x="322193" y="108311"/>
                  <a:pt x="326906" y="101118"/>
                  <a:pt x="336207" y="99381"/>
                </a:cubicBezTo>
                <a:cubicBezTo>
                  <a:pt x="339432" y="98761"/>
                  <a:pt x="342904" y="95661"/>
                  <a:pt x="345013" y="92808"/>
                </a:cubicBezTo>
                <a:cubicBezTo>
                  <a:pt x="349105" y="87475"/>
                  <a:pt x="353818" y="84375"/>
                  <a:pt x="360639" y="83755"/>
                </a:cubicBezTo>
                <a:cubicBezTo>
                  <a:pt x="363368" y="83507"/>
                  <a:pt x="366840" y="82639"/>
                  <a:pt x="368328" y="80778"/>
                </a:cubicBezTo>
                <a:cubicBezTo>
                  <a:pt x="374033" y="73461"/>
                  <a:pt x="382839" y="75321"/>
                  <a:pt x="389908" y="72469"/>
                </a:cubicBezTo>
                <a:cubicBezTo>
                  <a:pt x="399581" y="68500"/>
                  <a:pt x="411363" y="73833"/>
                  <a:pt x="419673" y="64656"/>
                </a:cubicBezTo>
                <a:cubicBezTo>
                  <a:pt x="421037" y="63167"/>
                  <a:pt x="425254" y="63167"/>
                  <a:pt x="427734" y="63912"/>
                </a:cubicBezTo>
                <a:cubicBezTo>
                  <a:pt x="435299" y="66268"/>
                  <a:pt x="443857" y="67880"/>
                  <a:pt x="450058" y="72469"/>
                </a:cubicBezTo>
                <a:cubicBezTo>
                  <a:pt x="463576" y="82391"/>
                  <a:pt x="480690" y="89088"/>
                  <a:pt x="486767" y="107071"/>
                </a:cubicBezTo>
                <a:cubicBezTo>
                  <a:pt x="488876" y="113272"/>
                  <a:pt x="490860" y="119597"/>
                  <a:pt x="492720" y="125798"/>
                </a:cubicBezTo>
                <a:cubicBezTo>
                  <a:pt x="495201" y="133859"/>
                  <a:pt x="497681" y="142044"/>
                  <a:pt x="499914" y="149485"/>
                </a:cubicBezTo>
                <a:cubicBezTo>
                  <a:pt x="506487" y="150230"/>
                  <a:pt x="511447" y="150974"/>
                  <a:pt x="516408" y="151470"/>
                </a:cubicBezTo>
                <a:cubicBezTo>
                  <a:pt x="518268" y="151718"/>
                  <a:pt x="521121" y="152586"/>
                  <a:pt x="521989" y="151718"/>
                </a:cubicBezTo>
                <a:cubicBezTo>
                  <a:pt x="530174" y="143160"/>
                  <a:pt x="544685" y="146757"/>
                  <a:pt x="551754" y="136091"/>
                </a:cubicBezTo>
                <a:cubicBezTo>
                  <a:pt x="552250" y="135347"/>
                  <a:pt x="553118" y="134479"/>
                  <a:pt x="553986" y="134355"/>
                </a:cubicBezTo>
                <a:cubicBezTo>
                  <a:pt x="573457" y="130262"/>
                  <a:pt x="582139" y="112651"/>
                  <a:pt x="594541" y="100498"/>
                </a:cubicBezTo>
                <a:cubicBezTo>
                  <a:pt x="611904" y="83383"/>
                  <a:pt x="630010" y="67632"/>
                  <a:pt x="649482" y="53246"/>
                </a:cubicBezTo>
                <a:cubicBezTo>
                  <a:pt x="657419" y="47417"/>
                  <a:pt x="666224" y="42828"/>
                  <a:pt x="674906" y="37991"/>
                </a:cubicBezTo>
                <a:cubicBezTo>
                  <a:pt x="676766" y="36999"/>
                  <a:pt x="679618" y="37991"/>
                  <a:pt x="681851" y="37495"/>
                </a:cubicBezTo>
                <a:cubicBezTo>
                  <a:pt x="686812" y="36379"/>
                  <a:pt x="692020" y="35511"/>
                  <a:pt x="696485" y="33403"/>
                </a:cubicBezTo>
                <a:cubicBezTo>
                  <a:pt x="713972" y="25093"/>
                  <a:pt x="734063" y="31046"/>
                  <a:pt x="744605" y="42332"/>
                </a:cubicBezTo>
                <a:cubicBezTo>
                  <a:pt x="746217" y="44068"/>
                  <a:pt x="747581" y="46301"/>
                  <a:pt x="749442" y="47541"/>
                </a:cubicBezTo>
                <a:cubicBezTo>
                  <a:pt x="763828" y="56470"/>
                  <a:pt x="768045" y="71105"/>
                  <a:pt x="771889" y="86111"/>
                </a:cubicBezTo>
                <a:cubicBezTo>
                  <a:pt x="774370" y="95785"/>
                  <a:pt x="776230" y="105706"/>
                  <a:pt x="778834" y="115380"/>
                </a:cubicBezTo>
                <a:cubicBezTo>
                  <a:pt x="781935" y="127162"/>
                  <a:pt x="792104" y="133115"/>
                  <a:pt x="805002" y="135347"/>
                </a:cubicBezTo>
                <a:cubicBezTo>
                  <a:pt x="831419" y="140060"/>
                  <a:pt x="852750" y="128526"/>
                  <a:pt x="872221" y="114388"/>
                </a:cubicBezTo>
                <a:cubicBezTo>
                  <a:pt x="889336" y="101986"/>
                  <a:pt x="906079" y="87847"/>
                  <a:pt x="918233" y="70113"/>
                </a:cubicBezTo>
                <a:cubicBezTo>
                  <a:pt x="935595" y="45061"/>
                  <a:pt x="961392" y="35263"/>
                  <a:pt x="988800" y="28690"/>
                </a:cubicBezTo>
                <a:cubicBezTo>
                  <a:pt x="1007279" y="24349"/>
                  <a:pt x="1023898" y="30178"/>
                  <a:pt x="1041012" y="39480"/>
                </a:cubicBezTo>
                <a:cubicBezTo>
                  <a:pt x="1065196" y="52750"/>
                  <a:pt x="1077350" y="74453"/>
                  <a:pt x="1090372" y="96529"/>
                </a:cubicBezTo>
                <a:cubicBezTo>
                  <a:pt x="1095333" y="104962"/>
                  <a:pt x="1103146" y="111783"/>
                  <a:pt x="1108231" y="117860"/>
                </a:cubicBezTo>
                <a:cubicBezTo>
                  <a:pt x="1117409" y="119101"/>
                  <a:pt x="1124726" y="120341"/>
                  <a:pt x="1132167" y="120961"/>
                </a:cubicBezTo>
                <a:cubicBezTo>
                  <a:pt x="1136756" y="121333"/>
                  <a:pt x="1141468" y="119845"/>
                  <a:pt x="1145933" y="120341"/>
                </a:cubicBezTo>
                <a:cubicBezTo>
                  <a:pt x="1169001" y="122697"/>
                  <a:pt x="1185124" y="106699"/>
                  <a:pt x="1203354" y="97645"/>
                </a:cubicBezTo>
                <a:cubicBezTo>
                  <a:pt x="1220097" y="89336"/>
                  <a:pt x="1234980" y="76686"/>
                  <a:pt x="1248994" y="64036"/>
                </a:cubicBezTo>
                <a:cubicBezTo>
                  <a:pt x="1264000" y="50393"/>
                  <a:pt x="1279999" y="38363"/>
                  <a:pt x="1298354" y="31170"/>
                </a:cubicBezTo>
                <a:cubicBezTo>
                  <a:pt x="1316833" y="23977"/>
                  <a:pt x="1335560" y="16536"/>
                  <a:pt x="1356147" y="15544"/>
                </a:cubicBezTo>
                <a:cubicBezTo>
                  <a:pt x="1363340" y="15172"/>
                  <a:pt x="1370781" y="14055"/>
                  <a:pt x="1377975" y="12939"/>
                </a:cubicBezTo>
                <a:cubicBezTo>
                  <a:pt x="1390748" y="11079"/>
                  <a:pt x="1400174" y="17156"/>
                  <a:pt x="1410096" y="22241"/>
                </a:cubicBezTo>
                <a:cubicBezTo>
                  <a:pt x="1422126" y="28442"/>
                  <a:pt x="1430435" y="38115"/>
                  <a:pt x="1436388" y="50889"/>
                </a:cubicBezTo>
                <a:cubicBezTo>
                  <a:pt x="1443209" y="65648"/>
                  <a:pt x="1452138" y="79290"/>
                  <a:pt x="1460448" y="93428"/>
                </a:cubicBezTo>
                <a:cubicBezTo>
                  <a:pt x="1466401" y="103598"/>
                  <a:pt x="1470989" y="103722"/>
                  <a:pt x="1483515" y="108435"/>
                </a:cubicBezTo>
                <a:cubicBezTo>
                  <a:pt x="1493933" y="112279"/>
                  <a:pt x="1504351" y="109427"/>
                  <a:pt x="1514396" y="112900"/>
                </a:cubicBezTo>
                <a:cubicBezTo>
                  <a:pt x="1518985" y="114512"/>
                  <a:pt x="1526054" y="111039"/>
                  <a:pt x="1531139" y="108435"/>
                </a:cubicBezTo>
                <a:cubicBezTo>
                  <a:pt x="1551726" y="98017"/>
                  <a:pt x="1569337" y="83631"/>
                  <a:pt x="1586080" y="67880"/>
                </a:cubicBezTo>
                <a:cubicBezTo>
                  <a:pt x="1603195" y="51882"/>
                  <a:pt x="1620185" y="35635"/>
                  <a:pt x="1639036" y="21869"/>
                </a:cubicBezTo>
                <a:cubicBezTo>
                  <a:pt x="1660244" y="6242"/>
                  <a:pt x="1683932" y="-2811"/>
                  <a:pt x="1711960" y="785"/>
                </a:cubicBezTo>
                <a:cubicBezTo>
                  <a:pt x="1732671" y="3390"/>
                  <a:pt x="1746314" y="13559"/>
                  <a:pt x="1755491" y="30798"/>
                </a:cubicBezTo>
                <a:cubicBezTo>
                  <a:pt x="1765661" y="50145"/>
                  <a:pt x="1776078" y="69244"/>
                  <a:pt x="1780419" y="91320"/>
                </a:cubicBezTo>
                <a:cubicBezTo>
                  <a:pt x="1783271" y="105954"/>
                  <a:pt x="1805347" y="120961"/>
                  <a:pt x="1818369" y="117364"/>
                </a:cubicBezTo>
                <a:cubicBezTo>
                  <a:pt x="1829159" y="114264"/>
                  <a:pt x="1840073" y="109427"/>
                  <a:pt x="1849126" y="102854"/>
                </a:cubicBezTo>
                <a:cubicBezTo>
                  <a:pt x="1866985" y="89708"/>
                  <a:pt x="1884348" y="75942"/>
                  <a:pt x="1898238" y="57959"/>
                </a:cubicBezTo>
                <a:cubicBezTo>
                  <a:pt x="1911012" y="41464"/>
                  <a:pt x="1925398" y="25713"/>
                  <a:pt x="1943257" y="14924"/>
                </a:cubicBezTo>
                <a:cubicBezTo>
                  <a:pt x="1954543" y="8103"/>
                  <a:pt x="1967441" y="1405"/>
                  <a:pt x="1982696" y="6242"/>
                </a:cubicBezTo>
                <a:cubicBezTo>
                  <a:pt x="1990385" y="8723"/>
                  <a:pt x="1999314" y="7234"/>
                  <a:pt x="2007499" y="8599"/>
                </a:cubicBezTo>
                <a:cubicBezTo>
                  <a:pt x="2011964" y="9343"/>
                  <a:pt x="2016801" y="11203"/>
                  <a:pt x="2020273" y="14055"/>
                </a:cubicBezTo>
                <a:cubicBezTo>
                  <a:pt x="2030443" y="22365"/>
                  <a:pt x="2040985" y="30674"/>
                  <a:pt x="2049418" y="40596"/>
                </a:cubicBezTo>
                <a:cubicBezTo>
                  <a:pt x="2056983" y="49525"/>
                  <a:pt x="2062440" y="60439"/>
                  <a:pt x="2068145" y="70857"/>
                </a:cubicBezTo>
                <a:cubicBezTo>
                  <a:pt x="2075710" y="84623"/>
                  <a:pt x="2085756" y="95909"/>
                  <a:pt x="2101631" y="98761"/>
                </a:cubicBezTo>
                <a:cubicBezTo>
                  <a:pt x="2121102" y="102234"/>
                  <a:pt x="2140573" y="101738"/>
                  <a:pt x="2157688" y="89584"/>
                </a:cubicBezTo>
                <a:cubicBezTo>
                  <a:pt x="2173314" y="78546"/>
                  <a:pt x="2188817" y="67508"/>
                  <a:pt x="2204071" y="56098"/>
                </a:cubicBezTo>
                <a:cubicBezTo>
                  <a:pt x="2222426" y="42332"/>
                  <a:pt x="2240285" y="28070"/>
                  <a:pt x="2258764" y="14428"/>
                </a:cubicBezTo>
                <a:cubicBezTo>
                  <a:pt x="2281211" y="-2191"/>
                  <a:pt x="2318169" y="-703"/>
                  <a:pt x="2340493" y="17032"/>
                </a:cubicBezTo>
                <a:cubicBezTo>
                  <a:pt x="2342353" y="18520"/>
                  <a:pt x="2344462" y="21001"/>
                  <a:pt x="2346446" y="20877"/>
                </a:cubicBezTo>
                <a:cubicBezTo>
                  <a:pt x="2358104" y="20256"/>
                  <a:pt x="2361328" y="29806"/>
                  <a:pt x="2366537" y="36751"/>
                </a:cubicBezTo>
                <a:cubicBezTo>
                  <a:pt x="2372490" y="44688"/>
                  <a:pt x="2378071" y="52874"/>
                  <a:pt x="2383652" y="61183"/>
                </a:cubicBezTo>
                <a:cubicBezTo>
                  <a:pt x="2393077" y="75197"/>
                  <a:pt x="2398038" y="90824"/>
                  <a:pt x="2400270" y="107319"/>
                </a:cubicBezTo>
                <a:cubicBezTo>
                  <a:pt x="2399278" y="107815"/>
                  <a:pt x="2398286" y="108311"/>
                  <a:pt x="2397418" y="108931"/>
                </a:cubicBezTo>
                <a:cubicBezTo>
                  <a:pt x="2394690" y="104466"/>
                  <a:pt x="2391465" y="100125"/>
                  <a:pt x="2389109" y="95413"/>
                </a:cubicBezTo>
                <a:cubicBezTo>
                  <a:pt x="2382536" y="81646"/>
                  <a:pt x="2373978" y="68872"/>
                  <a:pt x="2362817" y="58827"/>
                </a:cubicBezTo>
                <a:cubicBezTo>
                  <a:pt x="2351655" y="48657"/>
                  <a:pt x="2339377" y="38611"/>
                  <a:pt x="2325859" y="32162"/>
                </a:cubicBezTo>
                <a:cubicBezTo>
                  <a:pt x="2300807" y="20008"/>
                  <a:pt x="2278235" y="29806"/>
                  <a:pt x="2258144" y="45557"/>
                </a:cubicBezTo>
                <a:cubicBezTo>
                  <a:pt x="2231231" y="66764"/>
                  <a:pt x="2205187" y="89212"/>
                  <a:pt x="2178275" y="110543"/>
                </a:cubicBezTo>
                <a:cubicBezTo>
                  <a:pt x="2151735" y="131503"/>
                  <a:pt x="2109940" y="131751"/>
                  <a:pt x="2083524" y="116248"/>
                </a:cubicBezTo>
                <a:cubicBezTo>
                  <a:pt x="2069633" y="108063"/>
                  <a:pt x="2061820" y="96777"/>
                  <a:pt x="2054627" y="83259"/>
                </a:cubicBezTo>
                <a:cubicBezTo>
                  <a:pt x="2048922" y="72593"/>
                  <a:pt x="2040365" y="63416"/>
                  <a:pt x="2032800" y="53618"/>
                </a:cubicBezTo>
                <a:cubicBezTo>
                  <a:pt x="2031063" y="51386"/>
                  <a:pt x="2028459" y="49773"/>
                  <a:pt x="2026723" y="47541"/>
                </a:cubicBezTo>
                <a:cubicBezTo>
                  <a:pt x="2016925" y="33775"/>
                  <a:pt x="2003903" y="28442"/>
                  <a:pt x="1987532" y="32659"/>
                </a:cubicBezTo>
                <a:cubicBezTo>
                  <a:pt x="1978355" y="35015"/>
                  <a:pt x="1969053" y="33527"/>
                  <a:pt x="1959752" y="38115"/>
                </a:cubicBezTo>
                <a:cubicBezTo>
                  <a:pt x="1945862" y="45061"/>
                  <a:pt x="1935816" y="55726"/>
                  <a:pt x="1926887" y="67136"/>
                </a:cubicBezTo>
                <a:cubicBezTo>
                  <a:pt x="1910268" y="88220"/>
                  <a:pt x="1891789" y="106823"/>
                  <a:pt x="1869713" y="122077"/>
                </a:cubicBezTo>
                <a:cubicBezTo>
                  <a:pt x="1866985" y="123937"/>
                  <a:pt x="1864380" y="126170"/>
                  <a:pt x="1861900" y="128278"/>
                </a:cubicBezTo>
                <a:cubicBezTo>
                  <a:pt x="1840321" y="146509"/>
                  <a:pt x="1807827" y="149609"/>
                  <a:pt x="1785256" y="133239"/>
                </a:cubicBezTo>
                <a:cubicBezTo>
                  <a:pt x="1774342" y="125178"/>
                  <a:pt x="1767025" y="112651"/>
                  <a:pt x="1764296" y="98265"/>
                </a:cubicBezTo>
                <a:cubicBezTo>
                  <a:pt x="1760700" y="79414"/>
                  <a:pt x="1755367" y="61059"/>
                  <a:pt x="1745073" y="44440"/>
                </a:cubicBezTo>
                <a:cubicBezTo>
                  <a:pt x="1737756" y="32659"/>
                  <a:pt x="1728951" y="24721"/>
                  <a:pt x="1713200" y="24845"/>
                </a:cubicBezTo>
                <a:cubicBezTo>
                  <a:pt x="1682319" y="25093"/>
                  <a:pt x="1658383" y="39604"/>
                  <a:pt x="1636432" y="58579"/>
                </a:cubicBezTo>
                <a:cubicBezTo>
                  <a:pt x="1618821" y="73833"/>
                  <a:pt x="1602326" y="90452"/>
                  <a:pt x="1585088" y="105954"/>
                </a:cubicBezTo>
                <a:cubicBezTo>
                  <a:pt x="1562144" y="126666"/>
                  <a:pt x="1536472" y="140556"/>
                  <a:pt x="1503979" y="137952"/>
                </a:cubicBezTo>
                <a:cubicBezTo>
                  <a:pt x="1471858" y="135471"/>
                  <a:pt x="1449162" y="120961"/>
                  <a:pt x="1438248" y="90080"/>
                </a:cubicBezTo>
                <a:cubicBezTo>
                  <a:pt x="1433783" y="77306"/>
                  <a:pt x="1425598" y="66888"/>
                  <a:pt x="1418157" y="55974"/>
                </a:cubicBezTo>
                <a:cubicBezTo>
                  <a:pt x="1409600" y="43448"/>
                  <a:pt x="1395585" y="42084"/>
                  <a:pt x="1382439" y="40224"/>
                </a:cubicBezTo>
                <a:cubicBezTo>
                  <a:pt x="1367061" y="37991"/>
                  <a:pt x="1352302" y="43572"/>
                  <a:pt x="1337668" y="47293"/>
                </a:cubicBezTo>
                <a:cubicBezTo>
                  <a:pt x="1318569" y="52130"/>
                  <a:pt x="1301082" y="60935"/>
                  <a:pt x="1285084" y="72469"/>
                </a:cubicBezTo>
                <a:cubicBezTo>
                  <a:pt x="1274666" y="79910"/>
                  <a:pt x="1263628" y="86483"/>
                  <a:pt x="1254203" y="95165"/>
                </a:cubicBezTo>
                <a:cubicBezTo>
                  <a:pt x="1244033" y="104590"/>
                  <a:pt x="1233739" y="113148"/>
                  <a:pt x="1220965" y="119101"/>
                </a:cubicBezTo>
                <a:cubicBezTo>
                  <a:pt x="1209431" y="124433"/>
                  <a:pt x="1199262" y="132495"/>
                  <a:pt x="1187728" y="137952"/>
                </a:cubicBezTo>
                <a:cubicBezTo>
                  <a:pt x="1165280" y="148493"/>
                  <a:pt x="1141717" y="147005"/>
                  <a:pt x="1117533" y="144525"/>
                </a:cubicBezTo>
                <a:cubicBezTo>
                  <a:pt x="1092233" y="141796"/>
                  <a:pt x="1083427" y="123813"/>
                  <a:pt x="1075738" y="104714"/>
                </a:cubicBezTo>
                <a:cubicBezTo>
                  <a:pt x="1067305" y="84003"/>
                  <a:pt x="1054034" y="68128"/>
                  <a:pt x="1034811" y="57339"/>
                </a:cubicBezTo>
                <a:cubicBezTo>
                  <a:pt x="1019805" y="48905"/>
                  <a:pt x="1003930" y="53990"/>
                  <a:pt x="988676" y="57339"/>
                </a:cubicBezTo>
                <a:cubicBezTo>
                  <a:pt x="967593" y="61803"/>
                  <a:pt x="951966" y="74453"/>
                  <a:pt x="939316" y="91692"/>
                </a:cubicBezTo>
                <a:cubicBezTo>
                  <a:pt x="920093" y="117984"/>
                  <a:pt x="894545" y="137331"/>
                  <a:pt x="865896" y="151966"/>
                </a:cubicBezTo>
                <a:cubicBezTo>
                  <a:pt x="845929" y="162136"/>
                  <a:pt x="823854" y="164368"/>
                  <a:pt x="801654" y="162136"/>
                </a:cubicBezTo>
                <a:cubicBezTo>
                  <a:pt x="789252" y="160895"/>
                  <a:pt x="780571" y="152462"/>
                  <a:pt x="773874" y="143408"/>
                </a:cubicBezTo>
                <a:cubicBezTo>
                  <a:pt x="761099" y="125922"/>
                  <a:pt x="755271" y="105086"/>
                  <a:pt x="749566" y="84375"/>
                </a:cubicBezTo>
                <a:cubicBezTo>
                  <a:pt x="747953" y="78422"/>
                  <a:pt x="746589" y="72345"/>
                  <a:pt x="744605" y="66516"/>
                </a:cubicBezTo>
                <a:cubicBezTo>
                  <a:pt x="740512" y="54486"/>
                  <a:pt x="735055" y="50641"/>
                  <a:pt x="722033" y="51262"/>
                </a:cubicBezTo>
                <a:cubicBezTo>
                  <a:pt x="705787" y="52006"/>
                  <a:pt x="691028" y="57959"/>
                  <a:pt x="678006" y="66888"/>
                </a:cubicBezTo>
                <a:cubicBezTo>
                  <a:pt x="651590" y="84871"/>
                  <a:pt x="628150" y="106450"/>
                  <a:pt x="606819" y="130386"/>
                </a:cubicBezTo>
                <a:cubicBezTo>
                  <a:pt x="591192" y="147997"/>
                  <a:pt x="571969" y="161639"/>
                  <a:pt x="550142" y="170445"/>
                </a:cubicBezTo>
                <a:cubicBezTo>
                  <a:pt x="540592" y="174289"/>
                  <a:pt x="529306" y="178134"/>
                  <a:pt x="519633" y="176522"/>
                </a:cubicBezTo>
                <a:cubicBezTo>
                  <a:pt x="507603" y="174662"/>
                  <a:pt x="494705" y="171809"/>
                  <a:pt x="485031" y="162260"/>
                </a:cubicBezTo>
                <a:cubicBezTo>
                  <a:pt x="477466" y="154818"/>
                  <a:pt x="473125" y="146261"/>
                  <a:pt x="470893" y="136215"/>
                </a:cubicBezTo>
                <a:cubicBezTo>
                  <a:pt x="469033" y="127782"/>
                  <a:pt x="467420" y="119349"/>
                  <a:pt x="465064" y="111039"/>
                </a:cubicBezTo>
                <a:cubicBezTo>
                  <a:pt x="460847" y="95785"/>
                  <a:pt x="452910" y="89708"/>
                  <a:pt x="437656" y="88840"/>
                </a:cubicBezTo>
                <a:cubicBezTo>
                  <a:pt x="416696" y="87723"/>
                  <a:pt x="397845" y="93180"/>
                  <a:pt x="378746" y="102358"/>
                </a:cubicBezTo>
                <a:cubicBezTo>
                  <a:pt x="354686" y="114016"/>
                  <a:pt x="338564" y="133983"/>
                  <a:pt x="319341" y="150850"/>
                </a:cubicBezTo>
                <a:cubicBezTo>
                  <a:pt x="297017" y="170445"/>
                  <a:pt x="273701" y="188924"/>
                  <a:pt x="245177" y="198349"/>
                </a:cubicBezTo>
                <a:cubicBezTo>
                  <a:pt x="233271" y="202318"/>
                  <a:pt x="219877" y="203310"/>
                  <a:pt x="207227" y="202814"/>
                </a:cubicBezTo>
                <a:cubicBezTo>
                  <a:pt x="199909" y="202566"/>
                  <a:pt x="191228" y="198101"/>
                  <a:pt x="186019" y="192768"/>
                </a:cubicBezTo>
                <a:cubicBezTo>
                  <a:pt x="178950" y="185575"/>
                  <a:pt x="173369" y="176150"/>
                  <a:pt x="169401" y="166724"/>
                </a:cubicBezTo>
                <a:cubicBezTo>
                  <a:pt x="164812" y="155810"/>
                  <a:pt x="162827" y="143781"/>
                  <a:pt x="159603" y="132247"/>
                </a:cubicBezTo>
                <a:cubicBezTo>
                  <a:pt x="155510" y="117984"/>
                  <a:pt x="151418" y="103598"/>
                  <a:pt x="141248" y="92188"/>
                </a:cubicBezTo>
                <a:cubicBezTo>
                  <a:pt x="132815" y="82515"/>
                  <a:pt x="126738" y="81150"/>
                  <a:pt x="114460" y="85863"/>
                </a:cubicBezTo>
                <a:cubicBezTo>
                  <a:pt x="89532" y="95289"/>
                  <a:pt x="69813" y="111783"/>
                  <a:pt x="54682" y="133115"/>
                </a:cubicBezTo>
                <a:cubicBezTo>
                  <a:pt x="42528" y="150106"/>
                  <a:pt x="32483" y="168585"/>
                  <a:pt x="21569" y="186319"/>
                </a:cubicBezTo>
                <a:cubicBezTo>
                  <a:pt x="21321" y="186692"/>
                  <a:pt x="21073" y="187188"/>
                  <a:pt x="20825" y="187560"/>
                </a:cubicBezTo>
                <a:cubicBezTo>
                  <a:pt x="15616" y="195621"/>
                  <a:pt x="8051" y="198721"/>
                  <a:pt x="3090" y="195001"/>
                </a:cubicBezTo>
                <a:cubicBezTo>
                  <a:pt x="-1871" y="191156"/>
                  <a:pt x="-755" y="183591"/>
                  <a:pt x="5694" y="176274"/>
                </a:cubicBezTo>
                <a:cubicBezTo>
                  <a:pt x="7803" y="173793"/>
                  <a:pt x="10159" y="171313"/>
                  <a:pt x="11399" y="168337"/>
                </a:cubicBezTo>
                <a:cubicBezTo>
                  <a:pt x="18468" y="151718"/>
                  <a:pt x="27646" y="136835"/>
                  <a:pt x="38684" y="122449"/>
                </a:cubicBezTo>
                <a:cubicBezTo>
                  <a:pt x="46125" y="112651"/>
                  <a:pt x="52698" y="102234"/>
                  <a:pt x="62495" y="94793"/>
                </a:cubicBezTo>
                <a:cubicBezTo>
                  <a:pt x="82215" y="79538"/>
                  <a:pt x="103422" y="67136"/>
                  <a:pt x="129714" y="72345"/>
                </a:cubicBezTo>
                <a:cubicBezTo>
                  <a:pt x="143852" y="75197"/>
                  <a:pt x="156254" y="81770"/>
                  <a:pt x="164688" y="94669"/>
                </a:cubicBezTo>
                <a:cubicBezTo>
                  <a:pt x="176718" y="112900"/>
                  <a:pt x="182051" y="133859"/>
                  <a:pt x="189244" y="154074"/>
                </a:cubicBezTo>
                <a:cubicBezTo>
                  <a:pt x="192592" y="161391"/>
                  <a:pt x="195073" y="169577"/>
                  <a:pt x="197305" y="176522"/>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 name="Google Shape;50;p7"/>
          <p:cNvSpPr txBox="1"/>
          <p:nvPr>
            <p:ph idx="1" type="body"/>
          </p:nvPr>
        </p:nvSpPr>
        <p:spPr>
          <a:xfrm>
            <a:off x="855300"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
        <p:nvSpPr>
          <p:cNvPr id="51" name="Google Shape;51;p7"/>
          <p:cNvSpPr txBox="1"/>
          <p:nvPr>
            <p:ph idx="2" type="body"/>
          </p:nvPr>
        </p:nvSpPr>
        <p:spPr>
          <a:xfrm>
            <a:off x="3590325"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
        <p:nvSpPr>
          <p:cNvPr id="52" name="Google Shape;52;p7"/>
          <p:cNvSpPr txBox="1"/>
          <p:nvPr>
            <p:ph idx="3" type="body"/>
          </p:nvPr>
        </p:nvSpPr>
        <p:spPr>
          <a:xfrm>
            <a:off x="6420750"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3" name="Shape 53"/>
        <p:cNvGrpSpPr/>
        <p:nvPr/>
      </p:nvGrpSpPr>
      <p:grpSpPr>
        <a:xfrm>
          <a:off x="0" y="0"/>
          <a:ext cx="0" cy="0"/>
          <a:chOff x="0" y="0"/>
          <a:chExt cx="0" cy="0"/>
        </a:xfrm>
      </p:grpSpPr>
      <p:sp>
        <p:nvSpPr>
          <p:cNvPr id="54" name="Google Shape;54;p8"/>
          <p:cNvSpPr/>
          <p:nvPr>
            <p:ph idx="2" type="pic"/>
          </p:nvPr>
        </p:nvSpPr>
        <p:spPr>
          <a:xfrm>
            <a:off x="0" y="2105425"/>
            <a:ext cx="9144000" cy="3038100"/>
          </a:xfrm>
          <a:prstGeom prst="rect">
            <a:avLst/>
          </a:prstGeom>
          <a:noFill/>
          <a:ln>
            <a:noFill/>
          </a:ln>
        </p:spPr>
      </p:sp>
      <p:sp>
        <p:nvSpPr>
          <p:cNvPr id="55" name="Google Shape;55;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lgn="ctr">
              <a:spcBef>
                <a:spcPts val="0"/>
              </a:spcBef>
              <a:spcAft>
                <a:spcPts val="0"/>
              </a:spcAft>
              <a:buClr>
                <a:schemeClr val="lt2"/>
              </a:buClr>
              <a:buSzPts val="4000"/>
              <a:buNone/>
              <a:defRPr sz="4000">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8"/>
          <p:cNvSpPr/>
          <p:nvPr/>
        </p:nvSpPr>
        <p:spPr>
          <a:xfrm rot="833831">
            <a:off x="3823097" y="1267474"/>
            <a:ext cx="1692725" cy="316742"/>
          </a:xfrm>
          <a:custGeom>
            <a:rect b="b" l="l" r="r" t="t"/>
            <a:pathLst>
              <a:path extrusionOk="0" h="633959" w="3387992">
                <a:moveTo>
                  <a:pt x="2234556" y="25025"/>
                </a:moveTo>
                <a:cubicBezTo>
                  <a:pt x="2230845" y="53583"/>
                  <a:pt x="2253594" y="64070"/>
                  <a:pt x="2263920" y="84884"/>
                </a:cubicBezTo>
                <a:cubicBezTo>
                  <a:pt x="2227295" y="111344"/>
                  <a:pt x="2183087" y="121831"/>
                  <a:pt x="2145333" y="144903"/>
                </a:cubicBezTo>
                <a:cubicBezTo>
                  <a:pt x="2107095" y="168298"/>
                  <a:pt x="2065791" y="187013"/>
                  <a:pt x="2026585" y="208956"/>
                </a:cubicBezTo>
                <a:cubicBezTo>
                  <a:pt x="1986250" y="231705"/>
                  <a:pt x="1947205" y="256391"/>
                  <a:pt x="1907030" y="279463"/>
                </a:cubicBezTo>
                <a:cubicBezTo>
                  <a:pt x="1867986" y="301889"/>
                  <a:pt x="1827650" y="322057"/>
                  <a:pt x="1789250" y="345290"/>
                </a:cubicBezTo>
                <a:cubicBezTo>
                  <a:pt x="1751174" y="368362"/>
                  <a:pt x="1714872" y="394338"/>
                  <a:pt x="1679860" y="423864"/>
                </a:cubicBezTo>
                <a:cubicBezTo>
                  <a:pt x="1690670" y="421121"/>
                  <a:pt x="1701964" y="419831"/>
                  <a:pt x="1712129" y="415474"/>
                </a:cubicBezTo>
                <a:cubicBezTo>
                  <a:pt x="1732297" y="407084"/>
                  <a:pt x="1751658" y="396436"/>
                  <a:pt x="1771664" y="387723"/>
                </a:cubicBezTo>
                <a:cubicBezTo>
                  <a:pt x="1781183" y="383690"/>
                  <a:pt x="1791509" y="381754"/>
                  <a:pt x="1801513" y="378850"/>
                </a:cubicBezTo>
                <a:cubicBezTo>
                  <a:pt x="1806998" y="377236"/>
                  <a:pt x="1813452" y="377236"/>
                  <a:pt x="1817647" y="374009"/>
                </a:cubicBezTo>
                <a:cubicBezTo>
                  <a:pt x="1845075" y="353519"/>
                  <a:pt x="1879602" y="351421"/>
                  <a:pt x="1909773" y="337546"/>
                </a:cubicBezTo>
                <a:cubicBezTo>
                  <a:pt x="1927682" y="329317"/>
                  <a:pt x="1945107" y="316571"/>
                  <a:pt x="1966889" y="320282"/>
                </a:cubicBezTo>
                <a:cubicBezTo>
                  <a:pt x="1982861" y="301244"/>
                  <a:pt x="2008354" y="304793"/>
                  <a:pt x="2028521" y="294629"/>
                </a:cubicBezTo>
                <a:cubicBezTo>
                  <a:pt x="2061758" y="278010"/>
                  <a:pt x="2097899" y="267039"/>
                  <a:pt x="2133555" y="255423"/>
                </a:cubicBezTo>
                <a:cubicBezTo>
                  <a:pt x="2154368" y="248646"/>
                  <a:pt x="2176472" y="245581"/>
                  <a:pt x="2197931" y="240740"/>
                </a:cubicBezTo>
                <a:cubicBezTo>
                  <a:pt x="2202610" y="239611"/>
                  <a:pt x="2207934" y="239127"/>
                  <a:pt x="2211645" y="236545"/>
                </a:cubicBezTo>
                <a:cubicBezTo>
                  <a:pt x="2248431" y="209601"/>
                  <a:pt x="2293607" y="205245"/>
                  <a:pt x="2335072" y="191370"/>
                </a:cubicBezTo>
                <a:cubicBezTo>
                  <a:pt x="2366695" y="180721"/>
                  <a:pt x="2399609" y="173622"/>
                  <a:pt x="2431555" y="163296"/>
                </a:cubicBezTo>
                <a:cubicBezTo>
                  <a:pt x="2474633" y="149421"/>
                  <a:pt x="2517873" y="136997"/>
                  <a:pt x="2562726" y="130382"/>
                </a:cubicBezTo>
                <a:cubicBezTo>
                  <a:pt x="2577570" y="128123"/>
                  <a:pt x="2591445" y="119249"/>
                  <a:pt x="2606288" y="116345"/>
                </a:cubicBezTo>
                <a:cubicBezTo>
                  <a:pt x="2633394" y="110698"/>
                  <a:pt x="2661952" y="110053"/>
                  <a:pt x="2688250" y="102147"/>
                </a:cubicBezTo>
                <a:cubicBezTo>
                  <a:pt x="2726327" y="90692"/>
                  <a:pt x="2765372" y="83593"/>
                  <a:pt x="2803933" y="74235"/>
                </a:cubicBezTo>
                <a:cubicBezTo>
                  <a:pt x="2827973" y="68427"/>
                  <a:pt x="2852981" y="66974"/>
                  <a:pt x="2877344" y="62618"/>
                </a:cubicBezTo>
                <a:cubicBezTo>
                  <a:pt x="2910096" y="56649"/>
                  <a:pt x="2942687" y="48904"/>
                  <a:pt x="2975601" y="43418"/>
                </a:cubicBezTo>
                <a:cubicBezTo>
                  <a:pt x="2993188" y="40514"/>
                  <a:pt x="3011419" y="40676"/>
                  <a:pt x="3029328" y="39546"/>
                </a:cubicBezTo>
                <a:cubicBezTo>
                  <a:pt x="3036105" y="39224"/>
                  <a:pt x="3044817" y="41966"/>
                  <a:pt x="3049173" y="38740"/>
                </a:cubicBezTo>
                <a:cubicBezTo>
                  <a:pt x="3073536" y="20992"/>
                  <a:pt x="3102900" y="30834"/>
                  <a:pt x="3127908" y="22605"/>
                </a:cubicBezTo>
                <a:cubicBezTo>
                  <a:pt x="3160822" y="11957"/>
                  <a:pt x="3194059" y="12118"/>
                  <a:pt x="3227295" y="10182"/>
                </a:cubicBezTo>
                <a:cubicBezTo>
                  <a:pt x="3244559" y="9214"/>
                  <a:pt x="3260693" y="4696"/>
                  <a:pt x="3277473" y="2760"/>
                </a:cubicBezTo>
                <a:cubicBezTo>
                  <a:pt x="3294414" y="824"/>
                  <a:pt x="3311677" y="-144"/>
                  <a:pt x="3328618" y="17"/>
                </a:cubicBezTo>
                <a:cubicBezTo>
                  <a:pt x="3341042" y="179"/>
                  <a:pt x="3353465" y="2760"/>
                  <a:pt x="3367341" y="4374"/>
                </a:cubicBezTo>
                <a:cubicBezTo>
                  <a:pt x="3373633" y="17604"/>
                  <a:pt x="3379925" y="31156"/>
                  <a:pt x="3387992" y="48097"/>
                </a:cubicBezTo>
                <a:cubicBezTo>
                  <a:pt x="3367179" y="50679"/>
                  <a:pt x="3349431" y="53099"/>
                  <a:pt x="3331684" y="54874"/>
                </a:cubicBezTo>
                <a:cubicBezTo>
                  <a:pt x="3285056" y="59714"/>
                  <a:pt x="3238428" y="64877"/>
                  <a:pt x="3191639" y="69072"/>
                </a:cubicBezTo>
                <a:cubicBezTo>
                  <a:pt x="3149528" y="72783"/>
                  <a:pt x="3108225" y="82786"/>
                  <a:pt x="3065469" y="82786"/>
                </a:cubicBezTo>
                <a:cubicBezTo>
                  <a:pt x="3049335" y="82786"/>
                  <a:pt x="3033362" y="88917"/>
                  <a:pt x="3017066" y="91821"/>
                </a:cubicBezTo>
                <a:cubicBezTo>
                  <a:pt x="2928812" y="107633"/>
                  <a:pt x="2840558" y="122799"/>
                  <a:pt x="2752465" y="139579"/>
                </a:cubicBezTo>
                <a:cubicBezTo>
                  <a:pt x="2710032" y="147646"/>
                  <a:pt x="2668083" y="158617"/>
                  <a:pt x="2626134" y="169266"/>
                </a:cubicBezTo>
                <a:cubicBezTo>
                  <a:pt x="2542397" y="190401"/>
                  <a:pt x="2458660" y="211699"/>
                  <a:pt x="2375246" y="233964"/>
                </a:cubicBezTo>
                <a:cubicBezTo>
                  <a:pt x="2348302" y="241063"/>
                  <a:pt x="2322165" y="251389"/>
                  <a:pt x="2295704" y="260101"/>
                </a:cubicBezTo>
                <a:cubicBezTo>
                  <a:pt x="2222455" y="284464"/>
                  <a:pt x="2148721" y="307536"/>
                  <a:pt x="2075956" y="333351"/>
                </a:cubicBezTo>
                <a:cubicBezTo>
                  <a:pt x="2006579" y="357875"/>
                  <a:pt x="1938170" y="385303"/>
                  <a:pt x="1869276" y="411441"/>
                </a:cubicBezTo>
                <a:cubicBezTo>
                  <a:pt x="1822487" y="429188"/>
                  <a:pt x="1775536" y="446613"/>
                  <a:pt x="1729070" y="464845"/>
                </a:cubicBezTo>
                <a:cubicBezTo>
                  <a:pt x="1708418" y="472912"/>
                  <a:pt x="1688734" y="483561"/>
                  <a:pt x="1668244" y="491789"/>
                </a:cubicBezTo>
                <a:cubicBezTo>
                  <a:pt x="1629199" y="507762"/>
                  <a:pt x="1590477" y="524542"/>
                  <a:pt x="1550464" y="537611"/>
                </a:cubicBezTo>
                <a:cubicBezTo>
                  <a:pt x="1531909" y="543580"/>
                  <a:pt x="1510290" y="545032"/>
                  <a:pt x="1490928" y="542451"/>
                </a:cubicBezTo>
                <a:cubicBezTo>
                  <a:pt x="1460757" y="538579"/>
                  <a:pt x="1451238" y="505665"/>
                  <a:pt x="1473020" y="483883"/>
                </a:cubicBezTo>
                <a:cubicBezTo>
                  <a:pt x="1488024" y="469040"/>
                  <a:pt x="1504481" y="455003"/>
                  <a:pt x="1522229" y="444032"/>
                </a:cubicBezTo>
                <a:cubicBezTo>
                  <a:pt x="1572084" y="413538"/>
                  <a:pt x="1623391" y="385465"/>
                  <a:pt x="1673407" y="355455"/>
                </a:cubicBezTo>
                <a:cubicBezTo>
                  <a:pt x="1700674" y="338998"/>
                  <a:pt x="1726004" y="319798"/>
                  <a:pt x="1752948" y="302857"/>
                </a:cubicBezTo>
                <a:cubicBezTo>
                  <a:pt x="1785056" y="282689"/>
                  <a:pt x="1817808" y="263812"/>
                  <a:pt x="1850399" y="244290"/>
                </a:cubicBezTo>
                <a:cubicBezTo>
                  <a:pt x="1906062" y="210892"/>
                  <a:pt x="1961564" y="177333"/>
                  <a:pt x="2017066" y="143774"/>
                </a:cubicBezTo>
                <a:cubicBezTo>
                  <a:pt x="2034975" y="132964"/>
                  <a:pt x="2053045" y="122638"/>
                  <a:pt x="2069825" y="108117"/>
                </a:cubicBezTo>
                <a:cubicBezTo>
                  <a:pt x="2046914" y="109408"/>
                  <a:pt x="2023681" y="109246"/>
                  <a:pt x="2000932" y="112150"/>
                </a:cubicBezTo>
                <a:cubicBezTo>
                  <a:pt x="1933329" y="120379"/>
                  <a:pt x="1865727" y="128607"/>
                  <a:pt x="1798286" y="138772"/>
                </a:cubicBezTo>
                <a:cubicBezTo>
                  <a:pt x="1747947" y="146355"/>
                  <a:pt x="1697931" y="156681"/>
                  <a:pt x="1647753" y="165716"/>
                </a:cubicBezTo>
                <a:cubicBezTo>
                  <a:pt x="1596608" y="175074"/>
                  <a:pt x="1545140" y="183302"/>
                  <a:pt x="1494317" y="194112"/>
                </a:cubicBezTo>
                <a:cubicBezTo>
                  <a:pt x="1424940" y="208956"/>
                  <a:pt x="1355724" y="224767"/>
                  <a:pt x="1286830" y="242031"/>
                </a:cubicBezTo>
                <a:cubicBezTo>
                  <a:pt x="1233910" y="255261"/>
                  <a:pt x="1181797" y="271557"/>
                  <a:pt x="1129360" y="286078"/>
                </a:cubicBezTo>
                <a:cubicBezTo>
                  <a:pt x="1109192" y="291725"/>
                  <a:pt x="1088379" y="295435"/>
                  <a:pt x="1068211" y="300921"/>
                </a:cubicBezTo>
                <a:cubicBezTo>
                  <a:pt x="1044333" y="307375"/>
                  <a:pt x="1020777" y="315119"/>
                  <a:pt x="997059" y="322057"/>
                </a:cubicBezTo>
                <a:cubicBezTo>
                  <a:pt x="968502" y="330285"/>
                  <a:pt x="939622" y="337385"/>
                  <a:pt x="911225" y="345936"/>
                </a:cubicBezTo>
                <a:cubicBezTo>
                  <a:pt x="851367" y="363845"/>
                  <a:pt x="791671" y="382560"/>
                  <a:pt x="731813" y="400469"/>
                </a:cubicBezTo>
                <a:cubicBezTo>
                  <a:pt x="678247" y="416442"/>
                  <a:pt x="624520" y="431286"/>
                  <a:pt x="571116" y="447743"/>
                </a:cubicBezTo>
                <a:cubicBezTo>
                  <a:pt x="524165" y="462102"/>
                  <a:pt x="477698" y="477752"/>
                  <a:pt x="431070" y="493241"/>
                </a:cubicBezTo>
                <a:cubicBezTo>
                  <a:pt x="385410" y="508408"/>
                  <a:pt x="339751" y="523735"/>
                  <a:pt x="294091" y="539224"/>
                </a:cubicBezTo>
                <a:cubicBezTo>
                  <a:pt x="283281" y="542935"/>
                  <a:pt x="272955" y="548259"/>
                  <a:pt x="262145" y="551647"/>
                </a:cubicBezTo>
                <a:cubicBezTo>
                  <a:pt x="203739" y="569879"/>
                  <a:pt x="146785" y="592467"/>
                  <a:pt x="89993" y="615216"/>
                </a:cubicBezTo>
                <a:cubicBezTo>
                  <a:pt x="66759" y="624574"/>
                  <a:pt x="44978" y="636998"/>
                  <a:pt x="15291" y="633287"/>
                </a:cubicBezTo>
                <a:cubicBezTo>
                  <a:pt x="11903" y="627962"/>
                  <a:pt x="5772" y="620702"/>
                  <a:pt x="2222" y="612151"/>
                </a:cubicBezTo>
                <a:cubicBezTo>
                  <a:pt x="-4393" y="595855"/>
                  <a:pt x="4320" y="579237"/>
                  <a:pt x="20938" y="572461"/>
                </a:cubicBezTo>
                <a:cubicBezTo>
                  <a:pt x="72729" y="551647"/>
                  <a:pt x="125327" y="532609"/>
                  <a:pt x="175504" y="508408"/>
                </a:cubicBezTo>
                <a:cubicBezTo>
                  <a:pt x="200673" y="496307"/>
                  <a:pt x="226166" y="488401"/>
                  <a:pt x="252464" y="480979"/>
                </a:cubicBezTo>
                <a:cubicBezTo>
                  <a:pt x="265856" y="477107"/>
                  <a:pt x="278279" y="469847"/>
                  <a:pt x="291509" y="465006"/>
                </a:cubicBezTo>
                <a:cubicBezTo>
                  <a:pt x="322810" y="453551"/>
                  <a:pt x="354271" y="442418"/>
                  <a:pt x="385733" y="431770"/>
                </a:cubicBezTo>
                <a:cubicBezTo>
                  <a:pt x="430586" y="416604"/>
                  <a:pt x="475440" y="401599"/>
                  <a:pt x="520615" y="387401"/>
                </a:cubicBezTo>
                <a:cubicBezTo>
                  <a:pt x="559660" y="375139"/>
                  <a:pt x="599028" y="363683"/>
                  <a:pt x="638395" y="352389"/>
                </a:cubicBezTo>
                <a:cubicBezTo>
                  <a:pt x="673891" y="342225"/>
                  <a:pt x="709709" y="333190"/>
                  <a:pt x="745204" y="323025"/>
                </a:cubicBezTo>
                <a:cubicBezTo>
                  <a:pt x="769889" y="315926"/>
                  <a:pt x="794091" y="307213"/>
                  <a:pt x="818937" y="300437"/>
                </a:cubicBezTo>
                <a:cubicBezTo>
                  <a:pt x="860080" y="289143"/>
                  <a:pt x="901545" y="278817"/>
                  <a:pt x="942687" y="267685"/>
                </a:cubicBezTo>
                <a:cubicBezTo>
                  <a:pt x="970599" y="260101"/>
                  <a:pt x="998350" y="251712"/>
                  <a:pt x="1026262" y="244290"/>
                </a:cubicBezTo>
                <a:cubicBezTo>
                  <a:pt x="1035136" y="242031"/>
                  <a:pt x="1044817" y="242838"/>
                  <a:pt x="1053529" y="240256"/>
                </a:cubicBezTo>
                <a:cubicBezTo>
                  <a:pt x="1062403" y="237675"/>
                  <a:pt x="1072245" y="234609"/>
                  <a:pt x="1079021" y="228640"/>
                </a:cubicBezTo>
                <a:cubicBezTo>
                  <a:pt x="1090638" y="218314"/>
                  <a:pt x="1102900" y="215248"/>
                  <a:pt x="1118228" y="215248"/>
                </a:cubicBezTo>
                <a:cubicBezTo>
                  <a:pt x="1132426" y="215248"/>
                  <a:pt x="1147108" y="212505"/>
                  <a:pt x="1160822" y="208311"/>
                </a:cubicBezTo>
                <a:cubicBezTo>
                  <a:pt x="1182603" y="201534"/>
                  <a:pt x="1204384" y="193951"/>
                  <a:pt x="1225036" y="184270"/>
                </a:cubicBezTo>
                <a:cubicBezTo>
                  <a:pt x="1239880" y="177333"/>
                  <a:pt x="1255530" y="181044"/>
                  <a:pt x="1271180" y="174590"/>
                </a:cubicBezTo>
                <a:cubicBezTo>
                  <a:pt x="1299092" y="163296"/>
                  <a:pt x="1330554" y="160876"/>
                  <a:pt x="1360403" y="154422"/>
                </a:cubicBezTo>
                <a:cubicBezTo>
                  <a:pt x="1377666" y="150711"/>
                  <a:pt x="1393639" y="140385"/>
                  <a:pt x="1412516" y="146355"/>
                </a:cubicBezTo>
                <a:cubicBezTo>
                  <a:pt x="1415098" y="147162"/>
                  <a:pt x="1419131" y="142967"/>
                  <a:pt x="1422681" y="141515"/>
                </a:cubicBezTo>
                <a:cubicBezTo>
                  <a:pt x="1433168" y="137320"/>
                  <a:pt x="1443655" y="129737"/>
                  <a:pt x="1453981" y="129898"/>
                </a:cubicBezTo>
                <a:cubicBezTo>
                  <a:pt x="1482861" y="130382"/>
                  <a:pt x="1509967" y="123444"/>
                  <a:pt x="1537072" y="115377"/>
                </a:cubicBezTo>
                <a:cubicBezTo>
                  <a:pt x="1544978" y="112957"/>
                  <a:pt x="1553529" y="113118"/>
                  <a:pt x="1561596" y="111344"/>
                </a:cubicBezTo>
                <a:cubicBezTo>
                  <a:pt x="1582894" y="106826"/>
                  <a:pt x="1604030" y="102147"/>
                  <a:pt x="1625165" y="97307"/>
                </a:cubicBezTo>
                <a:cubicBezTo>
                  <a:pt x="1630812" y="96016"/>
                  <a:pt x="1636137" y="93112"/>
                  <a:pt x="1641784" y="92789"/>
                </a:cubicBezTo>
                <a:cubicBezTo>
                  <a:pt x="1683733" y="91015"/>
                  <a:pt x="1724230" y="81334"/>
                  <a:pt x="1765211" y="74396"/>
                </a:cubicBezTo>
                <a:cubicBezTo>
                  <a:pt x="1786508" y="70847"/>
                  <a:pt x="1807966" y="70685"/>
                  <a:pt x="1829425" y="65522"/>
                </a:cubicBezTo>
                <a:cubicBezTo>
                  <a:pt x="1843946" y="61973"/>
                  <a:pt x="1861532" y="65361"/>
                  <a:pt x="1877828" y="63425"/>
                </a:cubicBezTo>
                <a:cubicBezTo>
                  <a:pt x="1935427" y="56810"/>
                  <a:pt x="1993187" y="51808"/>
                  <a:pt x="2050464" y="43257"/>
                </a:cubicBezTo>
                <a:cubicBezTo>
                  <a:pt x="2064339" y="41160"/>
                  <a:pt x="2077085" y="33254"/>
                  <a:pt x="2091122" y="41482"/>
                </a:cubicBezTo>
                <a:cubicBezTo>
                  <a:pt x="2127586" y="26155"/>
                  <a:pt x="2165985" y="40514"/>
                  <a:pt x="2202771" y="33738"/>
                </a:cubicBezTo>
                <a:cubicBezTo>
                  <a:pt x="2211806" y="32931"/>
                  <a:pt x="2220519" y="29382"/>
                  <a:pt x="2234556" y="25025"/>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9"/>
          <p:cNvSpPr txBox="1"/>
          <p:nvPr>
            <p:ph idx="1" type="body"/>
          </p:nvPr>
        </p:nvSpPr>
        <p:spPr>
          <a:xfrm>
            <a:off x="855300" y="4406300"/>
            <a:ext cx="7433400" cy="5196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800"/>
              <a:buNone/>
              <a:defRPr sz="1800"/>
            </a:lvl1pPr>
          </a:lstStyle>
          <a:p/>
        </p:txBody>
      </p:sp>
      <p:sp>
        <p:nvSpPr>
          <p:cNvPr id="60" name="Google Shape;6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1pPr>
            <a:lvl2pPr lvl="1"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2pPr>
            <a:lvl3pPr lvl="2"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3pPr>
            <a:lvl4pPr lvl="3"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4pPr>
            <a:lvl5pPr lvl="4"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5pPr>
            <a:lvl6pPr lvl="5"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6pPr>
            <a:lvl7pPr lvl="6"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7pPr>
            <a:lvl8pPr lvl="7"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8pPr>
            <a:lvl9pPr lvl="8"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1pPr>
            <a:lvl2pPr indent="-381000" lvl="1" marL="9144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2pPr>
            <a:lvl3pPr indent="-381000" lvl="2" marL="13716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3pPr>
            <a:lvl4pPr indent="-381000" lvl="3" marL="18288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4pPr>
            <a:lvl5pPr indent="-381000" lvl="4" marL="22860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5pPr>
            <a:lvl6pPr indent="-381000" lvl="5" marL="27432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6pPr>
            <a:lvl7pPr indent="-381000" lvl="6" marL="32004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7pPr>
            <a:lvl8pPr indent="-381000" lvl="7" marL="36576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8pPr>
            <a:lvl9pPr indent="-381000" lvl="8" marL="4114800" rtl="0">
              <a:lnSpc>
                <a:spcPct val="115000"/>
              </a:lnSpc>
              <a:spcBef>
                <a:spcPts val="800"/>
              </a:spcBef>
              <a:spcAft>
                <a:spcPts val="800"/>
              </a:spcAft>
              <a:buClr>
                <a:schemeClr val="dk1"/>
              </a:buClr>
              <a:buSzPts val="2400"/>
              <a:buFont typeface="Poppins Light"/>
              <a:buChar char="■"/>
              <a:defRPr sz="2400">
                <a:solidFill>
                  <a:schemeClr val="dk1"/>
                </a:solidFill>
                <a:latin typeface="Poppins Light"/>
                <a:ea typeface="Poppins Light"/>
                <a:cs typeface="Poppins Light"/>
                <a:sym typeface="Poppins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Poppins"/>
                <a:ea typeface="Poppins"/>
                <a:cs typeface="Poppins"/>
                <a:sym typeface="Poppins"/>
              </a:defRPr>
            </a:lvl1pPr>
            <a:lvl2pPr lvl="1" rtl="0" algn="r">
              <a:buNone/>
              <a:defRPr sz="1300">
                <a:solidFill>
                  <a:schemeClr val="dk1"/>
                </a:solidFill>
                <a:latin typeface="Poppins"/>
                <a:ea typeface="Poppins"/>
                <a:cs typeface="Poppins"/>
                <a:sym typeface="Poppins"/>
              </a:defRPr>
            </a:lvl2pPr>
            <a:lvl3pPr lvl="2" rtl="0" algn="r">
              <a:buNone/>
              <a:defRPr sz="1300">
                <a:solidFill>
                  <a:schemeClr val="dk1"/>
                </a:solidFill>
                <a:latin typeface="Poppins"/>
                <a:ea typeface="Poppins"/>
                <a:cs typeface="Poppins"/>
                <a:sym typeface="Poppins"/>
              </a:defRPr>
            </a:lvl3pPr>
            <a:lvl4pPr lvl="3" rtl="0" algn="r">
              <a:buNone/>
              <a:defRPr sz="1300">
                <a:solidFill>
                  <a:schemeClr val="dk1"/>
                </a:solidFill>
                <a:latin typeface="Poppins"/>
                <a:ea typeface="Poppins"/>
                <a:cs typeface="Poppins"/>
                <a:sym typeface="Poppins"/>
              </a:defRPr>
            </a:lvl4pPr>
            <a:lvl5pPr lvl="4" rtl="0" algn="r">
              <a:buNone/>
              <a:defRPr sz="1300">
                <a:solidFill>
                  <a:schemeClr val="dk1"/>
                </a:solidFill>
                <a:latin typeface="Poppins"/>
                <a:ea typeface="Poppins"/>
                <a:cs typeface="Poppins"/>
                <a:sym typeface="Poppins"/>
              </a:defRPr>
            </a:lvl5pPr>
            <a:lvl6pPr lvl="5" rtl="0" algn="r">
              <a:buNone/>
              <a:defRPr sz="1300">
                <a:solidFill>
                  <a:schemeClr val="dk1"/>
                </a:solidFill>
                <a:latin typeface="Poppins"/>
                <a:ea typeface="Poppins"/>
                <a:cs typeface="Poppins"/>
                <a:sym typeface="Poppins"/>
              </a:defRPr>
            </a:lvl6pPr>
            <a:lvl7pPr lvl="6" rtl="0" algn="r">
              <a:buNone/>
              <a:defRPr sz="1300">
                <a:solidFill>
                  <a:schemeClr val="dk1"/>
                </a:solidFill>
                <a:latin typeface="Poppins"/>
                <a:ea typeface="Poppins"/>
                <a:cs typeface="Poppins"/>
                <a:sym typeface="Poppins"/>
              </a:defRPr>
            </a:lvl7pPr>
            <a:lvl8pPr lvl="7" rtl="0" algn="r">
              <a:buNone/>
              <a:defRPr sz="1300">
                <a:solidFill>
                  <a:schemeClr val="dk1"/>
                </a:solidFill>
                <a:latin typeface="Poppins"/>
                <a:ea typeface="Poppins"/>
                <a:cs typeface="Poppins"/>
                <a:sym typeface="Poppins"/>
              </a:defRPr>
            </a:lvl8pPr>
            <a:lvl9pPr lvl="8" rtl="0" algn="r">
              <a:buNone/>
              <a:defRPr sz="1300">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grpSp>
        <p:nvGrpSpPr>
          <p:cNvPr id="67" name="Google Shape;67;p11"/>
          <p:cNvGrpSpPr/>
          <p:nvPr/>
        </p:nvGrpSpPr>
        <p:grpSpPr>
          <a:xfrm>
            <a:off x="1686250" y="2590600"/>
            <a:ext cx="6085642" cy="715902"/>
            <a:chOff x="-3810" y="0"/>
            <a:chExt cx="4372183" cy="802401"/>
          </a:xfrm>
        </p:grpSpPr>
        <p:sp>
          <p:nvSpPr>
            <p:cNvPr id="68" name="Google Shape;68;p11"/>
            <p:cNvSpPr/>
            <p:nvPr/>
          </p:nvSpPr>
          <p:spPr>
            <a:xfrm>
              <a:off x="10160" y="16510"/>
              <a:ext cx="4342973" cy="775731"/>
            </a:xfrm>
            <a:custGeom>
              <a:rect b="b" l="l" r="r" t="t"/>
              <a:pathLst>
                <a:path extrusionOk="0" h="775731" w="4342973">
                  <a:moveTo>
                    <a:pt x="4342973" y="775731"/>
                  </a:moveTo>
                  <a:lnTo>
                    <a:pt x="0" y="768111"/>
                  </a:lnTo>
                  <a:lnTo>
                    <a:pt x="0" y="282271"/>
                  </a:lnTo>
                  <a:lnTo>
                    <a:pt x="17780" y="19050"/>
                  </a:lnTo>
                  <a:lnTo>
                    <a:pt x="2163625" y="0"/>
                  </a:lnTo>
                  <a:lnTo>
                    <a:pt x="4323923" y="5080"/>
                  </a:lnTo>
                  <a:close/>
                </a:path>
              </a:pathLst>
            </a:custGeom>
            <a:solidFill>
              <a:schemeClr val="dk2"/>
            </a:solidFill>
            <a:ln>
              <a:noFill/>
            </a:ln>
          </p:spPr>
        </p:sp>
        <p:sp>
          <p:nvSpPr>
            <p:cNvPr id="69" name="Google Shape;69;p11"/>
            <p:cNvSpPr/>
            <p:nvPr/>
          </p:nvSpPr>
          <p:spPr>
            <a:xfrm>
              <a:off x="-3810" y="0"/>
              <a:ext cx="4372183" cy="802401"/>
            </a:xfrm>
            <a:custGeom>
              <a:rect b="b" l="l" r="r" t="t"/>
              <a:pathLst>
                <a:path extrusionOk="0" h="802401" w="4372183">
                  <a:moveTo>
                    <a:pt x="4337893" y="21590"/>
                  </a:moveTo>
                  <a:cubicBezTo>
                    <a:pt x="4339163" y="34290"/>
                    <a:pt x="4339163" y="44450"/>
                    <a:pt x="4340433" y="54610"/>
                  </a:cubicBezTo>
                  <a:cubicBezTo>
                    <a:pt x="4342973" y="74807"/>
                    <a:pt x="4344243" y="89955"/>
                    <a:pt x="4346783" y="104562"/>
                  </a:cubicBezTo>
                  <a:cubicBezTo>
                    <a:pt x="4346783" y="125661"/>
                    <a:pt x="4359483" y="541690"/>
                    <a:pt x="4365833" y="562789"/>
                  </a:cubicBezTo>
                  <a:cubicBezTo>
                    <a:pt x="4372183" y="594708"/>
                    <a:pt x="4368373" y="627168"/>
                    <a:pt x="4368373" y="659087"/>
                  </a:cubicBezTo>
                  <a:cubicBezTo>
                    <a:pt x="4368373" y="687219"/>
                    <a:pt x="4369643" y="713187"/>
                    <a:pt x="4370913" y="741441"/>
                  </a:cubicBezTo>
                  <a:cubicBezTo>
                    <a:pt x="4370913" y="763031"/>
                    <a:pt x="4370913" y="777001"/>
                    <a:pt x="4370913" y="801131"/>
                  </a:cubicBezTo>
                  <a:cubicBezTo>
                    <a:pt x="4348053" y="801131"/>
                    <a:pt x="4327733" y="802401"/>
                    <a:pt x="4298793" y="801131"/>
                  </a:cubicBezTo>
                  <a:cubicBezTo>
                    <a:pt x="4079242" y="796051"/>
                    <a:pt x="3856314" y="802401"/>
                    <a:pt x="3636763" y="797321"/>
                  </a:cubicBezTo>
                  <a:cubicBezTo>
                    <a:pt x="3505032" y="793511"/>
                    <a:pt x="3376680" y="796051"/>
                    <a:pt x="3244949" y="793511"/>
                  </a:cubicBezTo>
                  <a:cubicBezTo>
                    <a:pt x="3184150" y="792241"/>
                    <a:pt x="3123352" y="790971"/>
                    <a:pt x="3062553" y="789701"/>
                  </a:cubicBezTo>
                  <a:cubicBezTo>
                    <a:pt x="3025398" y="789701"/>
                    <a:pt x="2991621" y="790971"/>
                    <a:pt x="2954467" y="790971"/>
                  </a:cubicBezTo>
                  <a:cubicBezTo>
                    <a:pt x="2859891" y="789701"/>
                    <a:pt x="2599808" y="790971"/>
                    <a:pt x="2505232" y="789701"/>
                  </a:cubicBezTo>
                  <a:cubicBezTo>
                    <a:pt x="2437678" y="788431"/>
                    <a:pt x="1086596" y="797321"/>
                    <a:pt x="1019042" y="796051"/>
                  </a:cubicBezTo>
                  <a:cubicBezTo>
                    <a:pt x="1002154" y="796051"/>
                    <a:pt x="981887" y="797321"/>
                    <a:pt x="964999" y="797321"/>
                  </a:cubicBezTo>
                  <a:cubicBezTo>
                    <a:pt x="924466" y="797321"/>
                    <a:pt x="887312" y="798591"/>
                    <a:pt x="846779" y="798591"/>
                  </a:cubicBezTo>
                  <a:cubicBezTo>
                    <a:pt x="745448" y="798591"/>
                    <a:pt x="647495" y="797321"/>
                    <a:pt x="546164" y="796051"/>
                  </a:cubicBezTo>
                  <a:cubicBezTo>
                    <a:pt x="485365" y="794781"/>
                    <a:pt x="424566" y="793511"/>
                    <a:pt x="367145" y="792241"/>
                  </a:cubicBezTo>
                  <a:cubicBezTo>
                    <a:pt x="259059" y="790971"/>
                    <a:pt x="150972" y="789701"/>
                    <a:pt x="48260" y="789701"/>
                  </a:cubicBezTo>
                  <a:cubicBezTo>
                    <a:pt x="38100" y="789701"/>
                    <a:pt x="29210" y="789701"/>
                    <a:pt x="19050" y="788431"/>
                  </a:cubicBezTo>
                  <a:cubicBezTo>
                    <a:pt x="10160" y="787161"/>
                    <a:pt x="5080" y="780811"/>
                    <a:pt x="7620" y="771921"/>
                  </a:cubicBezTo>
                  <a:cubicBezTo>
                    <a:pt x="16510" y="740237"/>
                    <a:pt x="12700" y="726712"/>
                    <a:pt x="11430" y="712646"/>
                  </a:cubicBezTo>
                  <a:cubicBezTo>
                    <a:pt x="10160" y="683973"/>
                    <a:pt x="6350" y="655841"/>
                    <a:pt x="7620" y="627168"/>
                  </a:cubicBezTo>
                  <a:cubicBezTo>
                    <a:pt x="5080" y="591462"/>
                    <a:pt x="0" y="149465"/>
                    <a:pt x="7620" y="113218"/>
                  </a:cubicBezTo>
                  <a:cubicBezTo>
                    <a:pt x="8890" y="106185"/>
                    <a:pt x="7620" y="98611"/>
                    <a:pt x="8890" y="91578"/>
                  </a:cubicBezTo>
                  <a:cubicBezTo>
                    <a:pt x="10160" y="80217"/>
                    <a:pt x="12700" y="67774"/>
                    <a:pt x="13970" y="44450"/>
                  </a:cubicBezTo>
                  <a:cubicBezTo>
                    <a:pt x="13970" y="41910"/>
                    <a:pt x="15240" y="39370"/>
                    <a:pt x="16510" y="38100"/>
                  </a:cubicBezTo>
                  <a:cubicBezTo>
                    <a:pt x="38100" y="35560"/>
                    <a:pt x="66530" y="30480"/>
                    <a:pt x="120573" y="29210"/>
                  </a:cubicBezTo>
                  <a:cubicBezTo>
                    <a:pt x="211771" y="25400"/>
                    <a:pt x="302969" y="22860"/>
                    <a:pt x="397545" y="20320"/>
                  </a:cubicBezTo>
                  <a:cubicBezTo>
                    <a:pt x="461721" y="17780"/>
                    <a:pt x="525897" y="16510"/>
                    <a:pt x="586696" y="13970"/>
                  </a:cubicBezTo>
                  <a:cubicBezTo>
                    <a:pt x="647495" y="11430"/>
                    <a:pt x="711671" y="8890"/>
                    <a:pt x="772470" y="8890"/>
                  </a:cubicBezTo>
                  <a:cubicBezTo>
                    <a:pt x="840024" y="7620"/>
                    <a:pt x="907578" y="10160"/>
                    <a:pt x="975132" y="8890"/>
                  </a:cubicBezTo>
                  <a:cubicBezTo>
                    <a:pt x="1059575" y="8890"/>
                    <a:pt x="2589674" y="6350"/>
                    <a:pt x="2674117" y="5080"/>
                  </a:cubicBezTo>
                  <a:cubicBezTo>
                    <a:pt x="2755182" y="3810"/>
                    <a:pt x="2836247" y="2540"/>
                    <a:pt x="2920690" y="2540"/>
                  </a:cubicBezTo>
                  <a:cubicBezTo>
                    <a:pt x="3059175" y="1270"/>
                    <a:pt x="3194284" y="0"/>
                    <a:pt x="3332770" y="0"/>
                  </a:cubicBezTo>
                  <a:cubicBezTo>
                    <a:pt x="3390191" y="0"/>
                    <a:pt x="3450989" y="2540"/>
                    <a:pt x="3508410" y="2540"/>
                  </a:cubicBezTo>
                  <a:cubicBezTo>
                    <a:pt x="3667162" y="3810"/>
                    <a:pt x="3829292" y="5080"/>
                    <a:pt x="3988044" y="7620"/>
                  </a:cubicBezTo>
                  <a:cubicBezTo>
                    <a:pt x="4072486" y="8890"/>
                    <a:pt x="4156929" y="12700"/>
                    <a:pt x="4241372" y="16510"/>
                  </a:cubicBezTo>
                  <a:cubicBezTo>
                    <a:pt x="4261638" y="16510"/>
                    <a:pt x="4281904" y="16510"/>
                    <a:pt x="4298793" y="16510"/>
                  </a:cubicBezTo>
                  <a:cubicBezTo>
                    <a:pt x="4318843" y="17780"/>
                    <a:pt x="4327733" y="20320"/>
                    <a:pt x="4337893" y="21590"/>
                  </a:cubicBezTo>
                  <a:close/>
                  <a:moveTo>
                    <a:pt x="4348053" y="784621"/>
                  </a:moveTo>
                  <a:cubicBezTo>
                    <a:pt x="4349323" y="768111"/>
                    <a:pt x="4350593" y="755411"/>
                    <a:pt x="4350593" y="742711"/>
                  </a:cubicBezTo>
                  <a:cubicBezTo>
                    <a:pt x="4349323" y="710482"/>
                    <a:pt x="4348053" y="681809"/>
                    <a:pt x="4348053" y="650972"/>
                  </a:cubicBezTo>
                  <a:cubicBezTo>
                    <a:pt x="4348053" y="636906"/>
                    <a:pt x="4350593" y="622840"/>
                    <a:pt x="4349323" y="608774"/>
                  </a:cubicBezTo>
                  <a:cubicBezTo>
                    <a:pt x="4349323" y="595790"/>
                    <a:pt x="4348053" y="582265"/>
                    <a:pt x="4346783" y="569281"/>
                  </a:cubicBezTo>
                  <a:cubicBezTo>
                    <a:pt x="4341703" y="549264"/>
                    <a:pt x="4330273" y="134858"/>
                    <a:pt x="4330273" y="114841"/>
                  </a:cubicBezTo>
                  <a:cubicBezTo>
                    <a:pt x="4327733" y="98070"/>
                    <a:pt x="4325193" y="80758"/>
                    <a:pt x="4322653" y="63500"/>
                  </a:cubicBezTo>
                  <a:cubicBezTo>
                    <a:pt x="4321383" y="44450"/>
                    <a:pt x="4320113" y="43180"/>
                    <a:pt x="4288660" y="41910"/>
                  </a:cubicBezTo>
                  <a:cubicBezTo>
                    <a:pt x="4278527" y="41910"/>
                    <a:pt x="4271771" y="41910"/>
                    <a:pt x="4261638" y="40640"/>
                  </a:cubicBezTo>
                  <a:cubicBezTo>
                    <a:pt x="4177196" y="36830"/>
                    <a:pt x="4089375" y="31750"/>
                    <a:pt x="4004933" y="30480"/>
                  </a:cubicBezTo>
                  <a:cubicBezTo>
                    <a:pt x="3798893" y="26670"/>
                    <a:pt x="3589475" y="25400"/>
                    <a:pt x="3383435" y="22860"/>
                  </a:cubicBezTo>
                  <a:cubicBezTo>
                    <a:pt x="3353036" y="22860"/>
                    <a:pt x="3319259" y="22860"/>
                    <a:pt x="3288859" y="22860"/>
                  </a:cubicBezTo>
                  <a:cubicBezTo>
                    <a:pt x="3238194" y="22860"/>
                    <a:pt x="3187528" y="22860"/>
                    <a:pt x="3140240" y="22860"/>
                  </a:cubicBezTo>
                  <a:cubicBezTo>
                    <a:pt x="3032154" y="22860"/>
                    <a:pt x="2924067" y="22860"/>
                    <a:pt x="2819358" y="24130"/>
                  </a:cubicBezTo>
                  <a:cubicBezTo>
                    <a:pt x="2728160" y="25400"/>
                    <a:pt x="1191305" y="29210"/>
                    <a:pt x="1100107" y="29210"/>
                  </a:cubicBezTo>
                  <a:cubicBezTo>
                    <a:pt x="951488" y="29210"/>
                    <a:pt x="802869" y="26670"/>
                    <a:pt x="654250" y="33020"/>
                  </a:cubicBezTo>
                  <a:cubicBezTo>
                    <a:pt x="576563" y="36830"/>
                    <a:pt x="502253" y="36830"/>
                    <a:pt x="427944" y="38100"/>
                  </a:cubicBezTo>
                  <a:cubicBezTo>
                    <a:pt x="299591" y="41910"/>
                    <a:pt x="171238" y="45720"/>
                    <a:pt x="49530" y="50800"/>
                  </a:cubicBezTo>
                  <a:cubicBezTo>
                    <a:pt x="36830" y="50800"/>
                    <a:pt x="34290" y="53340"/>
                    <a:pt x="33020" y="66151"/>
                  </a:cubicBezTo>
                  <a:cubicBezTo>
                    <a:pt x="31750" y="75889"/>
                    <a:pt x="31750" y="85627"/>
                    <a:pt x="30480" y="95365"/>
                  </a:cubicBezTo>
                  <a:cubicBezTo>
                    <a:pt x="29210" y="111595"/>
                    <a:pt x="26670" y="127284"/>
                    <a:pt x="25400" y="143514"/>
                  </a:cubicBezTo>
                  <a:cubicBezTo>
                    <a:pt x="20320" y="160826"/>
                    <a:pt x="26670" y="583888"/>
                    <a:pt x="29210" y="601200"/>
                  </a:cubicBezTo>
                  <a:cubicBezTo>
                    <a:pt x="29210" y="619594"/>
                    <a:pt x="29210" y="638529"/>
                    <a:pt x="30480" y="656923"/>
                  </a:cubicBezTo>
                  <a:cubicBezTo>
                    <a:pt x="30480" y="670448"/>
                    <a:pt x="33020" y="683973"/>
                    <a:pt x="33020" y="697498"/>
                  </a:cubicBezTo>
                  <a:cubicBezTo>
                    <a:pt x="33020" y="712105"/>
                    <a:pt x="33020" y="726712"/>
                    <a:pt x="31750" y="742711"/>
                  </a:cubicBezTo>
                  <a:cubicBezTo>
                    <a:pt x="31750" y="746521"/>
                    <a:pt x="31750" y="749061"/>
                    <a:pt x="31750" y="752871"/>
                  </a:cubicBezTo>
                  <a:cubicBezTo>
                    <a:pt x="31750" y="763031"/>
                    <a:pt x="35560" y="766841"/>
                    <a:pt x="44450" y="766841"/>
                  </a:cubicBezTo>
                  <a:cubicBezTo>
                    <a:pt x="73285" y="766841"/>
                    <a:pt x="120573" y="768111"/>
                    <a:pt x="164483" y="768111"/>
                  </a:cubicBezTo>
                  <a:cubicBezTo>
                    <a:pt x="228659" y="768111"/>
                    <a:pt x="296213" y="765571"/>
                    <a:pt x="360390" y="768111"/>
                  </a:cubicBezTo>
                  <a:cubicBezTo>
                    <a:pt x="465099" y="771921"/>
                    <a:pt x="569808" y="774461"/>
                    <a:pt x="674516" y="773191"/>
                  </a:cubicBezTo>
                  <a:cubicBezTo>
                    <a:pt x="742070" y="771921"/>
                    <a:pt x="806247" y="774461"/>
                    <a:pt x="873801" y="774461"/>
                  </a:cubicBezTo>
                  <a:cubicBezTo>
                    <a:pt x="971754" y="774461"/>
                    <a:pt x="1069708" y="773191"/>
                    <a:pt x="1167661" y="774461"/>
                  </a:cubicBezTo>
                  <a:cubicBezTo>
                    <a:pt x="1312902" y="775731"/>
                    <a:pt x="2907179" y="765571"/>
                    <a:pt x="3055798" y="768111"/>
                  </a:cubicBezTo>
                  <a:cubicBezTo>
                    <a:pt x="3119974" y="769381"/>
                    <a:pt x="3184151" y="770651"/>
                    <a:pt x="3244949" y="770651"/>
                  </a:cubicBezTo>
                  <a:cubicBezTo>
                    <a:pt x="3356414" y="773191"/>
                    <a:pt x="3464500" y="769381"/>
                    <a:pt x="3575964" y="773191"/>
                  </a:cubicBezTo>
                  <a:cubicBezTo>
                    <a:pt x="3667162" y="775731"/>
                    <a:pt x="3758360" y="775731"/>
                    <a:pt x="3849558" y="778271"/>
                  </a:cubicBezTo>
                  <a:cubicBezTo>
                    <a:pt x="3984666" y="782081"/>
                    <a:pt x="4119775" y="784621"/>
                    <a:pt x="4254883" y="785891"/>
                  </a:cubicBezTo>
                  <a:cubicBezTo>
                    <a:pt x="4305548" y="785891"/>
                    <a:pt x="4327733" y="784621"/>
                    <a:pt x="4348053" y="784621"/>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70" name="Google Shape;70;p11"/>
          <p:cNvSpPr txBox="1"/>
          <p:nvPr/>
        </p:nvSpPr>
        <p:spPr>
          <a:xfrm>
            <a:off x="990175" y="2025747"/>
            <a:ext cx="7050600" cy="1092000"/>
          </a:xfrm>
          <a:prstGeom prst="rect">
            <a:avLst/>
          </a:prstGeom>
          <a:noFill/>
          <a:ln>
            <a:noFill/>
          </a:ln>
        </p:spPr>
        <p:txBody>
          <a:bodyPr anchorCtr="0" anchor="t" bIns="0" lIns="0" spcFirstLastPara="1" rIns="0" wrap="square" tIns="0">
            <a:spAutoFit/>
          </a:bodyPr>
          <a:lstStyle/>
          <a:p>
            <a:pPr indent="0" lvl="0" marL="457200" rtl="0" algn="ctr">
              <a:lnSpc>
                <a:spcPct val="115000"/>
              </a:lnSpc>
              <a:spcBef>
                <a:spcPts val="900"/>
              </a:spcBef>
              <a:spcAft>
                <a:spcPts val="0"/>
              </a:spcAft>
              <a:buNone/>
            </a:pPr>
            <a:r>
              <a:rPr b="1" lang="en" sz="3300">
                <a:solidFill>
                  <a:schemeClr val="lt1"/>
                </a:solidFill>
                <a:latin typeface="Times New Roman"/>
                <a:ea typeface="Times New Roman"/>
                <a:cs typeface="Times New Roman"/>
                <a:sym typeface="Times New Roman"/>
              </a:rPr>
              <a:t>Arabic Toxic Tweet Classification: Leveraging the AraBERT Model</a:t>
            </a:r>
            <a:endParaRPr b="1" sz="6800">
              <a:solidFill>
                <a:schemeClr val="lt1"/>
              </a:solidFill>
              <a:latin typeface="Poppins"/>
              <a:ea typeface="Poppins"/>
              <a:cs typeface="Poppins"/>
              <a:sym typeface="Poppins"/>
            </a:endParaRPr>
          </a:p>
        </p:txBody>
      </p:sp>
      <p:sp>
        <p:nvSpPr>
          <p:cNvPr id="71" name="Google Shape;71;p11"/>
          <p:cNvSpPr/>
          <p:nvPr/>
        </p:nvSpPr>
        <p:spPr>
          <a:xfrm rot="-465910">
            <a:off x="4639238" y="4285637"/>
            <a:ext cx="1056494" cy="1028723"/>
          </a:xfrm>
          <a:custGeom>
            <a:rect b="b" l="l" r="r" t="t"/>
            <a:pathLst>
              <a:path extrusionOk="0" h="2057755" w="2114759">
                <a:moveTo>
                  <a:pt x="205" y="1025488"/>
                </a:moveTo>
                <a:cubicBezTo>
                  <a:pt x="-23376" y="-300760"/>
                  <a:pt x="1995424" y="-353874"/>
                  <a:pt x="2114530" y="943620"/>
                </a:cubicBezTo>
                <a:cubicBezTo>
                  <a:pt x="2139710" y="2404849"/>
                  <a:pt x="90134" y="2425216"/>
                  <a:pt x="205" y="1025488"/>
                </a:cubicBezTo>
                <a:close/>
                <a:moveTo>
                  <a:pt x="1434269" y="1960770"/>
                </a:moveTo>
                <a:cubicBezTo>
                  <a:pt x="2352342" y="1584181"/>
                  <a:pt x="2180478" y="83017"/>
                  <a:pt x="1150494" y="38689"/>
                </a:cubicBezTo>
                <a:cubicBezTo>
                  <a:pt x="950252" y="11933"/>
                  <a:pt x="1577356" y="222391"/>
                  <a:pt x="1585349" y="394911"/>
                </a:cubicBezTo>
                <a:cubicBezTo>
                  <a:pt x="1452654" y="587399"/>
                  <a:pt x="1104130" y="328219"/>
                  <a:pt x="1069758" y="586201"/>
                </a:cubicBezTo>
                <a:cubicBezTo>
                  <a:pt x="1068958" y="676454"/>
                  <a:pt x="1013003" y="745941"/>
                  <a:pt x="960644" y="812234"/>
                </a:cubicBezTo>
                <a:cubicBezTo>
                  <a:pt x="897494" y="908078"/>
                  <a:pt x="977431" y="1053442"/>
                  <a:pt x="881107" y="1140102"/>
                </a:cubicBezTo>
                <a:cubicBezTo>
                  <a:pt x="845535" y="1164861"/>
                  <a:pt x="797174" y="1135709"/>
                  <a:pt x="779188" y="1100566"/>
                </a:cubicBezTo>
                <a:cubicBezTo>
                  <a:pt x="671673" y="833799"/>
                  <a:pt x="318353" y="856961"/>
                  <a:pt x="79342" y="801851"/>
                </a:cubicBezTo>
                <a:cubicBezTo>
                  <a:pt x="-80931" y="1493927"/>
                  <a:pt x="606924" y="2142076"/>
                  <a:pt x="1286386" y="2009491"/>
                </a:cubicBezTo>
                <a:cubicBezTo>
                  <a:pt x="1332749" y="1560220"/>
                  <a:pt x="972235" y="1766685"/>
                  <a:pt x="1129710" y="1455989"/>
                </a:cubicBezTo>
                <a:cubicBezTo>
                  <a:pt x="1162085" y="1395687"/>
                  <a:pt x="1166081" y="1334187"/>
                  <a:pt x="1169679" y="1265099"/>
                </a:cubicBezTo>
                <a:cubicBezTo>
                  <a:pt x="1182468" y="1207592"/>
                  <a:pt x="1249615" y="1167257"/>
                  <a:pt x="1232029" y="1106955"/>
                </a:cubicBezTo>
                <a:cubicBezTo>
                  <a:pt x="1162884" y="995137"/>
                  <a:pt x="1252413" y="911672"/>
                  <a:pt x="1353533" y="876929"/>
                </a:cubicBezTo>
                <a:cubicBezTo>
                  <a:pt x="1622520" y="807042"/>
                  <a:pt x="1801978" y="1066221"/>
                  <a:pt x="1934273" y="1254716"/>
                </a:cubicBezTo>
                <a:cubicBezTo>
                  <a:pt x="1933074" y="1361342"/>
                  <a:pt x="1780794" y="1379713"/>
                  <a:pt x="1739227" y="1468768"/>
                </a:cubicBezTo>
                <a:cubicBezTo>
                  <a:pt x="1645302" y="1637295"/>
                  <a:pt x="1475836" y="1767483"/>
                  <a:pt x="1434269" y="1960770"/>
                </a:cubicBezTo>
                <a:close/>
                <a:moveTo>
                  <a:pt x="841938" y="1097770"/>
                </a:moveTo>
                <a:cubicBezTo>
                  <a:pt x="911883" y="976767"/>
                  <a:pt x="824352" y="832601"/>
                  <a:pt x="941859" y="733961"/>
                </a:cubicBezTo>
                <a:cubicBezTo>
                  <a:pt x="1024993" y="637717"/>
                  <a:pt x="979829" y="440437"/>
                  <a:pt x="1126912" y="407690"/>
                </a:cubicBezTo>
                <a:cubicBezTo>
                  <a:pt x="1255211" y="422466"/>
                  <a:pt x="1420280" y="456012"/>
                  <a:pt x="1513806" y="373346"/>
                </a:cubicBezTo>
                <a:cubicBezTo>
                  <a:pt x="1385907" y="205219"/>
                  <a:pt x="1150094" y="86212"/>
                  <a:pt x="955049" y="44280"/>
                </a:cubicBezTo>
                <a:cubicBezTo>
                  <a:pt x="582544" y="116163"/>
                  <a:pt x="205642" y="346589"/>
                  <a:pt x="98927" y="733561"/>
                </a:cubicBezTo>
                <a:cubicBezTo>
                  <a:pt x="332742" y="856562"/>
                  <a:pt x="728428" y="779886"/>
                  <a:pt x="841938" y="1097770"/>
                </a:cubicBezTo>
                <a:close/>
                <a:moveTo>
                  <a:pt x="1526996" y="1655665"/>
                </a:moveTo>
                <a:cubicBezTo>
                  <a:pt x="1696062" y="1534262"/>
                  <a:pt x="1618523" y="1450797"/>
                  <a:pt x="1853137" y="1317414"/>
                </a:cubicBezTo>
                <a:cubicBezTo>
                  <a:pt x="1899101" y="1291057"/>
                  <a:pt x="1861930" y="1236745"/>
                  <a:pt x="1835151" y="1211586"/>
                </a:cubicBezTo>
                <a:cubicBezTo>
                  <a:pt x="1710450" y="1061829"/>
                  <a:pt x="1528195" y="792266"/>
                  <a:pt x="1310367" y="962789"/>
                </a:cubicBezTo>
                <a:cubicBezTo>
                  <a:pt x="1199655" y="1012708"/>
                  <a:pt x="1346738" y="1038666"/>
                  <a:pt x="1228032" y="1307430"/>
                </a:cubicBezTo>
                <a:cubicBezTo>
                  <a:pt x="1256410" y="1412060"/>
                  <a:pt x="1080549" y="1539054"/>
                  <a:pt x="1177672" y="1616129"/>
                </a:cubicBezTo>
                <a:cubicBezTo>
                  <a:pt x="1397898" y="1653269"/>
                  <a:pt x="1237625" y="1970753"/>
                  <a:pt x="1354332" y="1990721"/>
                </a:cubicBezTo>
                <a:cubicBezTo>
                  <a:pt x="1389504" y="1873312"/>
                  <a:pt x="1477435" y="1767883"/>
                  <a:pt x="1526996" y="1655665"/>
                </a:cubicBezTo>
                <a:close/>
                <a:moveTo>
                  <a:pt x="600529" y="1420846"/>
                </a:moveTo>
                <a:cubicBezTo>
                  <a:pt x="592935" y="1337381"/>
                  <a:pt x="690058" y="1318612"/>
                  <a:pt x="736022" y="1365336"/>
                </a:cubicBezTo>
                <a:cubicBezTo>
                  <a:pt x="793976" y="1449599"/>
                  <a:pt x="608523" y="1537457"/>
                  <a:pt x="600529" y="1420846"/>
                </a:cubicBezTo>
                <a:close/>
                <a:moveTo>
                  <a:pt x="674870" y="1367333"/>
                </a:moveTo>
                <a:cubicBezTo>
                  <a:pt x="623711" y="1374920"/>
                  <a:pt x="638499" y="1433226"/>
                  <a:pt x="683264" y="1429632"/>
                </a:cubicBezTo>
                <a:cubicBezTo>
                  <a:pt x="688460" y="1408865"/>
                  <a:pt x="704047" y="1386901"/>
                  <a:pt x="674870" y="136733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2" name="Google Shape;72;p11"/>
          <p:cNvSpPr/>
          <p:nvPr/>
        </p:nvSpPr>
        <p:spPr>
          <a:xfrm rot="-223140">
            <a:off x="6875098" y="3078084"/>
            <a:ext cx="715143" cy="916765"/>
          </a:xfrm>
          <a:custGeom>
            <a:rect b="b" l="l" r="r" t="t"/>
            <a:pathLst>
              <a:path extrusionOk="0" h="1829054" w="1427275">
                <a:moveTo>
                  <a:pt x="654702" y="1568562"/>
                </a:moveTo>
                <a:cubicBezTo>
                  <a:pt x="615394" y="1569456"/>
                  <a:pt x="595740" y="1555598"/>
                  <a:pt x="581893" y="1523861"/>
                </a:cubicBezTo>
                <a:cubicBezTo>
                  <a:pt x="562239" y="1480501"/>
                  <a:pt x="535438" y="1440716"/>
                  <a:pt x="513104" y="1398697"/>
                </a:cubicBezTo>
                <a:cubicBezTo>
                  <a:pt x="504617" y="1382605"/>
                  <a:pt x="499257" y="1365172"/>
                  <a:pt x="490324" y="1343268"/>
                </a:cubicBezTo>
                <a:cubicBezTo>
                  <a:pt x="481837" y="1356231"/>
                  <a:pt x="474243" y="1366513"/>
                  <a:pt x="467990" y="1377241"/>
                </a:cubicBezTo>
                <a:cubicBezTo>
                  <a:pt x="413495" y="1467984"/>
                  <a:pt x="358106" y="1558280"/>
                  <a:pt x="304504" y="1649918"/>
                </a:cubicBezTo>
                <a:cubicBezTo>
                  <a:pt x="282170" y="1688361"/>
                  <a:pt x="262516" y="1728592"/>
                  <a:pt x="242862" y="1768823"/>
                </a:cubicBezTo>
                <a:cubicBezTo>
                  <a:pt x="210255" y="1834533"/>
                  <a:pt x="204895" y="1839003"/>
                  <a:pt x="137892" y="1817547"/>
                </a:cubicBezTo>
                <a:cubicBezTo>
                  <a:pt x="103051" y="1806372"/>
                  <a:pt x="68210" y="1791620"/>
                  <a:pt x="36496" y="1773740"/>
                </a:cubicBezTo>
                <a:cubicBezTo>
                  <a:pt x="-3705" y="1751389"/>
                  <a:pt x="-9512" y="1716522"/>
                  <a:pt x="13268" y="1675844"/>
                </a:cubicBezTo>
                <a:cubicBezTo>
                  <a:pt x="49896" y="1610134"/>
                  <a:pt x="84737" y="1543529"/>
                  <a:pt x="121365" y="1477818"/>
                </a:cubicBezTo>
                <a:cubicBezTo>
                  <a:pt x="140572" y="1442952"/>
                  <a:pt x="162460" y="1408979"/>
                  <a:pt x="181667" y="1374112"/>
                </a:cubicBezTo>
                <a:cubicBezTo>
                  <a:pt x="212935" y="1318235"/>
                  <a:pt x="243756" y="1261912"/>
                  <a:pt x="275917" y="1203354"/>
                </a:cubicBezTo>
                <a:cubicBezTo>
                  <a:pt x="237502" y="1182791"/>
                  <a:pt x="201321" y="1193072"/>
                  <a:pt x="166927" y="1188155"/>
                </a:cubicBezTo>
                <a:cubicBezTo>
                  <a:pt x="130299" y="1183238"/>
                  <a:pt x="93671" y="1179215"/>
                  <a:pt x="57043" y="1175639"/>
                </a:cubicBezTo>
                <a:cubicBezTo>
                  <a:pt x="27115" y="1172957"/>
                  <a:pt x="14162" y="1152394"/>
                  <a:pt x="7015" y="1128256"/>
                </a:cubicBezTo>
                <a:cubicBezTo>
                  <a:pt x="315" y="1105458"/>
                  <a:pt x="16842" y="1090260"/>
                  <a:pt x="32922" y="1078638"/>
                </a:cubicBezTo>
                <a:cubicBezTo>
                  <a:pt x="83844" y="1041536"/>
                  <a:pt x="136106" y="1006222"/>
                  <a:pt x="187027" y="968673"/>
                </a:cubicBezTo>
                <a:cubicBezTo>
                  <a:pt x="261176" y="914138"/>
                  <a:pt x="333539" y="857367"/>
                  <a:pt x="407688" y="803279"/>
                </a:cubicBezTo>
                <a:cubicBezTo>
                  <a:pt x="473350" y="755449"/>
                  <a:pt x="540352" y="708512"/>
                  <a:pt x="607354" y="662470"/>
                </a:cubicBezTo>
                <a:cubicBezTo>
                  <a:pt x="650235" y="632968"/>
                  <a:pt x="693564" y="603912"/>
                  <a:pt x="739125" y="578879"/>
                </a:cubicBezTo>
                <a:cubicBezTo>
                  <a:pt x="775306" y="559211"/>
                  <a:pt x="814167" y="543565"/>
                  <a:pt x="853029" y="530602"/>
                </a:cubicBezTo>
                <a:cubicBezTo>
                  <a:pt x="887870" y="518980"/>
                  <a:pt x="908864" y="538201"/>
                  <a:pt x="903950" y="574856"/>
                </a:cubicBezTo>
                <a:cubicBezTo>
                  <a:pt x="900823" y="600783"/>
                  <a:pt x="893677" y="626262"/>
                  <a:pt x="887870" y="651742"/>
                </a:cubicBezTo>
                <a:cubicBezTo>
                  <a:pt x="856602" y="792998"/>
                  <a:pt x="827568" y="934700"/>
                  <a:pt x="793173" y="1075062"/>
                </a:cubicBezTo>
                <a:cubicBezTo>
                  <a:pt x="771286" y="1164464"/>
                  <a:pt x="741805" y="1252078"/>
                  <a:pt x="717238" y="1341033"/>
                </a:cubicBezTo>
                <a:cubicBezTo>
                  <a:pt x="699370" y="1404509"/>
                  <a:pt x="683737" y="1468878"/>
                  <a:pt x="666763" y="1532801"/>
                </a:cubicBezTo>
                <a:cubicBezTo>
                  <a:pt x="664529" y="1545317"/>
                  <a:pt x="659616" y="1556045"/>
                  <a:pt x="654702" y="1568562"/>
                </a:cubicBezTo>
                <a:close/>
                <a:moveTo>
                  <a:pt x="1289883" y="579773"/>
                </a:moveTo>
                <a:cubicBezTo>
                  <a:pt x="1253255" y="581561"/>
                  <a:pt x="1216627" y="582902"/>
                  <a:pt x="1180446" y="585584"/>
                </a:cubicBezTo>
                <a:cubicBezTo>
                  <a:pt x="1145158" y="587819"/>
                  <a:pt x="1132204" y="610617"/>
                  <a:pt x="1146498" y="642802"/>
                </a:cubicBezTo>
                <a:cubicBezTo>
                  <a:pt x="1155432" y="662917"/>
                  <a:pt x="1171065" y="674540"/>
                  <a:pt x="1192059" y="677222"/>
                </a:cubicBezTo>
                <a:cubicBezTo>
                  <a:pt x="1256381" y="685268"/>
                  <a:pt x="1320704" y="686162"/>
                  <a:pt x="1384132" y="670964"/>
                </a:cubicBezTo>
                <a:cubicBezTo>
                  <a:pt x="1403786" y="666493"/>
                  <a:pt x="1423887" y="661129"/>
                  <a:pt x="1427014" y="636097"/>
                </a:cubicBezTo>
                <a:cubicBezTo>
                  <a:pt x="1429247" y="616428"/>
                  <a:pt x="1417187" y="599889"/>
                  <a:pt x="1390386" y="589608"/>
                </a:cubicBezTo>
                <a:cubicBezTo>
                  <a:pt x="1377879" y="584690"/>
                  <a:pt x="1363585" y="582008"/>
                  <a:pt x="1350184" y="581114"/>
                </a:cubicBezTo>
                <a:cubicBezTo>
                  <a:pt x="1330531" y="579773"/>
                  <a:pt x="1310430" y="580667"/>
                  <a:pt x="1290329" y="580667"/>
                </a:cubicBezTo>
                <a:cubicBezTo>
                  <a:pt x="1289883" y="580220"/>
                  <a:pt x="1289883" y="579773"/>
                  <a:pt x="1289883" y="579773"/>
                </a:cubicBezTo>
                <a:close/>
                <a:moveTo>
                  <a:pt x="691330" y="52300"/>
                </a:moveTo>
                <a:cubicBezTo>
                  <a:pt x="689097" y="107283"/>
                  <a:pt x="685970" y="162712"/>
                  <a:pt x="689543" y="217694"/>
                </a:cubicBezTo>
                <a:cubicBezTo>
                  <a:pt x="691777" y="248985"/>
                  <a:pt x="704731" y="279829"/>
                  <a:pt x="715898" y="309332"/>
                </a:cubicBezTo>
                <a:cubicBezTo>
                  <a:pt x="719471" y="318272"/>
                  <a:pt x="735105" y="328106"/>
                  <a:pt x="743592" y="326765"/>
                </a:cubicBezTo>
                <a:cubicBezTo>
                  <a:pt x="751632" y="325871"/>
                  <a:pt x="761906" y="312014"/>
                  <a:pt x="764586" y="302179"/>
                </a:cubicBezTo>
                <a:cubicBezTo>
                  <a:pt x="769499" y="282958"/>
                  <a:pt x="771733" y="262842"/>
                  <a:pt x="771286" y="243174"/>
                </a:cubicBezTo>
                <a:cubicBezTo>
                  <a:pt x="770393" y="190874"/>
                  <a:pt x="767712" y="139020"/>
                  <a:pt x="765032" y="87167"/>
                </a:cubicBezTo>
                <a:cubicBezTo>
                  <a:pt x="764139" y="71969"/>
                  <a:pt x="761459" y="56770"/>
                  <a:pt x="757439" y="42019"/>
                </a:cubicBezTo>
                <a:cubicBezTo>
                  <a:pt x="752079" y="21904"/>
                  <a:pt x="741805" y="4917"/>
                  <a:pt x="716791" y="0"/>
                </a:cubicBezTo>
                <a:cubicBezTo>
                  <a:pt x="694457" y="12069"/>
                  <a:pt x="692223" y="33526"/>
                  <a:pt x="691330" y="52300"/>
                </a:cubicBezTo>
                <a:close/>
                <a:moveTo>
                  <a:pt x="1167492" y="88061"/>
                </a:moveTo>
                <a:cubicBezTo>
                  <a:pt x="1134884" y="129186"/>
                  <a:pt x="1102277" y="169864"/>
                  <a:pt x="1071902" y="212330"/>
                </a:cubicBezTo>
                <a:cubicBezTo>
                  <a:pt x="1063415" y="224400"/>
                  <a:pt x="1059395" y="240492"/>
                  <a:pt x="1055822" y="255243"/>
                </a:cubicBezTo>
                <a:cubicBezTo>
                  <a:pt x="1049568" y="280723"/>
                  <a:pt x="1058949" y="309332"/>
                  <a:pt x="1075922" y="316931"/>
                </a:cubicBezTo>
                <a:cubicBezTo>
                  <a:pt x="1102723" y="329000"/>
                  <a:pt x="1118357" y="308885"/>
                  <a:pt x="1128631" y="291898"/>
                </a:cubicBezTo>
                <a:cubicBezTo>
                  <a:pt x="1160792" y="237810"/>
                  <a:pt x="1191166" y="182380"/>
                  <a:pt x="1218414" y="126057"/>
                </a:cubicBezTo>
                <a:cubicBezTo>
                  <a:pt x="1230921" y="100577"/>
                  <a:pt x="1224221" y="92978"/>
                  <a:pt x="1190273" y="69734"/>
                </a:cubicBezTo>
                <a:cubicBezTo>
                  <a:pt x="1181339" y="76439"/>
                  <a:pt x="1172852" y="80909"/>
                  <a:pt x="1167492" y="8806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 name="Google Shape;73;p11"/>
          <p:cNvSpPr/>
          <p:nvPr/>
        </p:nvSpPr>
        <p:spPr>
          <a:xfrm rot="621362">
            <a:off x="545109" y="3579435"/>
            <a:ext cx="960581" cy="928356"/>
          </a:xfrm>
          <a:custGeom>
            <a:rect b="b" l="l" r="r" t="t"/>
            <a:pathLst>
              <a:path extrusionOk="0" h="1855924" w="1918645">
                <a:moveTo>
                  <a:pt x="1694750" y="537802"/>
                </a:moveTo>
                <a:cubicBezTo>
                  <a:pt x="1691577" y="563188"/>
                  <a:pt x="1689673" y="581910"/>
                  <a:pt x="1687135" y="600950"/>
                </a:cubicBezTo>
                <a:cubicBezTo>
                  <a:pt x="1683644" y="627606"/>
                  <a:pt x="1688404" y="649184"/>
                  <a:pt x="1711886" y="668223"/>
                </a:cubicBezTo>
                <a:cubicBezTo>
                  <a:pt x="1726483" y="679965"/>
                  <a:pt x="1735368" y="701543"/>
                  <a:pt x="1741397" y="720265"/>
                </a:cubicBezTo>
                <a:cubicBezTo>
                  <a:pt x="1765832" y="794202"/>
                  <a:pt x="1769005" y="871313"/>
                  <a:pt x="1765514" y="948423"/>
                </a:cubicBezTo>
                <a:cubicBezTo>
                  <a:pt x="1762024" y="1027755"/>
                  <a:pt x="1757264" y="1106452"/>
                  <a:pt x="1763610" y="1186101"/>
                </a:cubicBezTo>
                <a:cubicBezTo>
                  <a:pt x="1767101" y="1232748"/>
                  <a:pt x="1762976" y="1280664"/>
                  <a:pt x="1756946" y="1327311"/>
                </a:cubicBezTo>
                <a:cubicBezTo>
                  <a:pt x="1742667" y="1436154"/>
                  <a:pt x="1729656" y="1545315"/>
                  <a:pt x="1707761" y="1652889"/>
                </a:cubicBezTo>
                <a:cubicBezTo>
                  <a:pt x="1692529" y="1726508"/>
                  <a:pt x="1659210" y="1794099"/>
                  <a:pt x="1577022" y="1818533"/>
                </a:cubicBezTo>
                <a:cubicBezTo>
                  <a:pt x="1561156" y="1823293"/>
                  <a:pt x="1544972" y="1828370"/>
                  <a:pt x="1528471" y="1829640"/>
                </a:cubicBezTo>
                <a:cubicBezTo>
                  <a:pt x="1403444" y="1838525"/>
                  <a:pt x="1278417" y="1848362"/>
                  <a:pt x="1153391" y="1853757"/>
                </a:cubicBezTo>
                <a:cubicBezTo>
                  <a:pt x="1071837" y="1857247"/>
                  <a:pt x="989967" y="1855978"/>
                  <a:pt x="908414" y="1853757"/>
                </a:cubicBezTo>
                <a:cubicBezTo>
                  <a:pt x="844631" y="1852170"/>
                  <a:pt x="781166" y="1845189"/>
                  <a:pt x="717701" y="1842015"/>
                </a:cubicBezTo>
                <a:cubicBezTo>
                  <a:pt x="678035" y="1839794"/>
                  <a:pt x="638369" y="1841381"/>
                  <a:pt x="599020" y="1838525"/>
                </a:cubicBezTo>
                <a:cubicBezTo>
                  <a:pt x="520006" y="1832496"/>
                  <a:pt x="441309" y="1823610"/>
                  <a:pt x="362294" y="1818216"/>
                </a:cubicBezTo>
                <a:cubicBezTo>
                  <a:pt x="290896" y="1813139"/>
                  <a:pt x="219497" y="1811235"/>
                  <a:pt x="148099" y="1807109"/>
                </a:cubicBezTo>
                <a:cubicBezTo>
                  <a:pt x="132867" y="1806158"/>
                  <a:pt x="116683" y="1805206"/>
                  <a:pt x="103038" y="1799811"/>
                </a:cubicBezTo>
                <a:cubicBezTo>
                  <a:pt x="64007" y="1783945"/>
                  <a:pt x="31005" y="1764905"/>
                  <a:pt x="25293" y="1714767"/>
                </a:cubicBezTo>
                <a:cubicBezTo>
                  <a:pt x="17360" y="1646542"/>
                  <a:pt x="-2314" y="1579903"/>
                  <a:pt x="224" y="1510092"/>
                </a:cubicBezTo>
                <a:cubicBezTo>
                  <a:pt x="3080" y="1426000"/>
                  <a:pt x="1811" y="1341908"/>
                  <a:pt x="6254" y="1258134"/>
                </a:cubicBezTo>
                <a:cubicBezTo>
                  <a:pt x="10696" y="1175312"/>
                  <a:pt x="19899" y="1092807"/>
                  <a:pt x="27197" y="1009984"/>
                </a:cubicBezTo>
                <a:cubicBezTo>
                  <a:pt x="27515" y="1006176"/>
                  <a:pt x="28149" y="1002369"/>
                  <a:pt x="27832" y="998561"/>
                </a:cubicBezTo>
                <a:cubicBezTo>
                  <a:pt x="22755" y="918912"/>
                  <a:pt x="35448" y="840532"/>
                  <a:pt x="47189" y="762152"/>
                </a:cubicBezTo>
                <a:cubicBezTo>
                  <a:pt x="48458" y="754536"/>
                  <a:pt x="50045" y="746920"/>
                  <a:pt x="49410" y="739305"/>
                </a:cubicBezTo>
                <a:cubicBezTo>
                  <a:pt x="44967" y="686946"/>
                  <a:pt x="77969" y="659656"/>
                  <a:pt x="117953" y="639029"/>
                </a:cubicBezTo>
                <a:cubicBezTo>
                  <a:pt x="156667" y="619038"/>
                  <a:pt x="198871" y="606979"/>
                  <a:pt x="242662" y="604441"/>
                </a:cubicBezTo>
                <a:cubicBezTo>
                  <a:pt x="301685" y="600950"/>
                  <a:pt x="358804" y="587305"/>
                  <a:pt x="415288" y="570487"/>
                </a:cubicBezTo>
                <a:cubicBezTo>
                  <a:pt x="427029" y="566996"/>
                  <a:pt x="440674" y="566996"/>
                  <a:pt x="453050" y="568265"/>
                </a:cubicBezTo>
                <a:cubicBezTo>
                  <a:pt x="510803" y="574929"/>
                  <a:pt x="567605" y="563823"/>
                  <a:pt x="624724" y="558428"/>
                </a:cubicBezTo>
                <a:cubicBezTo>
                  <a:pt x="648523" y="556207"/>
                  <a:pt x="672323" y="553034"/>
                  <a:pt x="699930" y="549860"/>
                </a:cubicBezTo>
                <a:cubicBezTo>
                  <a:pt x="704056" y="518445"/>
                  <a:pt x="707546" y="487347"/>
                  <a:pt x="711989" y="455932"/>
                </a:cubicBezTo>
                <a:cubicBezTo>
                  <a:pt x="713893" y="443239"/>
                  <a:pt x="714527" y="429276"/>
                  <a:pt x="720557" y="419122"/>
                </a:cubicBezTo>
                <a:cubicBezTo>
                  <a:pt x="726268" y="409285"/>
                  <a:pt x="737692" y="401034"/>
                  <a:pt x="748481" y="396274"/>
                </a:cubicBezTo>
                <a:cubicBezTo>
                  <a:pt x="759905" y="391514"/>
                  <a:pt x="773550" y="390562"/>
                  <a:pt x="786243" y="390562"/>
                </a:cubicBezTo>
                <a:cubicBezTo>
                  <a:pt x="842410" y="389928"/>
                  <a:pt x="898260" y="390562"/>
                  <a:pt x="954426" y="390562"/>
                </a:cubicBezTo>
                <a:cubicBezTo>
                  <a:pt x="979813" y="390562"/>
                  <a:pt x="1005199" y="390562"/>
                  <a:pt x="1030585" y="388976"/>
                </a:cubicBezTo>
                <a:cubicBezTo>
                  <a:pt x="1091829" y="385168"/>
                  <a:pt x="1115946" y="405477"/>
                  <a:pt x="1117215" y="467038"/>
                </a:cubicBezTo>
                <a:cubicBezTo>
                  <a:pt x="1117850" y="497502"/>
                  <a:pt x="1114359" y="527965"/>
                  <a:pt x="1112455" y="563823"/>
                </a:cubicBezTo>
                <a:cubicBezTo>
                  <a:pt x="1126100" y="566044"/>
                  <a:pt x="1140380" y="570487"/>
                  <a:pt x="1154660" y="570804"/>
                </a:cubicBezTo>
                <a:cubicBezTo>
                  <a:pt x="1227328" y="573660"/>
                  <a:pt x="1299996" y="574612"/>
                  <a:pt x="1372663" y="577785"/>
                </a:cubicBezTo>
                <a:cubicBezTo>
                  <a:pt x="1396463" y="578737"/>
                  <a:pt x="1419945" y="583814"/>
                  <a:pt x="1447553" y="587622"/>
                </a:cubicBezTo>
                <a:cubicBezTo>
                  <a:pt x="1452630" y="563188"/>
                  <a:pt x="1457072" y="541293"/>
                  <a:pt x="1462784" y="515272"/>
                </a:cubicBezTo>
                <a:cubicBezTo>
                  <a:pt x="1437081" y="510512"/>
                  <a:pt x="1415185" y="505117"/>
                  <a:pt x="1392655" y="502579"/>
                </a:cubicBezTo>
                <a:cubicBezTo>
                  <a:pt x="1340931" y="497184"/>
                  <a:pt x="1323795" y="480049"/>
                  <a:pt x="1327920" y="428007"/>
                </a:cubicBezTo>
                <a:cubicBezTo>
                  <a:pt x="1333632" y="352800"/>
                  <a:pt x="1345373" y="277594"/>
                  <a:pt x="1371711" y="206830"/>
                </a:cubicBezTo>
                <a:cubicBezTo>
                  <a:pt x="1393290" y="148442"/>
                  <a:pt x="1423753" y="93227"/>
                  <a:pt x="1447870" y="35791"/>
                </a:cubicBezTo>
                <a:cubicBezTo>
                  <a:pt x="1462150" y="1202"/>
                  <a:pt x="1489440" y="-1654"/>
                  <a:pt x="1519586" y="568"/>
                </a:cubicBezTo>
                <a:cubicBezTo>
                  <a:pt x="1550049" y="2789"/>
                  <a:pt x="1580513" y="6597"/>
                  <a:pt x="1610659" y="11357"/>
                </a:cubicBezTo>
                <a:cubicBezTo>
                  <a:pt x="1650959" y="18021"/>
                  <a:pt x="1691260" y="24367"/>
                  <a:pt x="1730608" y="34522"/>
                </a:cubicBezTo>
                <a:cubicBezTo>
                  <a:pt x="1780111" y="47532"/>
                  <a:pt x="1827710" y="68793"/>
                  <a:pt x="1874040" y="92275"/>
                </a:cubicBezTo>
                <a:cubicBezTo>
                  <a:pt x="1903552" y="107507"/>
                  <a:pt x="1921956" y="130672"/>
                  <a:pt x="1918148" y="166212"/>
                </a:cubicBezTo>
                <a:cubicBezTo>
                  <a:pt x="1915610" y="189060"/>
                  <a:pt x="1914341" y="212542"/>
                  <a:pt x="1908629" y="234438"/>
                </a:cubicBezTo>
                <a:cubicBezTo>
                  <a:pt x="1885146" y="322020"/>
                  <a:pt x="1860712" y="409602"/>
                  <a:pt x="1835326" y="496867"/>
                </a:cubicBezTo>
                <a:cubicBezTo>
                  <a:pt x="1818191" y="555255"/>
                  <a:pt x="1798199" y="565727"/>
                  <a:pt x="1738859" y="550812"/>
                </a:cubicBezTo>
                <a:cubicBezTo>
                  <a:pt x="1725848" y="547322"/>
                  <a:pt x="1712838" y="543197"/>
                  <a:pt x="1694750" y="537802"/>
                </a:cubicBezTo>
                <a:close/>
                <a:moveTo>
                  <a:pt x="81460" y="843705"/>
                </a:moveTo>
                <a:cubicBezTo>
                  <a:pt x="75748" y="972540"/>
                  <a:pt x="69402" y="1100105"/>
                  <a:pt x="64642" y="1227671"/>
                </a:cubicBezTo>
                <a:cubicBezTo>
                  <a:pt x="61468" y="1315570"/>
                  <a:pt x="59247" y="1403470"/>
                  <a:pt x="59247" y="1491052"/>
                </a:cubicBezTo>
                <a:cubicBezTo>
                  <a:pt x="59247" y="1556104"/>
                  <a:pt x="62420" y="1620839"/>
                  <a:pt x="65276" y="1685891"/>
                </a:cubicBezTo>
                <a:cubicBezTo>
                  <a:pt x="67498" y="1733490"/>
                  <a:pt x="81143" y="1748087"/>
                  <a:pt x="128742" y="1756020"/>
                </a:cubicBezTo>
                <a:cubicBezTo>
                  <a:pt x="138896" y="1757607"/>
                  <a:pt x="149051" y="1757924"/>
                  <a:pt x="159523" y="1757607"/>
                </a:cubicBezTo>
                <a:cubicBezTo>
                  <a:pt x="206804" y="1757289"/>
                  <a:pt x="254086" y="1753799"/>
                  <a:pt x="301368" y="1756337"/>
                </a:cubicBezTo>
                <a:cubicBezTo>
                  <a:pt x="379430" y="1760780"/>
                  <a:pt x="456858" y="1769347"/>
                  <a:pt x="534920" y="1775377"/>
                </a:cubicBezTo>
                <a:cubicBezTo>
                  <a:pt x="584741" y="1779185"/>
                  <a:pt x="634561" y="1782041"/>
                  <a:pt x="684381" y="1784897"/>
                </a:cubicBezTo>
                <a:cubicBezTo>
                  <a:pt x="731346" y="1787753"/>
                  <a:pt x="778627" y="1790608"/>
                  <a:pt x="825592" y="1793147"/>
                </a:cubicBezTo>
                <a:cubicBezTo>
                  <a:pt x="874143" y="1795686"/>
                  <a:pt x="922694" y="1799494"/>
                  <a:pt x="971245" y="1799494"/>
                </a:cubicBezTo>
                <a:cubicBezTo>
                  <a:pt x="1042961" y="1799811"/>
                  <a:pt x="1114359" y="1795051"/>
                  <a:pt x="1186075" y="1796320"/>
                </a:cubicBezTo>
                <a:cubicBezTo>
                  <a:pt x="1305707" y="1798542"/>
                  <a:pt x="1423436" y="1780454"/>
                  <a:pt x="1542116" y="1771252"/>
                </a:cubicBezTo>
                <a:cubicBezTo>
                  <a:pt x="1564012" y="1769665"/>
                  <a:pt x="1585273" y="1762049"/>
                  <a:pt x="1598600" y="1742692"/>
                </a:cubicBezTo>
                <a:cubicBezTo>
                  <a:pt x="1622082" y="1709373"/>
                  <a:pt x="1643661" y="1675102"/>
                  <a:pt x="1649055" y="1633214"/>
                </a:cubicBezTo>
                <a:cubicBezTo>
                  <a:pt x="1652229" y="1609415"/>
                  <a:pt x="1656671" y="1585615"/>
                  <a:pt x="1659527" y="1561816"/>
                </a:cubicBezTo>
                <a:cubicBezTo>
                  <a:pt x="1669682" y="1482167"/>
                  <a:pt x="1679201" y="1402200"/>
                  <a:pt x="1689038" y="1322551"/>
                </a:cubicBezTo>
                <a:cubicBezTo>
                  <a:pt x="1692529" y="1293357"/>
                  <a:pt x="1697606" y="1264481"/>
                  <a:pt x="1699510" y="1235286"/>
                </a:cubicBezTo>
                <a:cubicBezTo>
                  <a:pt x="1705857" y="1146118"/>
                  <a:pt x="1697606" y="1056949"/>
                  <a:pt x="1709030" y="967463"/>
                </a:cubicBezTo>
                <a:cubicBezTo>
                  <a:pt x="1716963" y="904949"/>
                  <a:pt x="1707126" y="839897"/>
                  <a:pt x="1704270" y="776115"/>
                </a:cubicBezTo>
                <a:cubicBezTo>
                  <a:pt x="1702049" y="723756"/>
                  <a:pt x="1687769" y="707255"/>
                  <a:pt x="1635093" y="695196"/>
                </a:cubicBezTo>
                <a:cubicBezTo>
                  <a:pt x="1602726" y="687580"/>
                  <a:pt x="1570041" y="681551"/>
                  <a:pt x="1537356" y="674570"/>
                </a:cubicBezTo>
                <a:cubicBezTo>
                  <a:pt x="1449774" y="656165"/>
                  <a:pt x="1361557" y="640616"/>
                  <a:pt x="1271436" y="640616"/>
                </a:cubicBezTo>
                <a:cubicBezTo>
                  <a:pt x="1210192" y="640616"/>
                  <a:pt x="1148948" y="641251"/>
                  <a:pt x="1087704" y="639029"/>
                </a:cubicBezTo>
                <a:cubicBezTo>
                  <a:pt x="1018844" y="636491"/>
                  <a:pt x="949984" y="630779"/>
                  <a:pt x="880807" y="627288"/>
                </a:cubicBezTo>
                <a:cubicBezTo>
                  <a:pt x="847805" y="625702"/>
                  <a:pt x="814485" y="625067"/>
                  <a:pt x="781166" y="626019"/>
                </a:cubicBezTo>
                <a:cubicBezTo>
                  <a:pt x="735154" y="627288"/>
                  <a:pt x="689459" y="631413"/>
                  <a:pt x="643446" y="632683"/>
                </a:cubicBezTo>
                <a:cubicBezTo>
                  <a:pt x="566970" y="634904"/>
                  <a:pt x="490177" y="636173"/>
                  <a:pt x="413701" y="638395"/>
                </a:cubicBezTo>
                <a:cubicBezTo>
                  <a:pt x="402595" y="638712"/>
                  <a:pt x="391806" y="642837"/>
                  <a:pt x="380065" y="645693"/>
                </a:cubicBezTo>
                <a:cubicBezTo>
                  <a:pt x="378478" y="660925"/>
                  <a:pt x="377526" y="673618"/>
                  <a:pt x="375622" y="685994"/>
                </a:cubicBezTo>
                <a:cubicBezTo>
                  <a:pt x="371814" y="711380"/>
                  <a:pt x="368006" y="736766"/>
                  <a:pt x="363246" y="761835"/>
                </a:cubicBezTo>
                <a:cubicBezTo>
                  <a:pt x="360390" y="777384"/>
                  <a:pt x="353092" y="789442"/>
                  <a:pt x="335639" y="794837"/>
                </a:cubicBezTo>
                <a:cubicBezTo>
                  <a:pt x="276934" y="812924"/>
                  <a:pt x="217911" y="829108"/>
                  <a:pt x="156349" y="834820"/>
                </a:cubicBezTo>
                <a:cubicBezTo>
                  <a:pt x="132550" y="837359"/>
                  <a:pt x="108750" y="840532"/>
                  <a:pt x="81460" y="843705"/>
                </a:cubicBezTo>
                <a:close/>
                <a:moveTo>
                  <a:pt x="1383453" y="454028"/>
                </a:moveTo>
                <a:cubicBezTo>
                  <a:pt x="1404714" y="456884"/>
                  <a:pt x="1425657" y="456566"/>
                  <a:pt x="1444379" y="463230"/>
                </a:cubicBezTo>
                <a:cubicBezTo>
                  <a:pt x="1482459" y="476241"/>
                  <a:pt x="1513874" y="464817"/>
                  <a:pt x="1545289" y="444825"/>
                </a:cubicBezTo>
                <a:cubicBezTo>
                  <a:pt x="1588128" y="417218"/>
                  <a:pt x="1631285" y="390245"/>
                  <a:pt x="1675393" y="364542"/>
                </a:cubicBezTo>
                <a:cubicBezTo>
                  <a:pt x="1710299" y="344233"/>
                  <a:pt x="1746475" y="326462"/>
                  <a:pt x="1783919" y="306471"/>
                </a:cubicBezTo>
                <a:cubicBezTo>
                  <a:pt x="1776938" y="296634"/>
                  <a:pt x="1771861" y="289652"/>
                  <a:pt x="1766466" y="282671"/>
                </a:cubicBezTo>
                <a:cubicBezTo>
                  <a:pt x="1733782" y="238563"/>
                  <a:pt x="1736003" y="228408"/>
                  <a:pt x="1784236" y="201118"/>
                </a:cubicBezTo>
                <a:cubicBezTo>
                  <a:pt x="1795343" y="194772"/>
                  <a:pt x="1805815" y="187791"/>
                  <a:pt x="1816921" y="181127"/>
                </a:cubicBezTo>
                <a:cubicBezTo>
                  <a:pt x="1832470" y="171924"/>
                  <a:pt x="1848337" y="162722"/>
                  <a:pt x="1871501" y="149077"/>
                </a:cubicBezTo>
                <a:cubicBezTo>
                  <a:pt x="1840721" y="136384"/>
                  <a:pt x="1819142" y="127498"/>
                  <a:pt x="1796612" y="118296"/>
                </a:cubicBezTo>
                <a:cubicBezTo>
                  <a:pt x="1753773" y="151298"/>
                  <a:pt x="1701731" y="165260"/>
                  <a:pt x="1661748" y="201436"/>
                </a:cubicBezTo>
                <a:cubicBezTo>
                  <a:pt x="1666191" y="210321"/>
                  <a:pt x="1669999" y="216667"/>
                  <a:pt x="1672855" y="223648"/>
                </a:cubicBezTo>
                <a:cubicBezTo>
                  <a:pt x="1684913" y="255381"/>
                  <a:pt x="1680471" y="265853"/>
                  <a:pt x="1648738" y="280450"/>
                </a:cubicBezTo>
                <a:cubicBezTo>
                  <a:pt x="1643026" y="282989"/>
                  <a:pt x="1636997" y="285210"/>
                  <a:pt x="1630968" y="287748"/>
                </a:cubicBezTo>
                <a:cubicBezTo>
                  <a:pt x="1553223" y="320116"/>
                  <a:pt x="1476112" y="352800"/>
                  <a:pt x="1405348" y="399448"/>
                </a:cubicBezTo>
                <a:cubicBezTo>
                  <a:pt x="1385674" y="413093"/>
                  <a:pt x="1375202" y="425786"/>
                  <a:pt x="1383453" y="454028"/>
                </a:cubicBezTo>
                <a:close/>
                <a:moveTo>
                  <a:pt x="1393290" y="352483"/>
                </a:moveTo>
                <a:cubicBezTo>
                  <a:pt x="1437081" y="327732"/>
                  <a:pt x="1474843" y="307423"/>
                  <a:pt x="1511653" y="285210"/>
                </a:cubicBezTo>
                <a:cubicBezTo>
                  <a:pt x="1548463" y="262997"/>
                  <a:pt x="1594475" y="261093"/>
                  <a:pt x="1628429" y="234120"/>
                </a:cubicBezTo>
                <a:cubicBezTo>
                  <a:pt x="1610341" y="175732"/>
                  <a:pt x="1612563" y="170020"/>
                  <a:pt x="1661431" y="137018"/>
                </a:cubicBezTo>
                <a:cubicBezTo>
                  <a:pt x="1679201" y="124960"/>
                  <a:pt x="1696337" y="111632"/>
                  <a:pt x="1717598" y="96083"/>
                </a:cubicBezTo>
                <a:cubicBezTo>
                  <a:pt x="1645565" y="62129"/>
                  <a:pt x="1568454" y="65937"/>
                  <a:pt x="1493565" y="42455"/>
                </a:cubicBezTo>
                <a:cubicBezTo>
                  <a:pt x="1443745" y="139557"/>
                  <a:pt x="1410743" y="239515"/>
                  <a:pt x="1393290" y="352483"/>
                </a:cubicBezTo>
                <a:close/>
                <a:moveTo>
                  <a:pt x="1057875" y="453710"/>
                </a:moveTo>
                <a:cubicBezTo>
                  <a:pt x="1044230" y="453076"/>
                  <a:pt x="1031854" y="452124"/>
                  <a:pt x="1019796" y="452124"/>
                </a:cubicBezTo>
                <a:cubicBezTo>
                  <a:pt x="985525" y="452441"/>
                  <a:pt x="950936" y="457201"/>
                  <a:pt x="917299" y="453076"/>
                </a:cubicBezTo>
                <a:cubicBezTo>
                  <a:pt x="880172" y="448633"/>
                  <a:pt x="843679" y="448633"/>
                  <a:pt x="806870" y="453076"/>
                </a:cubicBezTo>
                <a:cubicBezTo>
                  <a:pt x="759270" y="459105"/>
                  <a:pt x="757049" y="460374"/>
                  <a:pt x="750385" y="507021"/>
                </a:cubicBezTo>
                <a:cubicBezTo>
                  <a:pt x="749116" y="516858"/>
                  <a:pt x="748799" y="526696"/>
                  <a:pt x="747847" y="536533"/>
                </a:cubicBezTo>
                <a:cubicBezTo>
                  <a:pt x="854469" y="545101"/>
                  <a:pt x="958869" y="553668"/>
                  <a:pt x="1063587" y="562236"/>
                </a:cubicBezTo>
                <a:cubicBezTo>
                  <a:pt x="1061366" y="526061"/>
                  <a:pt x="1059779" y="493376"/>
                  <a:pt x="1057875" y="453710"/>
                </a:cubicBezTo>
                <a:close/>
                <a:moveTo>
                  <a:pt x="321677" y="658069"/>
                </a:moveTo>
                <a:cubicBezTo>
                  <a:pt x="237268" y="656482"/>
                  <a:pt x="233777" y="657434"/>
                  <a:pt x="134454" y="695513"/>
                </a:cubicBezTo>
                <a:cubicBezTo>
                  <a:pt x="88441" y="713284"/>
                  <a:pt x="78287" y="734862"/>
                  <a:pt x="93201" y="785000"/>
                </a:cubicBezTo>
                <a:cubicBezTo>
                  <a:pt x="152859" y="773576"/>
                  <a:pt x="212833" y="762787"/>
                  <a:pt x="272808" y="751046"/>
                </a:cubicBezTo>
                <a:cubicBezTo>
                  <a:pt x="314061" y="742795"/>
                  <a:pt x="317551" y="738670"/>
                  <a:pt x="321677" y="698052"/>
                </a:cubicBezTo>
                <a:cubicBezTo>
                  <a:pt x="322629" y="685359"/>
                  <a:pt x="321677" y="672666"/>
                  <a:pt x="321677" y="658069"/>
                </a:cubicBezTo>
                <a:close/>
                <a:moveTo>
                  <a:pt x="1596379" y="471481"/>
                </a:moveTo>
                <a:cubicBezTo>
                  <a:pt x="1596379" y="474971"/>
                  <a:pt x="1596379" y="478462"/>
                  <a:pt x="1596379" y="481953"/>
                </a:cubicBezTo>
                <a:cubicBezTo>
                  <a:pt x="1658258" y="489568"/>
                  <a:pt x="1720136" y="500040"/>
                  <a:pt x="1784554" y="498454"/>
                </a:cubicBezTo>
                <a:cubicBezTo>
                  <a:pt x="1793122" y="470211"/>
                  <a:pt x="1801689" y="444825"/>
                  <a:pt x="1808353" y="419122"/>
                </a:cubicBezTo>
                <a:cubicBezTo>
                  <a:pt x="1815017" y="393736"/>
                  <a:pt x="1819777" y="367715"/>
                  <a:pt x="1826758" y="335030"/>
                </a:cubicBezTo>
                <a:cubicBezTo>
                  <a:pt x="1745840" y="382947"/>
                  <a:pt x="1670951" y="427055"/>
                  <a:pt x="1596379" y="471481"/>
                </a:cubicBezTo>
                <a:close/>
                <a:moveTo>
                  <a:pt x="1510066" y="529552"/>
                </a:moveTo>
                <a:cubicBezTo>
                  <a:pt x="1505941" y="548909"/>
                  <a:pt x="1501498" y="570804"/>
                  <a:pt x="1496104" y="596825"/>
                </a:cubicBezTo>
                <a:cubicBezTo>
                  <a:pt x="1542751" y="607297"/>
                  <a:pt x="1586542" y="617134"/>
                  <a:pt x="1636045" y="628240"/>
                </a:cubicBezTo>
                <a:cubicBezTo>
                  <a:pt x="1640170" y="593334"/>
                  <a:pt x="1643978" y="563823"/>
                  <a:pt x="1648103" y="529552"/>
                </a:cubicBezTo>
                <a:cubicBezTo>
                  <a:pt x="1601139" y="529552"/>
                  <a:pt x="1557348" y="529552"/>
                  <a:pt x="1510066" y="529552"/>
                </a:cubicBezTo>
                <a:close/>
                <a:moveTo>
                  <a:pt x="1835009" y="301076"/>
                </a:moveTo>
                <a:cubicBezTo>
                  <a:pt x="1838817" y="270296"/>
                  <a:pt x="1855952" y="248083"/>
                  <a:pt x="1848971" y="215715"/>
                </a:cubicBezTo>
                <a:cubicBezTo>
                  <a:pt x="1827393" y="230947"/>
                  <a:pt x="1809623" y="243640"/>
                  <a:pt x="1792170" y="256333"/>
                </a:cubicBezTo>
                <a:cubicBezTo>
                  <a:pt x="1795660" y="263632"/>
                  <a:pt x="1796612" y="267757"/>
                  <a:pt x="1799151" y="269978"/>
                </a:cubicBezTo>
                <a:cubicBezTo>
                  <a:pt x="1809623" y="279498"/>
                  <a:pt x="1820094" y="288383"/>
                  <a:pt x="1835009" y="301076"/>
                </a:cubicBezTo>
                <a:close/>
                <a:moveTo>
                  <a:pt x="1234309" y="1119462"/>
                </a:moveTo>
                <a:cubicBezTo>
                  <a:pt x="1234626" y="1186735"/>
                  <a:pt x="1218760" y="1250518"/>
                  <a:pt x="1187979" y="1308589"/>
                </a:cubicBezTo>
                <a:cubicBezTo>
                  <a:pt x="1150852" y="1378401"/>
                  <a:pt x="1105157" y="1441866"/>
                  <a:pt x="1033441" y="1484071"/>
                </a:cubicBezTo>
                <a:cubicBezTo>
                  <a:pt x="994727" y="1506918"/>
                  <a:pt x="955696" y="1526593"/>
                  <a:pt x="914126" y="1543411"/>
                </a:cubicBezTo>
                <a:cubicBezTo>
                  <a:pt x="864623" y="1563085"/>
                  <a:pt x="814485" y="1564037"/>
                  <a:pt x="763396" y="1558960"/>
                </a:cubicBezTo>
                <a:cubicBezTo>
                  <a:pt x="662803" y="1548805"/>
                  <a:pt x="580933" y="1501206"/>
                  <a:pt x="519054" y="1422827"/>
                </a:cubicBezTo>
                <a:cubicBezTo>
                  <a:pt x="496524" y="1394267"/>
                  <a:pt x="478753" y="1359679"/>
                  <a:pt x="467330" y="1325090"/>
                </a:cubicBezTo>
                <a:cubicBezTo>
                  <a:pt x="452098" y="1279395"/>
                  <a:pt x="439088" y="1231479"/>
                  <a:pt x="436232" y="1183562"/>
                </a:cubicBezTo>
                <a:cubicBezTo>
                  <a:pt x="431789" y="1110577"/>
                  <a:pt x="461300" y="1044256"/>
                  <a:pt x="495572" y="980790"/>
                </a:cubicBezTo>
                <a:cubicBezTo>
                  <a:pt x="526670" y="923037"/>
                  <a:pt x="567288" y="871947"/>
                  <a:pt x="613617" y="825618"/>
                </a:cubicBezTo>
                <a:cubicBezTo>
                  <a:pt x="653601" y="785634"/>
                  <a:pt x="701834" y="761200"/>
                  <a:pt x="758953" y="755488"/>
                </a:cubicBezTo>
                <a:cubicBezTo>
                  <a:pt x="827813" y="748824"/>
                  <a:pt x="895721" y="750411"/>
                  <a:pt x="964898" y="759296"/>
                </a:cubicBezTo>
                <a:cubicBezTo>
                  <a:pt x="1016305" y="765960"/>
                  <a:pt x="1058192" y="780240"/>
                  <a:pt x="1094368" y="815463"/>
                </a:cubicBezTo>
                <a:cubicBezTo>
                  <a:pt x="1097858" y="818954"/>
                  <a:pt x="1102301" y="821810"/>
                  <a:pt x="1106743" y="824348"/>
                </a:cubicBezTo>
                <a:cubicBezTo>
                  <a:pt x="1152756" y="851321"/>
                  <a:pt x="1184489" y="890352"/>
                  <a:pt x="1202259" y="940490"/>
                </a:cubicBezTo>
                <a:cubicBezTo>
                  <a:pt x="1222568" y="998878"/>
                  <a:pt x="1241607" y="1057266"/>
                  <a:pt x="1234309" y="1119462"/>
                </a:cubicBezTo>
                <a:close/>
                <a:moveTo>
                  <a:pt x="865575" y="800231"/>
                </a:moveTo>
                <a:cubicBezTo>
                  <a:pt x="865575" y="800866"/>
                  <a:pt x="865575" y="801501"/>
                  <a:pt x="865575" y="801818"/>
                </a:cubicBezTo>
                <a:cubicBezTo>
                  <a:pt x="846535" y="801818"/>
                  <a:pt x="826861" y="799279"/>
                  <a:pt x="808139" y="802135"/>
                </a:cubicBezTo>
                <a:cubicBezTo>
                  <a:pt x="754193" y="810703"/>
                  <a:pt x="700248" y="817050"/>
                  <a:pt x="655822" y="856716"/>
                </a:cubicBezTo>
                <a:cubicBezTo>
                  <a:pt x="588866" y="916373"/>
                  <a:pt x="544440" y="990628"/>
                  <a:pt x="511121" y="1071229"/>
                </a:cubicBezTo>
                <a:cubicBezTo>
                  <a:pt x="496524" y="1106769"/>
                  <a:pt x="491764" y="1147704"/>
                  <a:pt x="488591" y="1186735"/>
                </a:cubicBezTo>
                <a:cubicBezTo>
                  <a:pt x="484465" y="1233700"/>
                  <a:pt x="504774" y="1276539"/>
                  <a:pt x="518737" y="1320647"/>
                </a:cubicBezTo>
                <a:cubicBezTo>
                  <a:pt x="543171" y="1397440"/>
                  <a:pt x="599655" y="1449482"/>
                  <a:pt x="667880" y="1477090"/>
                </a:cubicBezTo>
                <a:cubicBezTo>
                  <a:pt x="753559" y="1511678"/>
                  <a:pt x="845901" y="1509457"/>
                  <a:pt x="933166" y="1468522"/>
                </a:cubicBezTo>
                <a:cubicBezTo>
                  <a:pt x="942368" y="1464079"/>
                  <a:pt x="950619" y="1457415"/>
                  <a:pt x="959821" y="1453607"/>
                </a:cubicBezTo>
                <a:cubicBezTo>
                  <a:pt x="1025825" y="1427587"/>
                  <a:pt x="1068982" y="1376497"/>
                  <a:pt x="1107378" y="1320330"/>
                </a:cubicBezTo>
                <a:cubicBezTo>
                  <a:pt x="1118802" y="1303512"/>
                  <a:pt x="1126418" y="1284155"/>
                  <a:pt x="1136890" y="1266385"/>
                </a:cubicBezTo>
                <a:cubicBezTo>
                  <a:pt x="1173382" y="1203554"/>
                  <a:pt x="1187027" y="1135328"/>
                  <a:pt x="1181950" y="1063930"/>
                </a:cubicBezTo>
                <a:cubicBezTo>
                  <a:pt x="1178459" y="1013792"/>
                  <a:pt x="1167670" y="962703"/>
                  <a:pt x="1133399" y="924941"/>
                </a:cubicBezTo>
                <a:cubicBezTo>
                  <a:pt x="1102936" y="891304"/>
                  <a:pt x="1064856" y="863697"/>
                  <a:pt x="1027729" y="836724"/>
                </a:cubicBezTo>
                <a:cubicBezTo>
                  <a:pt x="1008689" y="823079"/>
                  <a:pt x="984573" y="812924"/>
                  <a:pt x="961725" y="808165"/>
                </a:cubicBezTo>
                <a:cubicBezTo>
                  <a:pt x="929675" y="802453"/>
                  <a:pt x="897308" y="802770"/>
                  <a:pt x="865575" y="800231"/>
                </a:cubicBezTo>
                <a:close/>
                <a:moveTo>
                  <a:pt x="1459928" y="1556104"/>
                </a:moveTo>
                <a:cubicBezTo>
                  <a:pt x="1507527" y="1556739"/>
                  <a:pt x="1544655" y="1586250"/>
                  <a:pt x="1543385" y="1622425"/>
                </a:cubicBezTo>
                <a:cubicBezTo>
                  <a:pt x="1541799" y="1659235"/>
                  <a:pt x="1498960" y="1705565"/>
                  <a:pt x="1465958" y="1705882"/>
                </a:cubicBezTo>
                <a:cubicBezTo>
                  <a:pt x="1424388" y="1706200"/>
                  <a:pt x="1394242" y="1669072"/>
                  <a:pt x="1395511" y="1617983"/>
                </a:cubicBezTo>
                <a:cubicBezTo>
                  <a:pt x="1396463" y="1583394"/>
                  <a:pt x="1425022" y="1555787"/>
                  <a:pt x="1459928" y="1556104"/>
                </a:cubicBezTo>
                <a:close/>
                <a:moveTo>
                  <a:pt x="1506258" y="1624012"/>
                </a:moveTo>
                <a:cubicBezTo>
                  <a:pt x="1495786" y="1615761"/>
                  <a:pt x="1485949" y="1605924"/>
                  <a:pt x="1474525" y="1598943"/>
                </a:cubicBezTo>
                <a:cubicBezTo>
                  <a:pt x="1458342" y="1589423"/>
                  <a:pt x="1444379" y="1598308"/>
                  <a:pt x="1433908" y="1609732"/>
                </a:cubicBezTo>
                <a:cubicBezTo>
                  <a:pt x="1421214" y="1623377"/>
                  <a:pt x="1430417" y="1635753"/>
                  <a:pt x="1440889" y="1646225"/>
                </a:cubicBezTo>
                <a:cubicBezTo>
                  <a:pt x="1460563" y="1665899"/>
                  <a:pt x="1482141" y="1659235"/>
                  <a:pt x="1506258" y="1624012"/>
                </a:cubicBezTo>
                <a:close/>
                <a:moveTo>
                  <a:pt x="534286" y="1147070"/>
                </a:moveTo>
                <a:cubicBezTo>
                  <a:pt x="529843" y="1047429"/>
                  <a:pt x="578077" y="977300"/>
                  <a:pt x="658678" y="925576"/>
                </a:cubicBezTo>
                <a:cubicBezTo>
                  <a:pt x="683112" y="909709"/>
                  <a:pt x="707864" y="893208"/>
                  <a:pt x="734519" y="881467"/>
                </a:cubicBezTo>
                <a:cubicBezTo>
                  <a:pt x="801158" y="851956"/>
                  <a:pt x="870652" y="848782"/>
                  <a:pt x="940464" y="867187"/>
                </a:cubicBezTo>
                <a:cubicBezTo>
                  <a:pt x="958234" y="871947"/>
                  <a:pt x="974735" y="882736"/>
                  <a:pt x="991554" y="891304"/>
                </a:cubicBezTo>
                <a:cubicBezTo>
                  <a:pt x="1001708" y="896699"/>
                  <a:pt x="1010276" y="905267"/>
                  <a:pt x="1020748" y="909392"/>
                </a:cubicBezTo>
                <a:cubicBezTo>
                  <a:pt x="1071520" y="929066"/>
                  <a:pt x="1099445" y="969684"/>
                  <a:pt x="1118167" y="1016966"/>
                </a:cubicBezTo>
                <a:cubicBezTo>
                  <a:pt x="1136572" y="1063613"/>
                  <a:pt x="1144188" y="1112798"/>
                  <a:pt x="1143871" y="1163571"/>
                </a:cubicBezTo>
                <a:cubicBezTo>
                  <a:pt x="1143553" y="1207679"/>
                  <a:pt x="1117533" y="1240681"/>
                  <a:pt x="1096272" y="1274952"/>
                </a:cubicBezTo>
                <a:cubicBezTo>
                  <a:pt x="1027729" y="1385699"/>
                  <a:pt x="926184" y="1440914"/>
                  <a:pt x="796080" y="1442184"/>
                </a:cubicBezTo>
                <a:cubicBezTo>
                  <a:pt x="777358" y="1442501"/>
                  <a:pt x="757684" y="1438376"/>
                  <a:pt x="739914" y="1431712"/>
                </a:cubicBezTo>
                <a:cubicBezTo>
                  <a:pt x="604098" y="1379988"/>
                  <a:pt x="529843" y="1293992"/>
                  <a:pt x="534286" y="1147070"/>
                </a:cubicBezTo>
                <a:close/>
                <a:moveTo>
                  <a:pt x="788147" y="1393950"/>
                </a:moveTo>
                <a:cubicBezTo>
                  <a:pt x="814803" y="1391411"/>
                  <a:pt x="842093" y="1390777"/>
                  <a:pt x="868114" y="1385699"/>
                </a:cubicBezTo>
                <a:cubicBezTo>
                  <a:pt x="921425" y="1375545"/>
                  <a:pt x="973466" y="1358409"/>
                  <a:pt x="1010593" y="1317157"/>
                </a:cubicBezTo>
                <a:cubicBezTo>
                  <a:pt x="1032172" y="1293040"/>
                  <a:pt x="1045182" y="1260990"/>
                  <a:pt x="1062318" y="1232431"/>
                </a:cubicBezTo>
                <a:cubicBezTo>
                  <a:pt x="1093733" y="1180072"/>
                  <a:pt x="1099128" y="1123905"/>
                  <a:pt x="1085165" y="1065834"/>
                </a:cubicBezTo>
                <a:cubicBezTo>
                  <a:pt x="1074694" y="1022360"/>
                  <a:pt x="1054067" y="986502"/>
                  <a:pt x="1013132" y="962385"/>
                </a:cubicBezTo>
                <a:cubicBezTo>
                  <a:pt x="980130" y="943028"/>
                  <a:pt x="938877" y="945250"/>
                  <a:pt x="909683" y="917960"/>
                </a:cubicBezTo>
                <a:cubicBezTo>
                  <a:pt x="906193" y="914786"/>
                  <a:pt x="897308" y="917325"/>
                  <a:pt x="890961" y="917960"/>
                </a:cubicBezTo>
                <a:cubicBezTo>
                  <a:pt x="793542" y="925258"/>
                  <a:pt x="705325" y="956356"/>
                  <a:pt x="633926" y="1024264"/>
                </a:cubicBezTo>
                <a:cubicBezTo>
                  <a:pt x="615204" y="1042034"/>
                  <a:pt x="598386" y="1065834"/>
                  <a:pt x="589818" y="1089951"/>
                </a:cubicBezTo>
                <a:cubicBezTo>
                  <a:pt x="558085" y="1180706"/>
                  <a:pt x="585058" y="1279712"/>
                  <a:pt x="659947" y="1339370"/>
                </a:cubicBezTo>
                <a:cubicBezTo>
                  <a:pt x="696122" y="1368246"/>
                  <a:pt x="735788" y="1398075"/>
                  <a:pt x="788147" y="139395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 name="Google Shape;74;p11"/>
          <p:cNvSpPr/>
          <p:nvPr/>
        </p:nvSpPr>
        <p:spPr>
          <a:xfrm rot="516939">
            <a:off x="6609931" y="484646"/>
            <a:ext cx="791497" cy="730819"/>
          </a:xfrm>
          <a:custGeom>
            <a:rect b="b" l="l" r="r" t="t"/>
            <a:pathLst>
              <a:path extrusionOk="0" h="1459741" w="1580941">
                <a:moveTo>
                  <a:pt x="1479382" y="494837"/>
                </a:moveTo>
                <a:cubicBezTo>
                  <a:pt x="1449829" y="481469"/>
                  <a:pt x="1420275" y="472152"/>
                  <a:pt x="1396389" y="455949"/>
                </a:cubicBezTo>
                <a:cubicBezTo>
                  <a:pt x="1339305" y="417060"/>
                  <a:pt x="1275744" y="396400"/>
                  <a:pt x="1210564" y="376145"/>
                </a:cubicBezTo>
                <a:cubicBezTo>
                  <a:pt x="1107328" y="344548"/>
                  <a:pt x="1003282" y="319838"/>
                  <a:pt x="894783" y="321863"/>
                </a:cubicBezTo>
                <a:cubicBezTo>
                  <a:pt x="757135" y="324294"/>
                  <a:pt x="620702" y="335231"/>
                  <a:pt x="489532" y="383842"/>
                </a:cubicBezTo>
                <a:cubicBezTo>
                  <a:pt x="423137" y="408148"/>
                  <a:pt x="353908" y="425972"/>
                  <a:pt x="289132" y="453923"/>
                </a:cubicBezTo>
                <a:cubicBezTo>
                  <a:pt x="241765" y="474178"/>
                  <a:pt x="199256" y="505370"/>
                  <a:pt x="155128" y="532511"/>
                </a:cubicBezTo>
                <a:cubicBezTo>
                  <a:pt x="142173" y="540613"/>
                  <a:pt x="131242" y="552360"/>
                  <a:pt x="118692" y="563298"/>
                </a:cubicBezTo>
                <a:cubicBezTo>
                  <a:pt x="87114" y="552360"/>
                  <a:pt x="74564" y="526840"/>
                  <a:pt x="64038" y="500914"/>
                </a:cubicBezTo>
                <a:cubicBezTo>
                  <a:pt x="43390" y="451493"/>
                  <a:pt x="24363" y="400856"/>
                  <a:pt x="4930" y="351030"/>
                </a:cubicBezTo>
                <a:cubicBezTo>
                  <a:pt x="-5596" y="323888"/>
                  <a:pt x="1286" y="298368"/>
                  <a:pt x="20314" y="280544"/>
                </a:cubicBezTo>
                <a:cubicBezTo>
                  <a:pt x="45415" y="257048"/>
                  <a:pt x="74564" y="238009"/>
                  <a:pt x="102498" y="218159"/>
                </a:cubicBezTo>
                <a:cubicBezTo>
                  <a:pt x="113834" y="210058"/>
                  <a:pt x="128408" y="206007"/>
                  <a:pt x="139744" y="197905"/>
                </a:cubicBezTo>
                <a:cubicBezTo>
                  <a:pt x="200876" y="151724"/>
                  <a:pt x="270914" y="122558"/>
                  <a:pt x="341358" y="96227"/>
                </a:cubicBezTo>
                <a:cubicBezTo>
                  <a:pt x="422327" y="65845"/>
                  <a:pt x="504511" y="34653"/>
                  <a:pt x="589124" y="20069"/>
                </a:cubicBezTo>
                <a:cubicBezTo>
                  <a:pt x="686287" y="3461"/>
                  <a:pt x="786689" y="2650"/>
                  <a:pt x="885877" y="220"/>
                </a:cubicBezTo>
                <a:cubicBezTo>
                  <a:pt x="944580" y="-1401"/>
                  <a:pt x="1004092" y="6296"/>
                  <a:pt x="1062795" y="11562"/>
                </a:cubicBezTo>
                <a:cubicBezTo>
                  <a:pt x="1130000" y="17234"/>
                  <a:pt x="1195990" y="24525"/>
                  <a:pt x="1258741" y="57743"/>
                </a:cubicBezTo>
                <a:cubicBezTo>
                  <a:pt x="1309752" y="84479"/>
                  <a:pt x="1368049" y="96632"/>
                  <a:pt x="1422299" y="117697"/>
                </a:cubicBezTo>
                <a:cubicBezTo>
                  <a:pt x="1460355" y="132280"/>
                  <a:pt x="1498005" y="149294"/>
                  <a:pt x="1534442" y="167118"/>
                </a:cubicBezTo>
                <a:cubicBezTo>
                  <a:pt x="1570068" y="184942"/>
                  <a:pt x="1588286" y="224236"/>
                  <a:pt x="1578165" y="261909"/>
                </a:cubicBezTo>
                <a:cubicBezTo>
                  <a:pt x="1562376" y="319838"/>
                  <a:pt x="1545777" y="377766"/>
                  <a:pt x="1525130" y="434074"/>
                </a:cubicBezTo>
                <a:cubicBezTo>
                  <a:pt x="1517438" y="454328"/>
                  <a:pt x="1497600" y="470937"/>
                  <a:pt x="1479382" y="494837"/>
                </a:cubicBezTo>
                <a:close/>
                <a:moveTo>
                  <a:pt x="1535656" y="246516"/>
                </a:moveTo>
                <a:cubicBezTo>
                  <a:pt x="1510961" y="234363"/>
                  <a:pt x="1491933" y="222615"/>
                  <a:pt x="1471690" y="215729"/>
                </a:cubicBezTo>
                <a:cubicBezTo>
                  <a:pt x="1365620" y="179676"/>
                  <a:pt x="1259955" y="143622"/>
                  <a:pt x="1152671" y="110810"/>
                </a:cubicBezTo>
                <a:cubicBezTo>
                  <a:pt x="1107733" y="97037"/>
                  <a:pt x="1060366" y="87720"/>
                  <a:pt x="1013808" y="83264"/>
                </a:cubicBezTo>
                <a:cubicBezTo>
                  <a:pt x="954701" y="77592"/>
                  <a:pt x="894379" y="75972"/>
                  <a:pt x="834866" y="78403"/>
                </a:cubicBezTo>
                <a:cubicBezTo>
                  <a:pt x="757945" y="81238"/>
                  <a:pt x="680619" y="85289"/>
                  <a:pt x="604103" y="96227"/>
                </a:cubicBezTo>
                <a:cubicBezTo>
                  <a:pt x="548234" y="103923"/>
                  <a:pt x="493985" y="122963"/>
                  <a:pt x="438926" y="137546"/>
                </a:cubicBezTo>
                <a:cubicBezTo>
                  <a:pt x="422327" y="142002"/>
                  <a:pt x="405323" y="146863"/>
                  <a:pt x="389534" y="154155"/>
                </a:cubicBezTo>
                <a:cubicBezTo>
                  <a:pt x="328807" y="182106"/>
                  <a:pt x="268485" y="213298"/>
                  <a:pt x="206948" y="240845"/>
                </a:cubicBezTo>
                <a:cubicBezTo>
                  <a:pt x="149460" y="266770"/>
                  <a:pt x="108166" y="312141"/>
                  <a:pt x="62013" y="349004"/>
                </a:cubicBezTo>
                <a:cubicBezTo>
                  <a:pt x="76993" y="408148"/>
                  <a:pt x="94401" y="442986"/>
                  <a:pt x="117882" y="464455"/>
                </a:cubicBezTo>
                <a:cubicBezTo>
                  <a:pt x="157152" y="441770"/>
                  <a:pt x="196827" y="422326"/>
                  <a:pt x="232859" y="397615"/>
                </a:cubicBezTo>
                <a:cubicBezTo>
                  <a:pt x="316662" y="340092"/>
                  <a:pt x="415040" y="321053"/>
                  <a:pt x="508155" y="288645"/>
                </a:cubicBezTo>
                <a:cubicBezTo>
                  <a:pt x="587100" y="261504"/>
                  <a:pt x="670903" y="251782"/>
                  <a:pt x="754706" y="248136"/>
                </a:cubicBezTo>
                <a:cubicBezTo>
                  <a:pt x="813004" y="245706"/>
                  <a:pt x="872112" y="236794"/>
                  <a:pt x="929195" y="243275"/>
                </a:cubicBezTo>
                <a:cubicBezTo>
                  <a:pt x="1025954" y="254213"/>
                  <a:pt x="1122712" y="269606"/>
                  <a:pt x="1217042" y="293101"/>
                </a:cubicBezTo>
                <a:cubicBezTo>
                  <a:pt x="1298821" y="313761"/>
                  <a:pt x="1381005" y="341307"/>
                  <a:pt x="1440922" y="408553"/>
                </a:cubicBezTo>
                <a:cubicBezTo>
                  <a:pt x="1447399" y="415844"/>
                  <a:pt x="1457521" y="419895"/>
                  <a:pt x="1464403" y="424351"/>
                </a:cubicBezTo>
                <a:cubicBezTo>
                  <a:pt x="1487884" y="364803"/>
                  <a:pt x="1510961" y="308090"/>
                  <a:pt x="1535656" y="246516"/>
                </a:cubicBezTo>
                <a:close/>
                <a:moveTo>
                  <a:pt x="1295177" y="965150"/>
                </a:moveTo>
                <a:cubicBezTo>
                  <a:pt x="1268862" y="944895"/>
                  <a:pt x="1248620" y="930717"/>
                  <a:pt x="1229592" y="914918"/>
                </a:cubicBezTo>
                <a:cubicBezTo>
                  <a:pt x="1067248" y="782048"/>
                  <a:pt x="885877" y="733437"/>
                  <a:pt x="681024" y="792175"/>
                </a:cubicBezTo>
                <a:cubicBezTo>
                  <a:pt x="641754" y="803518"/>
                  <a:pt x="602484" y="816886"/>
                  <a:pt x="564428" y="831469"/>
                </a:cubicBezTo>
                <a:cubicBezTo>
                  <a:pt x="479815" y="864282"/>
                  <a:pt x="412206" y="918564"/>
                  <a:pt x="362410" y="994316"/>
                </a:cubicBezTo>
                <a:cubicBezTo>
                  <a:pt x="351884" y="1010520"/>
                  <a:pt x="340953" y="1022673"/>
                  <a:pt x="321115" y="1018622"/>
                </a:cubicBezTo>
                <a:cubicBezTo>
                  <a:pt x="302492" y="1014571"/>
                  <a:pt x="302897" y="997152"/>
                  <a:pt x="297634" y="982163"/>
                </a:cubicBezTo>
                <a:cubicBezTo>
                  <a:pt x="285894" y="948136"/>
                  <a:pt x="268890" y="915728"/>
                  <a:pt x="254316" y="882916"/>
                </a:cubicBezTo>
                <a:cubicBezTo>
                  <a:pt x="241360" y="854154"/>
                  <a:pt x="228810" y="824988"/>
                  <a:pt x="216260" y="796226"/>
                </a:cubicBezTo>
                <a:cubicBezTo>
                  <a:pt x="208568" y="778807"/>
                  <a:pt x="212211" y="765439"/>
                  <a:pt x="224762" y="748830"/>
                </a:cubicBezTo>
                <a:cubicBezTo>
                  <a:pt x="265246" y="696573"/>
                  <a:pt x="320306" y="661735"/>
                  <a:pt x="370911" y="621631"/>
                </a:cubicBezTo>
                <a:cubicBezTo>
                  <a:pt x="453905" y="556817"/>
                  <a:pt x="554712" y="535752"/>
                  <a:pt x="653090" y="507395"/>
                </a:cubicBezTo>
                <a:cubicBezTo>
                  <a:pt x="725557" y="486736"/>
                  <a:pt x="798835" y="479039"/>
                  <a:pt x="872517" y="480659"/>
                </a:cubicBezTo>
                <a:cubicBezTo>
                  <a:pt x="944175" y="482280"/>
                  <a:pt x="1017452" y="477824"/>
                  <a:pt x="1086276" y="509421"/>
                </a:cubicBezTo>
                <a:cubicBezTo>
                  <a:pt x="1117044" y="523194"/>
                  <a:pt x="1153481" y="524004"/>
                  <a:pt x="1185868" y="534536"/>
                </a:cubicBezTo>
                <a:cubicBezTo>
                  <a:pt x="1240523" y="551955"/>
                  <a:pt x="1289104" y="582337"/>
                  <a:pt x="1332423" y="620011"/>
                </a:cubicBezTo>
                <a:cubicBezTo>
                  <a:pt x="1353475" y="638240"/>
                  <a:pt x="1370479" y="662546"/>
                  <a:pt x="1384648" y="686446"/>
                </a:cubicBezTo>
                <a:cubicBezTo>
                  <a:pt x="1391126" y="698194"/>
                  <a:pt x="1390721" y="717638"/>
                  <a:pt x="1386268" y="731006"/>
                </a:cubicBezTo>
                <a:cubicBezTo>
                  <a:pt x="1368049" y="783263"/>
                  <a:pt x="1346593" y="834305"/>
                  <a:pt x="1326350" y="885751"/>
                </a:cubicBezTo>
                <a:cubicBezTo>
                  <a:pt x="1317039" y="908842"/>
                  <a:pt x="1307727" y="932337"/>
                  <a:pt x="1295177" y="965150"/>
                </a:cubicBezTo>
                <a:close/>
                <a:moveTo>
                  <a:pt x="267676" y="792175"/>
                </a:moveTo>
                <a:cubicBezTo>
                  <a:pt x="290752" y="830659"/>
                  <a:pt x="312209" y="866307"/>
                  <a:pt x="336095" y="906411"/>
                </a:cubicBezTo>
                <a:cubicBezTo>
                  <a:pt x="415849" y="814050"/>
                  <a:pt x="510179" y="755312"/>
                  <a:pt x="624751" y="723309"/>
                </a:cubicBezTo>
                <a:cubicBezTo>
                  <a:pt x="740132" y="691307"/>
                  <a:pt x="854704" y="686041"/>
                  <a:pt x="970085" y="710752"/>
                </a:cubicBezTo>
                <a:cubicBezTo>
                  <a:pt x="1083442" y="735057"/>
                  <a:pt x="1181415" y="793795"/>
                  <a:pt x="1273720" y="861446"/>
                </a:cubicBezTo>
                <a:cubicBezTo>
                  <a:pt x="1294772" y="804733"/>
                  <a:pt x="1313800" y="753286"/>
                  <a:pt x="1332423" y="703055"/>
                </a:cubicBezTo>
                <a:cubicBezTo>
                  <a:pt x="1300035" y="664976"/>
                  <a:pt x="1300440" y="663761"/>
                  <a:pt x="1256717" y="645127"/>
                </a:cubicBezTo>
                <a:cubicBezTo>
                  <a:pt x="1200443" y="620821"/>
                  <a:pt x="1144979" y="590034"/>
                  <a:pt x="1085871" y="577881"/>
                </a:cubicBezTo>
                <a:cubicBezTo>
                  <a:pt x="1013808" y="563298"/>
                  <a:pt x="938507" y="560867"/>
                  <a:pt x="864825" y="560462"/>
                </a:cubicBezTo>
                <a:cubicBezTo>
                  <a:pt x="773329" y="559652"/>
                  <a:pt x="682239" y="566134"/>
                  <a:pt x="595602" y="601377"/>
                </a:cubicBezTo>
                <a:cubicBezTo>
                  <a:pt x="562404" y="614745"/>
                  <a:pt x="524348" y="617580"/>
                  <a:pt x="492366" y="633379"/>
                </a:cubicBezTo>
                <a:cubicBezTo>
                  <a:pt x="409372" y="673483"/>
                  <a:pt x="336499" y="728981"/>
                  <a:pt x="267676" y="792175"/>
                </a:cubicBezTo>
                <a:close/>
                <a:moveTo>
                  <a:pt x="789118" y="1458957"/>
                </a:moveTo>
                <a:cubicBezTo>
                  <a:pt x="694789" y="1456121"/>
                  <a:pt x="627180" y="1407105"/>
                  <a:pt x="581837" y="1329327"/>
                </a:cubicBezTo>
                <a:cubicBezTo>
                  <a:pt x="549854" y="1275045"/>
                  <a:pt x="557141" y="1215091"/>
                  <a:pt x="588314" y="1162024"/>
                </a:cubicBezTo>
                <a:cubicBezTo>
                  <a:pt x="607342" y="1129617"/>
                  <a:pt x="631228" y="1099235"/>
                  <a:pt x="657948" y="1072904"/>
                </a:cubicBezTo>
                <a:cubicBezTo>
                  <a:pt x="696004" y="1035230"/>
                  <a:pt x="747824" y="1024698"/>
                  <a:pt x="798430" y="1027939"/>
                </a:cubicBezTo>
                <a:cubicBezTo>
                  <a:pt x="854299" y="1031585"/>
                  <a:pt x="906119" y="1052244"/>
                  <a:pt x="942960" y="1099235"/>
                </a:cubicBezTo>
                <a:cubicBezTo>
                  <a:pt x="951462" y="1110173"/>
                  <a:pt x="963607" y="1118680"/>
                  <a:pt x="974943" y="1127186"/>
                </a:cubicBezTo>
                <a:cubicBezTo>
                  <a:pt x="1017452" y="1160404"/>
                  <a:pt x="1031217" y="1205774"/>
                  <a:pt x="1028788" y="1257626"/>
                </a:cubicBezTo>
                <a:cubicBezTo>
                  <a:pt x="1022715" y="1387256"/>
                  <a:pt x="925552" y="1468679"/>
                  <a:pt x="789118" y="1458957"/>
                </a:cubicBezTo>
                <a:close/>
                <a:moveTo>
                  <a:pt x="817053" y="1095589"/>
                </a:moveTo>
                <a:cubicBezTo>
                  <a:pt x="786689" y="1094374"/>
                  <a:pt x="762803" y="1103691"/>
                  <a:pt x="738512" y="1117464"/>
                </a:cubicBezTo>
                <a:cubicBezTo>
                  <a:pt x="681024" y="1149872"/>
                  <a:pt x="657948" y="1204964"/>
                  <a:pt x="643778" y="1263297"/>
                </a:cubicBezTo>
                <a:cubicBezTo>
                  <a:pt x="639325" y="1281121"/>
                  <a:pt x="649851" y="1308263"/>
                  <a:pt x="662806" y="1322846"/>
                </a:cubicBezTo>
                <a:cubicBezTo>
                  <a:pt x="735679" y="1404675"/>
                  <a:pt x="854704" y="1395357"/>
                  <a:pt x="923123" y="1337834"/>
                </a:cubicBezTo>
                <a:cubicBezTo>
                  <a:pt x="957130" y="1309478"/>
                  <a:pt x="965227" y="1272615"/>
                  <a:pt x="966846" y="1232915"/>
                </a:cubicBezTo>
                <a:cubicBezTo>
                  <a:pt x="967251" y="1223193"/>
                  <a:pt x="962798" y="1210230"/>
                  <a:pt x="956320" y="1203344"/>
                </a:cubicBezTo>
                <a:cubicBezTo>
                  <a:pt x="932839" y="1177823"/>
                  <a:pt x="908953" y="1152302"/>
                  <a:pt x="882233" y="1130832"/>
                </a:cubicBezTo>
                <a:cubicBezTo>
                  <a:pt x="863205" y="1115439"/>
                  <a:pt x="838915" y="1106932"/>
                  <a:pt x="817053" y="109558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 name="Google Shape;75;p11"/>
          <p:cNvSpPr/>
          <p:nvPr/>
        </p:nvSpPr>
        <p:spPr>
          <a:xfrm rot="-2026179">
            <a:off x="2077074" y="-52904"/>
            <a:ext cx="625926" cy="965593"/>
          </a:xfrm>
          <a:custGeom>
            <a:rect b="b" l="l" r="r" t="t"/>
            <a:pathLst>
              <a:path extrusionOk="0" h="1928777" w="1253781">
                <a:moveTo>
                  <a:pt x="512605" y="1925929"/>
                </a:moveTo>
                <a:cubicBezTo>
                  <a:pt x="411943" y="1934907"/>
                  <a:pt x="316995" y="1921848"/>
                  <a:pt x="223406" y="1898179"/>
                </a:cubicBezTo>
                <a:cubicBezTo>
                  <a:pt x="147774" y="1879135"/>
                  <a:pt x="87105" y="1841047"/>
                  <a:pt x="54186" y="1773032"/>
                </a:cubicBezTo>
                <a:cubicBezTo>
                  <a:pt x="45752" y="1755348"/>
                  <a:pt x="42215" y="1735216"/>
                  <a:pt x="38678" y="1715900"/>
                </a:cubicBezTo>
                <a:cubicBezTo>
                  <a:pt x="30245" y="1671554"/>
                  <a:pt x="20723" y="1627208"/>
                  <a:pt x="16370" y="1582591"/>
                </a:cubicBezTo>
                <a:cubicBezTo>
                  <a:pt x="9296" y="1511583"/>
                  <a:pt x="4127" y="1440304"/>
                  <a:pt x="1678" y="1369025"/>
                </a:cubicBezTo>
                <a:cubicBezTo>
                  <a:pt x="-770" y="1301010"/>
                  <a:pt x="-498" y="1232723"/>
                  <a:pt x="2223" y="1164708"/>
                </a:cubicBezTo>
                <a:cubicBezTo>
                  <a:pt x="6303" y="1061598"/>
                  <a:pt x="13921" y="958760"/>
                  <a:pt x="19362" y="855650"/>
                </a:cubicBezTo>
                <a:cubicBezTo>
                  <a:pt x="23171" y="784370"/>
                  <a:pt x="25892" y="712819"/>
                  <a:pt x="28884" y="641539"/>
                </a:cubicBezTo>
                <a:cubicBezTo>
                  <a:pt x="32693" y="549039"/>
                  <a:pt x="43303" y="457627"/>
                  <a:pt x="61259" y="366488"/>
                </a:cubicBezTo>
                <a:cubicBezTo>
                  <a:pt x="68605" y="328672"/>
                  <a:pt x="73230" y="290583"/>
                  <a:pt x="77855" y="252495"/>
                </a:cubicBezTo>
                <a:cubicBezTo>
                  <a:pt x="84384" y="200804"/>
                  <a:pt x="97443" y="151289"/>
                  <a:pt x="121656" y="104223"/>
                </a:cubicBezTo>
                <a:cubicBezTo>
                  <a:pt x="154303" y="40833"/>
                  <a:pt x="208443" y="25"/>
                  <a:pt x="284892" y="2745"/>
                </a:cubicBezTo>
                <a:cubicBezTo>
                  <a:pt x="332230" y="4377"/>
                  <a:pt x="379840" y="-1336"/>
                  <a:pt x="426906" y="297"/>
                </a:cubicBezTo>
                <a:cubicBezTo>
                  <a:pt x="485943" y="2473"/>
                  <a:pt x="544980" y="8730"/>
                  <a:pt x="604017" y="13083"/>
                </a:cubicBezTo>
                <a:cubicBezTo>
                  <a:pt x="666590" y="17708"/>
                  <a:pt x="728892" y="25054"/>
                  <a:pt x="791465" y="26414"/>
                </a:cubicBezTo>
                <a:cubicBezTo>
                  <a:pt x="902465" y="29135"/>
                  <a:pt x="1009384" y="48995"/>
                  <a:pt x="1105965" y="98238"/>
                </a:cubicBezTo>
                <a:cubicBezTo>
                  <a:pt x="1165546" y="128708"/>
                  <a:pt x="1209620" y="177951"/>
                  <a:pt x="1235193" y="238892"/>
                </a:cubicBezTo>
                <a:cubicBezTo>
                  <a:pt x="1254509" y="284326"/>
                  <a:pt x="1256142" y="331936"/>
                  <a:pt x="1251789" y="378730"/>
                </a:cubicBezTo>
                <a:cubicBezTo>
                  <a:pt x="1242811" y="475855"/>
                  <a:pt x="1231656" y="573252"/>
                  <a:pt x="1216965" y="669833"/>
                </a:cubicBezTo>
                <a:cubicBezTo>
                  <a:pt x="1199009" y="789539"/>
                  <a:pt x="1176972" y="908429"/>
                  <a:pt x="1156568" y="1027863"/>
                </a:cubicBezTo>
                <a:cubicBezTo>
                  <a:pt x="1148406" y="1076561"/>
                  <a:pt x="1139156" y="1124988"/>
                  <a:pt x="1132355" y="1173958"/>
                </a:cubicBezTo>
                <a:cubicBezTo>
                  <a:pt x="1124465" y="1229458"/>
                  <a:pt x="1120656" y="1285502"/>
                  <a:pt x="1111678" y="1340730"/>
                </a:cubicBezTo>
                <a:cubicBezTo>
                  <a:pt x="1095899" y="1437039"/>
                  <a:pt x="1081208" y="1533892"/>
                  <a:pt x="1050193" y="1627480"/>
                </a:cubicBezTo>
                <a:cubicBezTo>
                  <a:pt x="1039039" y="1660944"/>
                  <a:pt x="1029244" y="1694951"/>
                  <a:pt x="1022715" y="1729503"/>
                </a:cubicBezTo>
                <a:cubicBezTo>
                  <a:pt x="1012105" y="1786907"/>
                  <a:pt x="971296" y="1823363"/>
                  <a:pt x="922597" y="1851929"/>
                </a:cubicBezTo>
                <a:cubicBezTo>
                  <a:pt x="864921" y="1885936"/>
                  <a:pt x="799083" y="1901444"/>
                  <a:pt x="732156" y="1913142"/>
                </a:cubicBezTo>
                <a:cubicBezTo>
                  <a:pt x="658700" y="1925929"/>
                  <a:pt x="584156" y="1928922"/>
                  <a:pt x="512605" y="1925929"/>
                </a:cubicBezTo>
                <a:close/>
                <a:moveTo>
                  <a:pt x="513965" y="1889473"/>
                </a:moveTo>
                <a:cubicBezTo>
                  <a:pt x="513965" y="1889201"/>
                  <a:pt x="513965" y="1888929"/>
                  <a:pt x="513965" y="1888929"/>
                </a:cubicBezTo>
                <a:cubicBezTo>
                  <a:pt x="530561" y="1888929"/>
                  <a:pt x="547156" y="1888385"/>
                  <a:pt x="564024" y="1888929"/>
                </a:cubicBezTo>
                <a:cubicBezTo>
                  <a:pt x="688627" y="1893554"/>
                  <a:pt x="804524" y="1867708"/>
                  <a:pt x="908722" y="1802958"/>
                </a:cubicBezTo>
                <a:cubicBezTo>
                  <a:pt x="940825" y="1782826"/>
                  <a:pt x="965311" y="1757253"/>
                  <a:pt x="973744" y="1720252"/>
                </a:cubicBezTo>
                <a:cubicBezTo>
                  <a:pt x="979730" y="1694679"/>
                  <a:pt x="989252" y="1669650"/>
                  <a:pt x="997142" y="1644348"/>
                </a:cubicBezTo>
                <a:cubicBezTo>
                  <a:pt x="1011289" y="1600275"/>
                  <a:pt x="1028700" y="1556745"/>
                  <a:pt x="1038494" y="1511855"/>
                </a:cubicBezTo>
                <a:cubicBezTo>
                  <a:pt x="1051009" y="1454995"/>
                  <a:pt x="1058083" y="1397319"/>
                  <a:pt x="1066245" y="1339642"/>
                </a:cubicBezTo>
                <a:cubicBezTo>
                  <a:pt x="1080936" y="1234355"/>
                  <a:pt x="1093450" y="1128525"/>
                  <a:pt x="1109502" y="1023238"/>
                </a:cubicBezTo>
                <a:cubicBezTo>
                  <a:pt x="1122833" y="935363"/>
                  <a:pt x="1139700" y="847760"/>
                  <a:pt x="1155752" y="760157"/>
                </a:cubicBezTo>
                <a:cubicBezTo>
                  <a:pt x="1166634" y="700576"/>
                  <a:pt x="1179693" y="641539"/>
                  <a:pt x="1190303" y="581958"/>
                </a:cubicBezTo>
                <a:cubicBezTo>
                  <a:pt x="1196289" y="547407"/>
                  <a:pt x="1200369" y="512311"/>
                  <a:pt x="1203362" y="477216"/>
                </a:cubicBezTo>
                <a:cubicBezTo>
                  <a:pt x="1208803" y="413826"/>
                  <a:pt x="1217509" y="351252"/>
                  <a:pt x="1209075" y="287047"/>
                </a:cubicBezTo>
                <a:cubicBezTo>
                  <a:pt x="1201186" y="226650"/>
                  <a:pt x="1163097" y="183392"/>
                  <a:pt x="1115487" y="152650"/>
                </a:cubicBezTo>
                <a:cubicBezTo>
                  <a:pt x="1051281" y="111297"/>
                  <a:pt x="976193" y="87900"/>
                  <a:pt x="895936" y="82458"/>
                </a:cubicBezTo>
                <a:cubicBezTo>
                  <a:pt x="807244" y="76201"/>
                  <a:pt x="718553" y="68311"/>
                  <a:pt x="630134" y="60422"/>
                </a:cubicBezTo>
                <a:cubicBezTo>
                  <a:pt x="518862" y="50355"/>
                  <a:pt x="407862" y="39473"/>
                  <a:pt x="296046" y="45458"/>
                </a:cubicBezTo>
                <a:cubicBezTo>
                  <a:pt x="243267" y="48179"/>
                  <a:pt x="199465" y="69672"/>
                  <a:pt x="173075" y="112929"/>
                </a:cubicBezTo>
                <a:cubicBezTo>
                  <a:pt x="148046" y="154010"/>
                  <a:pt x="128458" y="197267"/>
                  <a:pt x="121656" y="245150"/>
                </a:cubicBezTo>
                <a:cubicBezTo>
                  <a:pt x="115671" y="287591"/>
                  <a:pt x="105333" y="329488"/>
                  <a:pt x="97171" y="371385"/>
                </a:cubicBezTo>
                <a:cubicBezTo>
                  <a:pt x="76223" y="477488"/>
                  <a:pt x="64252" y="584679"/>
                  <a:pt x="58267" y="692142"/>
                </a:cubicBezTo>
                <a:cubicBezTo>
                  <a:pt x="52825" y="786547"/>
                  <a:pt x="48200" y="880951"/>
                  <a:pt x="44936" y="975355"/>
                </a:cubicBezTo>
                <a:cubicBezTo>
                  <a:pt x="41399" y="1073025"/>
                  <a:pt x="37318" y="1170694"/>
                  <a:pt x="38134" y="1268363"/>
                </a:cubicBezTo>
                <a:cubicBezTo>
                  <a:pt x="38950" y="1359503"/>
                  <a:pt x="46024" y="1450370"/>
                  <a:pt x="49561" y="1541510"/>
                </a:cubicBezTo>
                <a:cubicBezTo>
                  <a:pt x="51193" y="1586399"/>
                  <a:pt x="46840" y="1631561"/>
                  <a:pt x="65068" y="1674819"/>
                </a:cubicBezTo>
                <a:cubicBezTo>
                  <a:pt x="71598" y="1690054"/>
                  <a:pt x="74862" y="1706378"/>
                  <a:pt x="78399" y="1722701"/>
                </a:cubicBezTo>
                <a:cubicBezTo>
                  <a:pt x="91730" y="1783642"/>
                  <a:pt x="129002" y="1827444"/>
                  <a:pt x="192120" y="1847848"/>
                </a:cubicBezTo>
                <a:cubicBezTo>
                  <a:pt x="270745" y="1873422"/>
                  <a:pt x="351274" y="1891922"/>
                  <a:pt x="435884" y="1889745"/>
                </a:cubicBezTo>
                <a:cubicBezTo>
                  <a:pt x="461458" y="1888929"/>
                  <a:pt x="487575" y="1889473"/>
                  <a:pt x="513965" y="1889473"/>
                </a:cubicBezTo>
                <a:close/>
                <a:moveTo>
                  <a:pt x="65884" y="1394326"/>
                </a:moveTo>
                <a:cubicBezTo>
                  <a:pt x="62892" y="1303186"/>
                  <a:pt x="57450" y="1212047"/>
                  <a:pt x="57450" y="1121179"/>
                </a:cubicBezTo>
                <a:cubicBezTo>
                  <a:pt x="57450" y="1056429"/>
                  <a:pt x="64524" y="991951"/>
                  <a:pt x="68061" y="927201"/>
                </a:cubicBezTo>
                <a:cubicBezTo>
                  <a:pt x="71053" y="869252"/>
                  <a:pt x="74862" y="811032"/>
                  <a:pt x="76223" y="752811"/>
                </a:cubicBezTo>
                <a:cubicBezTo>
                  <a:pt x="78399" y="647252"/>
                  <a:pt x="80031" y="541966"/>
                  <a:pt x="103156" y="437767"/>
                </a:cubicBezTo>
                <a:cubicBezTo>
                  <a:pt x="108598" y="413010"/>
                  <a:pt x="112678" y="387980"/>
                  <a:pt x="115399" y="362951"/>
                </a:cubicBezTo>
                <a:cubicBezTo>
                  <a:pt x="122200" y="301466"/>
                  <a:pt x="136348" y="241613"/>
                  <a:pt x="157024" y="182848"/>
                </a:cubicBezTo>
                <a:cubicBezTo>
                  <a:pt x="170627" y="143944"/>
                  <a:pt x="194024" y="114289"/>
                  <a:pt x="238370" y="102591"/>
                </a:cubicBezTo>
                <a:cubicBezTo>
                  <a:pt x="263127" y="96061"/>
                  <a:pt x="287884" y="88172"/>
                  <a:pt x="313458" y="84363"/>
                </a:cubicBezTo>
                <a:cubicBezTo>
                  <a:pt x="335767" y="81098"/>
                  <a:pt x="340120" y="86811"/>
                  <a:pt x="341208" y="107760"/>
                </a:cubicBezTo>
                <a:cubicBezTo>
                  <a:pt x="341752" y="120819"/>
                  <a:pt x="341480" y="134150"/>
                  <a:pt x="343384" y="147208"/>
                </a:cubicBezTo>
                <a:cubicBezTo>
                  <a:pt x="346921" y="171966"/>
                  <a:pt x="355083" y="180400"/>
                  <a:pt x="381745" y="182848"/>
                </a:cubicBezTo>
                <a:cubicBezTo>
                  <a:pt x="406502" y="185297"/>
                  <a:pt x="431531" y="183936"/>
                  <a:pt x="456561" y="185841"/>
                </a:cubicBezTo>
                <a:cubicBezTo>
                  <a:pt x="541987" y="192098"/>
                  <a:pt x="626870" y="190194"/>
                  <a:pt x="712296" y="181760"/>
                </a:cubicBezTo>
                <a:cubicBezTo>
                  <a:pt x="772149" y="175775"/>
                  <a:pt x="833090" y="176863"/>
                  <a:pt x="893487" y="174414"/>
                </a:cubicBezTo>
                <a:cubicBezTo>
                  <a:pt x="922053" y="173326"/>
                  <a:pt x="950347" y="173326"/>
                  <a:pt x="966671" y="143944"/>
                </a:cubicBezTo>
                <a:cubicBezTo>
                  <a:pt x="970480" y="137142"/>
                  <a:pt x="987892" y="131157"/>
                  <a:pt x="997414" y="133061"/>
                </a:cubicBezTo>
                <a:cubicBezTo>
                  <a:pt x="1057267" y="144760"/>
                  <a:pt x="1105693" y="169245"/>
                  <a:pt x="1123921" y="229914"/>
                </a:cubicBezTo>
                <a:cubicBezTo>
                  <a:pt x="1154392" y="332208"/>
                  <a:pt x="1158472" y="435863"/>
                  <a:pt x="1147318" y="540605"/>
                </a:cubicBezTo>
                <a:cubicBezTo>
                  <a:pt x="1140245" y="609436"/>
                  <a:pt x="1131267" y="678267"/>
                  <a:pt x="1121472" y="746826"/>
                </a:cubicBezTo>
                <a:cubicBezTo>
                  <a:pt x="1113311" y="803414"/>
                  <a:pt x="1102156" y="859458"/>
                  <a:pt x="1093722" y="916047"/>
                </a:cubicBezTo>
                <a:cubicBezTo>
                  <a:pt x="1086377" y="964745"/>
                  <a:pt x="1083112" y="1013988"/>
                  <a:pt x="1074406" y="1062686"/>
                </a:cubicBezTo>
                <a:cubicBezTo>
                  <a:pt x="1061347" y="1135326"/>
                  <a:pt x="1044480" y="1207150"/>
                  <a:pt x="1030605" y="1279517"/>
                </a:cubicBezTo>
                <a:cubicBezTo>
                  <a:pt x="1015369" y="1358414"/>
                  <a:pt x="1002583" y="1437583"/>
                  <a:pt x="986531" y="1516208"/>
                </a:cubicBezTo>
                <a:cubicBezTo>
                  <a:pt x="972928" y="1581775"/>
                  <a:pt x="956605" y="1647069"/>
                  <a:pt x="940281" y="1712091"/>
                </a:cubicBezTo>
                <a:cubicBezTo>
                  <a:pt x="935656" y="1730047"/>
                  <a:pt x="928311" y="1748002"/>
                  <a:pt x="919877" y="1764598"/>
                </a:cubicBezTo>
                <a:cubicBezTo>
                  <a:pt x="909811" y="1783914"/>
                  <a:pt x="895392" y="1798061"/>
                  <a:pt x="869274" y="1801326"/>
                </a:cubicBezTo>
                <a:cubicBezTo>
                  <a:pt x="783303" y="1811936"/>
                  <a:pt x="697877" y="1824995"/>
                  <a:pt x="611906" y="1835333"/>
                </a:cubicBezTo>
                <a:cubicBezTo>
                  <a:pt x="531921" y="1845128"/>
                  <a:pt x="451664" y="1850025"/>
                  <a:pt x="370590" y="1842951"/>
                </a:cubicBezTo>
                <a:cubicBezTo>
                  <a:pt x="330598" y="1839414"/>
                  <a:pt x="290061" y="1840774"/>
                  <a:pt x="249796" y="1841319"/>
                </a:cubicBezTo>
                <a:cubicBezTo>
                  <a:pt x="204906" y="1841863"/>
                  <a:pt x="170083" y="1820098"/>
                  <a:pt x="137164" y="1797245"/>
                </a:cubicBezTo>
                <a:cubicBezTo>
                  <a:pt x="123561" y="1787723"/>
                  <a:pt x="114039" y="1768951"/>
                  <a:pt x="109958" y="1752628"/>
                </a:cubicBezTo>
                <a:cubicBezTo>
                  <a:pt x="96627" y="1698216"/>
                  <a:pt x="83840" y="1643260"/>
                  <a:pt x="76495" y="1587760"/>
                </a:cubicBezTo>
                <a:cubicBezTo>
                  <a:pt x="68061" y="1523554"/>
                  <a:pt x="65612" y="1458804"/>
                  <a:pt x="60443" y="1394598"/>
                </a:cubicBezTo>
                <a:cubicBezTo>
                  <a:pt x="61803" y="1394598"/>
                  <a:pt x="63980" y="1394598"/>
                  <a:pt x="65884" y="1394326"/>
                </a:cubicBezTo>
                <a:close/>
                <a:moveTo>
                  <a:pt x="320803" y="111841"/>
                </a:moveTo>
                <a:cubicBezTo>
                  <a:pt x="309649" y="113473"/>
                  <a:pt x="303120" y="114561"/>
                  <a:pt x="296318" y="115650"/>
                </a:cubicBezTo>
                <a:cubicBezTo>
                  <a:pt x="228303" y="125444"/>
                  <a:pt x="183958" y="159179"/>
                  <a:pt x="169267" y="223113"/>
                </a:cubicBezTo>
                <a:cubicBezTo>
                  <a:pt x="156752" y="278885"/>
                  <a:pt x="142877" y="334657"/>
                  <a:pt x="132267" y="390701"/>
                </a:cubicBezTo>
                <a:cubicBezTo>
                  <a:pt x="116215" y="475039"/>
                  <a:pt x="97171" y="559105"/>
                  <a:pt x="98531" y="645620"/>
                </a:cubicBezTo>
                <a:cubicBezTo>
                  <a:pt x="99348" y="692686"/>
                  <a:pt x="96083" y="740025"/>
                  <a:pt x="94723" y="787363"/>
                </a:cubicBezTo>
                <a:cubicBezTo>
                  <a:pt x="93362" y="836605"/>
                  <a:pt x="92546" y="886120"/>
                  <a:pt x="90370" y="935363"/>
                </a:cubicBezTo>
                <a:cubicBezTo>
                  <a:pt x="87377" y="1001201"/>
                  <a:pt x="80303" y="1067039"/>
                  <a:pt x="80303" y="1132877"/>
                </a:cubicBezTo>
                <a:cubicBezTo>
                  <a:pt x="80031" y="1227282"/>
                  <a:pt x="83024" y="1321686"/>
                  <a:pt x="86833" y="1416091"/>
                </a:cubicBezTo>
                <a:cubicBezTo>
                  <a:pt x="89825" y="1487370"/>
                  <a:pt x="93634" y="1558922"/>
                  <a:pt x="101796" y="1629657"/>
                </a:cubicBezTo>
                <a:cubicBezTo>
                  <a:pt x="105877" y="1664753"/>
                  <a:pt x="104517" y="1700936"/>
                  <a:pt x="124921" y="1734672"/>
                </a:cubicBezTo>
                <a:cubicBezTo>
                  <a:pt x="153215" y="1781738"/>
                  <a:pt x="208443" y="1813297"/>
                  <a:pt x="267480" y="1810304"/>
                </a:cubicBezTo>
                <a:cubicBezTo>
                  <a:pt x="309921" y="1808127"/>
                  <a:pt x="352634" y="1809216"/>
                  <a:pt x="395347" y="1808944"/>
                </a:cubicBezTo>
                <a:cubicBezTo>
                  <a:pt x="436700" y="1808672"/>
                  <a:pt x="478053" y="1810848"/>
                  <a:pt x="519134" y="1808127"/>
                </a:cubicBezTo>
                <a:cubicBezTo>
                  <a:pt x="564024" y="1805135"/>
                  <a:pt x="608642" y="1797789"/>
                  <a:pt x="653259" y="1792620"/>
                </a:cubicBezTo>
                <a:cubicBezTo>
                  <a:pt x="721546" y="1784458"/>
                  <a:pt x="790105" y="1776569"/>
                  <a:pt x="858392" y="1768679"/>
                </a:cubicBezTo>
                <a:cubicBezTo>
                  <a:pt x="891583" y="1764870"/>
                  <a:pt x="895936" y="1761605"/>
                  <a:pt x="904642" y="1732223"/>
                </a:cubicBezTo>
                <a:cubicBezTo>
                  <a:pt x="914980" y="1697400"/>
                  <a:pt x="927495" y="1662576"/>
                  <a:pt x="934840" y="1627208"/>
                </a:cubicBezTo>
                <a:cubicBezTo>
                  <a:pt x="960414" y="1504510"/>
                  <a:pt x="985715" y="1381811"/>
                  <a:pt x="1008296" y="1258569"/>
                </a:cubicBezTo>
                <a:cubicBezTo>
                  <a:pt x="1022987" y="1177495"/>
                  <a:pt x="1031693" y="1095333"/>
                  <a:pt x="1045024" y="1013988"/>
                </a:cubicBezTo>
                <a:cubicBezTo>
                  <a:pt x="1058627" y="931554"/>
                  <a:pt x="1075767" y="849936"/>
                  <a:pt x="1088825" y="767502"/>
                </a:cubicBezTo>
                <a:cubicBezTo>
                  <a:pt x="1099708" y="698944"/>
                  <a:pt x="1105693" y="629841"/>
                  <a:pt x="1116575" y="561554"/>
                </a:cubicBezTo>
                <a:cubicBezTo>
                  <a:pt x="1132627" y="460348"/>
                  <a:pt x="1126370" y="360502"/>
                  <a:pt x="1105965" y="259841"/>
                </a:cubicBezTo>
                <a:cubicBezTo>
                  <a:pt x="1095083" y="205701"/>
                  <a:pt x="1061619" y="177407"/>
                  <a:pt x="1008024" y="163260"/>
                </a:cubicBezTo>
                <a:cubicBezTo>
                  <a:pt x="995509" y="159995"/>
                  <a:pt x="983267" y="158907"/>
                  <a:pt x="976465" y="170333"/>
                </a:cubicBezTo>
                <a:cubicBezTo>
                  <a:pt x="959869" y="198083"/>
                  <a:pt x="929943" y="199172"/>
                  <a:pt x="902193" y="201348"/>
                </a:cubicBezTo>
                <a:cubicBezTo>
                  <a:pt x="811053" y="208966"/>
                  <a:pt x="719642" y="210870"/>
                  <a:pt x="628774" y="222025"/>
                </a:cubicBezTo>
                <a:cubicBezTo>
                  <a:pt x="563480" y="230186"/>
                  <a:pt x="496009" y="225017"/>
                  <a:pt x="429627" y="223929"/>
                </a:cubicBezTo>
                <a:cubicBezTo>
                  <a:pt x="408678" y="223657"/>
                  <a:pt x="387186" y="219032"/>
                  <a:pt x="367053" y="212775"/>
                </a:cubicBezTo>
                <a:cubicBezTo>
                  <a:pt x="337127" y="203525"/>
                  <a:pt x="320803" y="183120"/>
                  <a:pt x="321075" y="152650"/>
                </a:cubicBezTo>
                <a:cubicBezTo>
                  <a:pt x="320803" y="140135"/>
                  <a:pt x="320803" y="127348"/>
                  <a:pt x="320803" y="111841"/>
                </a:cubicBezTo>
                <a:close/>
                <a:moveTo>
                  <a:pt x="426090" y="164076"/>
                </a:moveTo>
                <a:cubicBezTo>
                  <a:pt x="399156" y="163532"/>
                  <a:pt x="379296" y="146936"/>
                  <a:pt x="379296" y="124900"/>
                </a:cubicBezTo>
                <a:cubicBezTo>
                  <a:pt x="379296" y="103135"/>
                  <a:pt x="405686" y="82186"/>
                  <a:pt x="432892" y="82458"/>
                </a:cubicBezTo>
                <a:cubicBezTo>
                  <a:pt x="452480" y="82730"/>
                  <a:pt x="478325" y="107488"/>
                  <a:pt x="477781" y="126260"/>
                </a:cubicBezTo>
                <a:cubicBezTo>
                  <a:pt x="477237" y="149385"/>
                  <a:pt x="456289" y="164620"/>
                  <a:pt x="426090" y="164076"/>
                </a:cubicBezTo>
                <a:close/>
                <a:moveTo>
                  <a:pt x="407046" y="127348"/>
                </a:moveTo>
                <a:cubicBezTo>
                  <a:pt x="425546" y="139319"/>
                  <a:pt x="437245" y="137142"/>
                  <a:pt x="447583" y="121635"/>
                </a:cubicBezTo>
                <a:cubicBezTo>
                  <a:pt x="432347" y="106127"/>
                  <a:pt x="421193" y="110752"/>
                  <a:pt x="407046" y="127348"/>
                </a:cubicBezTo>
                <a:close/>
                <a:moveTo>
                  <a:pt x="273737" y="398047"/>
                </a:moveTo>
                <a:cubicBezTo>
                  <a:pt x="282987" y="395326"/>
                  <a:pt x="291965" y="395054"/>
                  <a:pt x="295774" y="390973"/>
                </a:cubicBezTo>
                <a:cubicBezTo>
                  <a:pt x="324884" y="360775"/>
                  <a:pt x="365149" y="363223"/>
                  <a:pt x="401877" y="362951"/>
                </a:cubicBezTo>
                <a:cubicBezTo>
                  <a:pt x="466899" y="362679"/>
                  <a:pt x="531921" y="369480"/>
                  <a:pt x="597215" y="369480"/>
                </a:cubicBezTo>
                <a:cubicBezTo>
                  <a:pt x="691347" y="369208"/>
                  <a:pt x="782759" y="386620"/>
                  <a:pt x="874171" y="402672"/>
                </a:cubicBezTo>
                <a:cubicBezTo>
                  <a:pt x="917972" y="410289"/>
                  <a:pt x="960686" y="425525"/>
                  <a:pt x="1003127" y="439127"/>
                </a:cubicBezTo>
                <a:cubicBezTo>
                  <a:pt x="1020267" y="444569"/>
                  <a:pt x="1034958" y="455995"/>
                  <a:pt x="1035502" y="475039"/>
                </a:cubicBezTo>
                <a:cubicBezTo>
                  <a:pt x="1037134" y="526458"/>
                  <a:pt x="1043392" y="578694"/>
                  <a:pt x="1037134" y="629297"/>
                </a:cubicBezTo>
                <a:cubicBezTo>
                  <a:pt x="1027884" y="705473"/>
                  <a:pt x="1011289" y="780833"/>
                  <a:pt x="994965" y="855922"/>
                </a:cubicBezTo>
                <a:cubicBezTo>
                  <a:pt x="985171" y="901083"/>
                  <a:pt x="972384" y="945701"/>
                  <a:pt x="956333" y="989230"/>
                </a:cubicBezTo>
                <a:cubicBezTo>
                  <a:pt x="945722" y="1018069"/>
                  <a:pt x="928039" y="1044730"/>
                  <a:pt x="911171" y="1071120"/>
                </a:cubicBezTo>
                <a:cubicBezTo>
                  <a:pt x="896480" y="1093973"/>
                  <a:pt x="873083" y="1105944"/>
                  <a:pt x="843700" y="1108664"/>
                </a:cubicBezTo>
                <a:cubicBezTo>
                  <a:pt x="755009" y="1116554"/>
                  <a:pt x="666862" y="1126892"/>
                  <a:pt x="577355" y="1120091"/>
                </a:cubicBezTo>
                <a:cubicBezTo>
                  <a:pt x="501450" y="1114105"/>
                  <a:pt x="426634" y="1103495"/>
                  <a:pt x="354267" y="1082003"/>
                </a:cubicBezTo>
                <a:cubicBezTo>
                  <a:pt x="337399" y="1077105"/>
                  <a:pt x="321348" y="1069488"/>
                  <a:pt x="305840" y="1061870"/>
                </a:cubicBezTo>
                <a:cubicBezTo>
                  <a:pt x="253061" y="1036297"/>
                  <a:pt x="230480" y="994400"/>
                  <a:pt x="229664" y="940532"/>
                </a:cubicBezTo>
                <a:cubicBezTo>
                  <a:pt x="228031" y="841775"/>
                  <a:pt x="232112" y="743289"/>
                  <a:pt x="241906" y="644804"/>
                </a:cubicBezTo>
                <a:cubicBezTo>
                  <a:pt x="247892" y="584679"/>
                  <a:pt x="252789" y="524826"/>
                  <a:pt x="259590" y="464701"/>
                </a:cubicBezTo>
                <a:cubicBezTo>
                  <a:pt x="261767" y="442936"/>
                  <a:pt x="268568" y="421444"/>
                  <a:pt x="273737" y="398047"/>
                </a:cubicBezTo>
                <a:close/>
                <a:moveTo>
                  <a:pt x="1006392" y="476127"/>
                </a:moveTo>
                <a:cubicBezTo>
                  <a:pt x="993333" y="472591"/>
                  <a:pt x="982178" y="469326"/>
                  <a:pt x="970752" y="466605"/>
                </a:cubicBezTo>
                <a:cubicBezTo>
                  <a:pt x="906274" y="452186"/>
                  <a:pt x="842068" y="437223"/>
                  <a:pt x="775958" y="429061"/>
                </a:cubicBezTo>
                <a:cubicBezTo>
                  <a:pt x="699781" y="419811"/>
                  <a:pt x="623877" y="407841"/>
                  <a:pt x="546884" y="406480"/>
                </a:cubicBezTo>
                <a:cubicBezTo>
                  <a:pt x="475877" y="405392"/>
                  <a:pt x="404870" y="398319"/>
                  <a:pt x="334406" y="413010"/>
                </a:cubicBezTo>
                <a:cubicBezTo>
                  <a:pt x="310737" y="417907"/>
                  <a:pt x="296590" y="426613"/>
                  <a:pt x="293870" y="448105"/>
                </a:cubicBezTo>
                <a:cubicBezTo>
                  <a:pt x="288156" y="495988"/>
                  <a:pt x="281899" y="544142"/>
                  <a:pt x="279995" y="592025"/>
                </a:cubicBezTo>
                <a:cubicBezTo>
                  <a:pt x="276458" y="678539"/>
                  <a:pt x="274825" y="765326"/>
                  <a:pt x="274553" y="851841"/>
                </a:cubicBezTo>
                <a:cubicBezTo>
                  <a:pt x="274281" y="892377"/>
                  <a:pt x="278090" y="932914"/>
                  <a:pt x="281355" y="973179"/>
                </a:cubicBezTo>
                <a:cubicBezTo>
                  <a:pt x="283531" y="999025"/>
                  <a:pt x="296318" y="1020245"/>
                  <a:pt x="323252" y="1030039"/>
                </a:cubicBezTo>
                <a:cubicBezTo>
                  <a:pt x="355083" y="1041738"/>
                  <a:pt x="387186" y="1055613"/>
                  <a:pt x="420649" y="1060782"/>
                </a:cubicBezTo>
                <a:cubicBezTo>
                  <a:pt x="548517" y="1080642"/>
                  <a:pt x="677200" y="1088804"/>
                  <a:pt x="807244" y="1076561"/>
                </a:cubicBezTo>
                <a:cubicBezTo>
                  <a:pt x="853222" y="1072208"/>
                  <a:pt x="883965" y="1052348"/>
                  <a:pt x="907090" y="1016980"/>
                </a:cubicBezTo>
                <a:cubicBezTo>
                  <a:pt x="937289" y="970730"/>
                  <a:pt x="947627" y="919039"/>
                  <a:pt x="958509" y="867348"/>
                </a:cubicBezTo>
                <a:cubicBezTo>
                  <a:pt x="971296" y="804775"/>
                  <a:pt x="979458" y="741385"/>
                  <a:pt x="996053" y="679900"/>
                </a:cubicBezTo>
                <a:cubicBezTo>
                  <a:pt x="1013465" y="612429"/>
                  <a:pt x="1006119" y="545230"/>
                  <a:pt x="1006392" y="476127"/>
                </a:cubicBezTo>
                <a:close/>
                <a:moveTo>
                  <a:pt x="281083" y="1441392"/>
                </a:moveTo>
                <a:cubicBezTo>
                  <a:pt x="309921" y="1446833"/>
                  <a:pt x="339575" y="1450098"/>
                  <a:pt x="368958" y="1452547"/>
                </a:cubicBezTo>
                <a:cubicBezTo>
                  <a:pt x="453840" y="1459620"/>
                  <a:pt x="538995" y="1464517"/>
                  <a:pt x="624149" y="1458260"/>
                </a:cubicBezTo>
                <a:cubicBezTo>
                  <a:pt x="641833" y="1456900"/>
                  <a:pt x="659789" y="1457988"/>
                  <a:pt x="677200" y="1460164"/>
                </a:cubicBezTo>
                <a:cubicBezTo>
                  <a:pt x="743039" y="1468870"/>
                  <a:pt x="808605" y="1478936"/>
                  <a:pt x="874171" y="1488186"/>
                </a:cubicBezTo>
                <a:cubicBezTo>
                  <a:pt x="884781" y="1489547"/>
                  <a:pt x="897024" y="1491995"/>
                  <a:pt x="901105" y="1479208"/>
                </a:cubicBezTo>
                <a:cubicBezTo>
                  <a:pt x="904914" y="1467238"/>
                  <a:pt x="899200" y="1457444"/>
                  <a:pt x="887230" y="1452003"/>
                </a:cubicBezTo>
                <a:cubicBezTo>
                  <a:pt x="880972" y="1449010"/>
                  <a:pt x="874171" y="1446833"/>
                  <a:pt x="867097" y="1445745"/>
                </a:cubicBezTo>
                <a:cubicBezTo>
                  <a:pt x="770245" y="1429694"/>
                  <a:pt x="672847" y="1417995"/>
                  <a:pt x="574634" y="1412826"/>
                </a:cubicBezTo>
                <a:cubicBezTo>
                  <a:pt x="490568" y="1408473"/>
                  <a:pt x="406502" y="1405753"/>
                  <a:pt x="322436" y="1403304"/>
                </a:cubicBezTo>
                <a:cubicBezTo>
                  <a:pt x="296862" y="1402488"/>
                  <a:pt x="271289" y="1404392"/>
                  <a:pt x="242995" y="1405208"/>
                </a:cubicBezTo>
                <a:cubicBezTo>
                  <a:pt x="241362" y="1437311"/>
                  <a:pt x="264215" y="1438127"/>
                  <a:pt x="281083" y="1441392"/>
                </a:cubicBezTo>
                <a:close/>
                <a:moveTo>
                  <a:pt x="294958" y="1348620"/>
                </a:moveTo>
                <a:cubicBezTo>
                  <a:pt x="318627" y="1351069"/>
                  <a:pt x="342296" y="1352157"/>
                  <a:pt x="365965" y="1352701"/>
                </a:cubicBezTo>
                <a:cubicBezTo>
                  <a:pt x="499818" y="1356238"/>
                  <a:pt x="634215" y="1349436"/>
                  <a:pt x="767796" y="1364672"/>
                </a:cubicBezTo>
                <a:cubicBezTo>
                  <a:pt x="790105" y="1367120"/>
                  <a:pt x="812414" y="1370385"/>
                  <a:pt x="834995" y="1370929"/>
                </a:cubicBezTo>
                <a:cubicBezTo>
                  <a:pt x="841252" y="1371201"/>
                  <a:pt x="849958" y="1364672"/>
                  <a:pt x="852950" y="1359230"/>
                </a:cubicBezTo>
                <a:cubicBezTo>
                  <a:pt x="854855" y="1355422"/>
                  <a:pt x="850502" y="1345355"/>
                  <a:pt x="845877" y="1342907"/>
                </a:cubicBezTo>
                <a:cubicBezTo>
                  <a:pt x="834722" y="1337194"/>
                  <a:pt x="822208" y="1331752"/>
                  <a:pt x="809965" y="1330392"/>
                </a:cubicBezTo>
                <a:cubicBezTo>
                  <a:pt x="759362" y="1325223"/>
                  <a:pt x="708487" y="1318966"/>
                  <a:pt x="657612" y="1317605"/>
                </a:cubicBezTo>
                <a:cubicBezTo>
                  <a:pt x="570009" y="1315429"/>
                  <a:pt x="482406" y="1316245"/>
                  <a:pt x="394803" y="1316789"/>
                </a:cubicBezTo>
                <a:cubicBezTo>
                  <a:pt x="354811" y="1317061"/>
                  <a:pt x="314546" y="1319510"/>
                  <a:pt x="271017" y="1321142"/>
                </a:cubicBezTo>
                <a:cubicBezTo>
                  <a:pt x="278362" y="1345628"/>
                  <a:pt x="278362" y="1346716"/>
                  <a:pt x="294958" y="1348620"/>
                </a:cubicBezTo>
                <a:close/>
                <a:moveTo>
                  <a:pt x="228848" y="1146480"/>
                </a:moveTo>
                <a:cubicBezTo>
                  <a:pt x="230208" y="1119275"/>
                  <a:pt x="252789" y="1105944"/>
                  <a:pt x="282987" y="1116554"/>
                </a:cubicBezTo>
                <a:cubicBezTo>
                  <a:pt x="301215" y="1123083"/>
                  <a:pt x="316178" y="1126348"/>
                  <a:pt x="335767" y="1120907"/>
                </a:cubicBezTo>
                <a:cubicBezTo>
                  <a:pt x="352906" y="1116010"/>
                  <a:pt x="371406" y="1122267"/>
                  <a:pt x="381745" y="1138319"/>
                </a:cubicBezTo>
                <a:cubicBezTo>
                  <a:pt x="391539" y="1153554"/>
                  <a:pt x="386642" y="1167701"/>
                  <a:pt x="375759" y="1180760"/>
                </a:cubicBezTo>
                <a:cubicBezTo>
                  <a:pt x="359980" y="1199804"/>
                  <a:pt x="345017" y="1219392"/>
                  <a:pt x="328965" y="1238436"/>
                </a:cubicBezTo>
                <a:cubicBezTo>
                  <a:pt x="315906" y="1253944"/>
                  <a:pt x="305568" y="1257208"/>
                  <a:pt x="293598" y="1246870"/>
                </a:cubicBezTo>
                <a:cubicBezTo>
                  <a:pt x="265848" y="1222657"/>
                  <a:pt x="243267" y="1194635"/>
                  <a:pt x="230480" y="1160900"/>
                </a:cubicBezTo>
                <a:cubicBezTo>
                  <a:pt x="228575" y="1155730"/>
                  <a:pt x="229392" y="1150017"/>
                  <a:pt x="228848" y="1146480"/>
                </a:cubicBezTo>
                <a:close/>
                <a:moveTo>
                  <a:pt x="329781" y="1181304"/>
                </a:moveTo>
                <a:cubicBezTo>
                  <a:pt x="310193" y="1180760"/>
                  <a:pt x="296862" y="1173686"/>
                  <a:pt x="291421" y="1154914"/>
                </a:cubicBezTo>
                <a:cubicBezTo>
                  <a:pt x="288428" y="1144576"/>
                  <a:pt x="281355" y="1137503"/>
                  <a:pt x="265303" y="1143760"/>
                </a:cubicBezTo>
                <a:cubicBezTo>
                  <a:pt x="257414" y="1174775"/>
                  <a:pt x="278906" y="1193819"/>
                  <a:pt x="302575" y="1217488"/>
                </a:cubicBezTo>
                <a:cubicBezTo>
                  <a:pt x="312914" y="1203069"/>
                  <a:pt x="320803" y="1191914"/>
                  <a:pt x="328965" y="1180760"/>
                </a:cubicBezTo>
                <a:cubicBezTo>
                  <a:pt x="342840" y="1174230"/>
                  <a:pt x="353178" y="1164980"/>
                  <a:pt x="356987" y="1147569"/>
                </a:cubicBezTo>
                <a:cubicBezTo>
                  <a:pt x="330598" y="1149201"/>
                  <a:pt x="328965" y="1164436"/>
                  <a:pt x="329781" y="1181304"/>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6" name="Google Shape;76;p11"/>
          <p:cNvSpPr/>
          <p:nvPr/>
        </p:nvSpPr>
        <p:spPr>
          <a:xfrm rot="-291508">
            <a:off x="398127" y="3384519"/>
            <a:ext cx="308806" cy="336542"/>
          </a:xfrm>
          <a:custGeom>
            <a:rect b="b" l="l" r="r" t="t"/>
            <a:pathLst>
              <a:path extrusionOk="0" h="670665" w="615392">
                <a:moveTo>
                  <a:pt x="284145" y="0"/>
                </a:moveTo>
                <a:cubicBezTo>
                  <a:pt x="296409" y="3347"/>
                  <a:pt x="306163" y="6137"/>
                  <a:pt x="319402" y="9763"/>
                </a:cubicBezTo>
                <a:cubicBezTo>
                  <a:pt x="323025" y="45048"/>
                  <a:pt x="327903" y="81030"/>
                  <a:pt x="329993" y="117292"/>
                </a:cubicBezTo>
                <a:cubicBezTo>
                  <a:pt x="332083" y="153414"/>
                  <a:pt x="331247" y="189815"/>
                  <a:pt x="335289" y="227610"/>
                </a:cubicBezTo>
                <a:cubicBezTo>
                  <a:pt x="357725" y="197485"/>
                  <a:pt x="402319" y="195951"/>
                  <a:pt x="416393" y="158156"/>
                </a:cubicBezTo>
                <a:cubicBezTo>
                  <a:pt x="448584" y="142535"/>
                  <a:pt x="465446" y="107529"/>
                  <a:pt x="500564" y="94419"/>
                </a:cubicBezTo>
                <a:cubicBezTo>
                  <a:pt x="514499" y="89259"/>
                  <a:pt x="524254" y="73220"/>
                  <a:pt x="536657" y="63179"/>
                </a:cubicBezTo>
                <a:cubicBezTo>
                  <a:pt x="547387" y="54532"/>
                  <a:pt x="556724" y="50905"/>
                  <a:pt x="567036" y="67223"/>
                </a:cubicBezTo>
                <a:cubicBezTo>
                  <a:pt x="573865" y="77962"/>
                  <a:pt x="588079" y="83959"/>
                  <a:pt x="602154" y="94559"/>
                </a:cubicBezTo>
                <a:cubicBezTo>
                  <a:pt x="530386" y="155785"/>
                  <a:pt x="459733" y="216034"/>
                  <a:pt x="387965" y="277400"/>
                </a:cubicBezTo>
                <a:cubicBezTo>
                  <a:pt x="406778" y="288418"/>
                  <a:pt x="423222" y="292741"/>
                  <a:pt x="441756" y="288278"/>
                </a:cubicBezTo>
                <a:cubicBezTo>
                  <a:pt x="459454" y="284094"/>
                  <a:pt x="477292" y="282560"/>
                  <a:pt x="491366" y="299296"/>
                </a:cubicBezTo>
                <a:cubicBezTo>
                  <a:pt x="500843" y="290928"/>
                  <a:pt x="508228" y="284234"/>
                  <a:pt x="514360" y="278794"/>
                </a:cubicBezTo>
                <a:cubicBezTo>
                  <a:pt x="554634" y="278097"/>
                  <a:pt x="577209" y="301109"/>
                  <a:pt x="600482" y="335976"/>
                </a:cubicBezTo>
                <a:cubicBezTo>
                  <a:pt x="533173" y="337649"/>
                  <a:pt x="471299" y="339184"/>
                  <a:pt x="409565" y="340718"/>
                </a:cubicBezTo>
                <a:cubicBezTo>
                  <a:pt x="408868" y="343368"/>
                  <a:pt x="408311" y="346018"/>
                  <a:pt x="407614" y="348667"/>
                </a:cubicBezTo>
                <a:cubicBezTo>
                  <a:pt x="474365" y="396086"/>
                  <a:pt x="552961" y="426350"/>
                  <a:pt x="615393" y="485484"/>
                </a:cubicBezTo>
                <a:cubicBezTo>
                  <a:pt x="586407" y="502360"/>
                  <a:pt x="558954" y="503197"/>
                  <a:pt x="531919" y="487298"/>
                </a:cubicBezTo>
                <a:cubicBezTo>
                  <a:pt x="503769" y="470701"/>
                  <a:pt x="476455" y="452431"/>
                  <a:pt x="449002" y="434718"/>
                </a:cubicBezTo>
                <a:cubicBezTo>
                  <a:pt x="421131" y="416727"/>
                  <a:pt x="393818" y="397899"/>
                  <a:pt x="365807" y="380187"/>
                </a:cubicBezTo>
                <a:cubicBezTo>
                  <a:pt x="354659" y="373074"/>
                  <a:pt x="342256" y="367914"/>
                  <a:pt x="327206" y="360104"/>
                </a:cubicBezTo>
                <a:cubicBezTo>
                  <a:pt x="325116" y="400270"/>
                  <a:pt x="322607" y="435416"/>
                  <a:pt x="321632" y="470561"/>
                </a:cubicBezTo>
                <a:cubicBezTo>
                  <a:pt x="320656" y="504870"/>
                  <a:pt x="320099" y="539179"/>
                  <a:pt x="320935" y="573349"/>
                </a:cubicBezTo>
                <a:cubicBezTo>
                  <a:pt x="321492" y="598174"/>
                  <a:pt x="325255" y="622999"/>
                  <a:pt x="326091" y="647824"/>
                </a:cubicBezTo>
                <a:cubicBezTo>
                  <a:pt x="326370" y="654518"/>
                  <a:pt x="322747" y="665815"/>
                  <a:pt x="318427" y="667210"/>
                </a:cubicBezTo>
                <a:cubicBezTo>
                  <a:pt x="308532" y="670418"/>
                  <a:pt x="294736" y="672649"/>
                  <a:pt x="286932" y="668047"/>
                </a:cubicBezTo>
                <a:cubicBezTo>
                  <a:pt x="276620" y="661910"/>
                  <a:pt x="268398" y="652845"/>
                  <a:pt x="267841" y="635272"/>
                </a:cubicBezTo>
                <a:cubicBezTo>
                  <a:pt x="265611" y="564562"/>
                  <a:pt x="261430" y="493992"/>
                  <a:pt x="268677" y="423282"/>
                </a:cubicBezTo>
                <a:cubicBezTo>
                  <a:pt x="269792" y="412125"/>
                  <a:pt x="268816" y="400828"/>
                  <a:pt x="268816" y="382139"/>
                </a:cubicBezTo>
                <a:cubicBezTo>
                  <a:pt x="243732" y="400131"/>
                  <a:pt x="223108" y="413380"/>
                  <a:pt x="204434" y="428861"/>
                </a:cubicBezTo>
                <a:cubicBezTo>
                  <a:pt x="176284" y="452152"/>
                  <a:pt x="150504" y="478511"/>
                  <a:pt x="121657" y="500965"/>
                </a:cubicBezTo>
                <a:cubicBezTo>
                  <a:pt x="91974" y="524117"/>
                  <a:pt x="75531" y="526627"/>
                  <a:pt x="55324" y="491621"/>
                </a:cubicBezTo>
                <a:cubicBezTo>
                  <a:pt x="47938" y="478929"/>
                  <a:pt x="51561" y="467633"/>
                  <a:pt x="58808" y="460241"/>
                </a:cubicBezTo>
                <a:cubicBezTo>
                  <a:pt x="79014" y="439042"/>
                  <a:pt x="101172" y="419796"/>
                  <a:pt x="123051" y="400270"/>
                </a:cubicBezTo>
                <a:cubicBezTo>
                  <a:pt x="142978" y="382558"/>
                  <a:pt x="163603" y="365543"/>
                  <a:pt x="190080" y="342949"/>
                </a:cubicBezTo>
                <a:cubicBezTo>
                  <a:pt x="123608" y="336394"/>
                  <a:pt x="62570" y="361917"/>
                  <a:pt x="0" y="335000"/>
                </a:cubicBezTo>
                <a:cubicBezTo>
                  <a:pt x="44176" y="301528"/>
                  <a:pt x="126813" y="293717"/>
                  <a:pt x="218230" y="289115"/>
                </a:cubicBezTo>
                <a:cubicBezTo>
                  <a:pt x="210148" y="279492"/>
                  <a:pt x="204992" y="271403"/>
                  <a:pt x="198024" y="265266"/>
                </a:cubicBezTo>
                <a:cubicBezTo>
                  <a:pt x="181440" y="250622"/>
                  <a:pt x="164579" y="236396"/>
                  <a:pt x="146880" y="223147"/>
                </a:cubicBezTo>
                <a:cubicBezTo>
                  <a:pt x="138937" y="217290"/>
                  <a:pt x="128625" y="214779"/>
                  <a:pt x="119985" y="209758"/>
                </a:cubicBezTo>
                <a:cubicBezTo>
                  <a:pt x="94483" y="195114"/>
                  <a:pt x="68981" y="180331"/>
                  <a:pt x="43897" y="164710"/>
                </a:cubicBezTo>
                <a:cubicBezTo>
                  <a:pt x="39716" y="162061"/>
                  <a:pt x="37765" y="155645"/>
                  <a:pt x="30937" y="144906"/>
                </a:cubicBezTo>
                <a:cubicBezTo>
                  <a:pt x="50447" y="145882"/>
                  <a:pt x="66054" y="142535"/>
                  <a:pt x="77900" y="147974"/>
                </a:cubicBezTo>
                <a:cubicBezTo>
                  <a:pt x="110648" y="162897"/>
                  <a:pt x="142421" y="180470"/>
                  <a:pt x="173497" y="198880"/>
                </a:cubicBezTo>
                <a:cubicBezTo>
                  <a:pt x="200114" y="214640"/>
                  <a:pt x="225059" y="233328"/>
                  <a:pt x="250839" y="250483"/>
                </a:cubicBezTo>
                <a:cubicBezTo>
                  <a:pt x="257389" y="254806"/>
                  <a:pt x="264357" y="258293"/>
                  <a:pt x="275366" y="264569"/>
                </a:cubicBezTo>
                <a:cubicBezTo>
                  <a:pt x="283448" y="175449"/>
                  <a:pt x="284424" y="89956"/>
                  <a:pt x="284145" y="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7" name="Google Shape;77;p11"/>
          <p:cNvSpPr/>
          <p:nvPr/>
        </p:nvSpPr>
        <p:spPr>
          <a:xfrm rot="446623">
            <a:off x="8412909" y="3634299"/>
            <a:ext cx="1336138" cy="1037352"/>
          </a:xfrm>
          <a:custGeom>
            <a:rect b="b" l="l" r="r" t="t"/>
            <a:pathLst>
              <a:path extrusionOk="0" h="2067558" w="2663071">
                <a:moveTo>
                  <a:pt x="2203608" y="362142"/>
                </a:moveTo>
                <a:cubicBezTo>
                  <a:pt x="2196165" y="460951"/>
                  <a:pt x="2187439" y="560273"/>
                  <a:pt x="2181793" y="659852"/>
                </a:cubicBezTo>
                <a:cubicBezTo>
                  <a:pt x="2178970" y="711695"/>
                  <a:pt x="2178713" y="764307"/>
                  <a:pt x="2182049" y="816150"/>
                </a:cubicBezTo>
                <a:cubicBezTo>
                  <a:pt x="2186926" y="892374"/>
                  <a:pt x="2177430" y="967315"/>
                  <a:pt x="2166137" y="1042256"/>
                </a:cubicBezTo>
                <a:cubicBezTo>
                  <a:pt x="2161004" y="1075876"/>
                  <a:pt x="2168191" y="1098461"/>
                  <a:pt x="2190519" y="1125666"/>
                </a:cubicBezTo>
                <a:cubicBezTo>
                  <a:pt x="2265203" y="1216262"/>
                  <a:pt x="2335524" y="1310451"/>
                  <a:pt x="2405845" y="1404384"/>
                </a:cubicBezTo>
                <a:cubicBezTo>
                  <a:pt x="2455635" y="1471112"/>
                  <a:pt x="2503371" y="1539637"/>
                  <a:pt x="2550850" y="1608161"/>
                </a:cubicBezTo>
                <a:cubicBezTo>
                  <a:pt x="2584728" y="1656924"/>
                  <a:pt x="2617579" y="1706457"/>
                  <a:pt x="2649916" y="1756503"/>
                </a:cubicBezTo>
                <a:cubicBezTo>
                  <a:pt x="2669934" y="1787301"/>
                  <a:pt x="2667368" y="1796283"/>
                  <a:pt x="2640420" y="1821435"/>
                </a:cubicBezTo>
                <a:cubicBezTo>
                  <a:pt x="2620915" y="1839657"/>
                  <a:pt x="2597304" y="1846586"/>
                  <a:pt x="2571382" y="1849152"/>
                </a:cubicBezTo>
                <a:cubicBezTo>
                  <a:pt x="2458971" y="1860958"/>
                  <a:pt x="2346560" y="1872507"/>
                  <a:pt x="2234149" y="1885853"/>
                </a:cubicBezTo>
                <a:cubicBezTo>
                  <a:pt x="2204634" y="1889189"/>
                  <a:pt x="2175633" y="1896376"/>
                  <a:pt x="2146889" y="1904075"/>
                </a:cubicBezTo>
                <a:cubicBezTo>
                  <a:pt x="2075798" y="1923067"/>
                  <a:pt x="2003423" y="1928200"/>
                  <a:pt x="1930536" y="1929740"/>
                </a:cubicBezTo>
                <a:cubicBezTo>
                  <a:pt x="1852002" y="1931279"/>
                  <a:pt x="1775265" y="1947448"/>
                  <a:pt x="1698014" y="1960537"/>
                </a:cubicBezTo>
                <a:cubicBezTo>
                  <a:pt x="1600232" y="1977219"/>
                  <a:pt x="1503989" y="2005194"/>
                  <a:pt x="1403127" y="2002371"/>
                </a:cubicBezTo>
                <a:cubicBezTo>
                  <a:pt x="1379772" y="2001601"/>
                  <a:pt x="1356161" y="2005450"/>
                  <a:pt x="1332806" y="2007247"/>
                </a:cubicBezTo>
                <a:cubicBezTo>
                  <a:pt x="1248626" y="2013406"/>
                  <a:pt x="1164446" y="2020849"/>
                  <a:pt x="1080009" y="2025212"/>
                </a:cubicBezTo>
                <a:cubicBezTo>
                  <a:pt x="953739" y="2031628"/>
                  <a:pt x="827212" y="2035735"/>
                  <a:pt x="700942" y="2040868"/>
                </a:cubicBezTo>
                <a:cubicBezTo>
                  <a:pt x="671171" y="2042151"/>
                  <a:pt x="641657" y="2041894"/>
                  <a:pt x="611886" y="2043947"/>
                </a:cubicBezTo>
                <a:cubicBezTo>
                  <a:pt x="511024" y="2050877"/>
                  <a:pt x="410418" y="2060373"/>
                  <a:pt x="309556" y="2064992"/>
                </a:cubicBezTo>
                <a:cubicBezTo>
                  <a:pt x="232562" y="2068585"/>
                  <a:pt x="155312" y="2068072"/>
                  <a:pt x="78318" y="2065506"/>
                </a:cubicBezTo>
                <a:cubicBezTo>
                  <a:pt x="13386" y="2063196"/>
                  <a:pt x="-17411" y="2011096"/>
                  <a:pt x="10050" y="1953094"/>
                </a:cubicBezTo>
                <a:cubicBezTo>
                  <a:pt x="21855" y="1928200"/>
                  <a:pt x="40334" y="1906128"/>
                  <a:pt x="55733" y="1882773"/>
                </a:cubicBezTo>
                <a:cubicBezTo>
                  <a:pt x="72671" y="1856852"/>
                  <a:pt x="89353" y="1830674"/>
                  <a:pt x="106549" y="1804753"/>
                </a:cubicBezTo>
                <a:cubicBezTo>
                  <a:pt x="126311" y="1774982"/>
                  <a:pt x="146329" y="1745467"/>
                  <a:pt x="166604" y="1715953"/>
                </a:cubicBezTo>
                <a:cubicBezTo>
                  <a:pt x="175843" y="1702607"/>
                  <a:pt x="186623" y="1690032"/>
                  <a:pt x="194579" y="1675916"/>
                </a:cubicBezTo>
                <a:cubicBezTo>
                  <a:pt x="217677" y="1634853"/>
                  <a:pt x="238722" y="1592506"/>
                  <a:pt x="263103" y="1551956"/>
                </a:cubicBezTo>
                <a:cubicBezTo>
                  <a:pt x="276705" y="1529114"/>
                  <a:pt x="295954" y="1509866"/>
                  <a:pt x="311353" y="1488051"/>
                </a:cubicBezTo>
                <a:cubicBezTo>
                  <a:pt x="326752" y="1466493"/>
                  <a:pt x="339327" y="1442881"/>
                  <a:pt x="355239" y="1421836"/>
                </a:cubicBezTo>
                <a:cubicBezTo>
                  <a:pt x="405799" y="1354081"/>
                  <a:pt x="456615" y="1286327"/>
                  <a:pt x="509484" y="1220368"/>
                </a:cubicBezTo>
                <a:cubicBezTo>
                  <a:pt x="522060" y="1204713"/>
                  <a:pt x="519750" y="1193164"/>
                  <a:pt x="517440" y="1176225"/>
                </a:cubicBezTo>
                <a:cubicBezTo>
                  <a:pt x="506404" y="1096665"/>
                  <a:pt x="493828" y="1017361"/>
                  <a:pt x="489209" y="937287"/>
                </a:cubicBezTo>
                <a:cubicBezTo>
                  <a:pt x="483306" y="839505"/>
                  <a:pt x="481509" y="741209"/>
                  <a:pt x="483306" y="643427"/>
                </a:cubicBezTo>
                <a:cubicBezTo>
                  <a:pt x="485359" y="515873"/>
                  <a:pt x="492545" y="388320"/>
                  <a:pt x="497678" y="260510"/>
                </a:cubicBezTo>
                <a:cubicBezTo>
                  <a:pt x="498191" y="250244"/>
                  <a:pt x="499731" y="239722"/>
                  <a:pt x="502041" y="229456"/>
                </a:cubicBezTo>
                <a:cubicBezTo>
                  <a:pt x="511280" y="185313"/>
                  <a:pt x="531555" y="154515"/>
                  <a:pt x="581858" y="147329"/>
                </a:cubicBezTo>
                <a:cubicBezTo>
                  <a:pt x="655259" y="136550"/>
                  <a:pt x="727377" y="119611"/>
                  <a:pt x="800521" y="107549"/>
                </a:cubicBezTo>
                <a:cubicBezTo>
                  <a:pt x="880595" y="94460"/>
                  <a:pt x="961182" y="83681"/>
                  <a:pt x="1041769" y="72131"/>
                </a:cubicBezTo>
                <a:cubicBezTo>
                  <a:pt x="1093098" y="64945"/>
                  <a:pt x="1144427" y="57503"/>
                  <a:pt x="1195757" y="51343"/>
                </a:cubicBezTo>
                <a:cubicBezTo>
                  <a:pt x="1266334" y="42874"/>
                  <a:pt x="1337169" y="35174"/>
                  <a:pt x="1408003" y="28245"/>
                </a:cubicBezTo>
                <a:cubicBezTo>
                  <a:pt x="1488847" y="20032"/>
                  <a:pt x="1569947" y="10280"/>
                  <a:pt x="1651304" y="6430"/>
                </a:cubicBezTo>
                <a:cubicBezTo>
                  <a:pt x="1754733" y="1554"/>
                  <a:pt x="1858675" y="527"/>
                  <a:pt x="1962103" y="14"/>
                </a:cubicBezTo>
                <a:cubicBezTo>
                  <a:pt x="2000344" y="-243"/>
                  <a:pt x="2039097" y="3094"/>
                  <a:pt x="2077081" y="8996"/>
                </a:cubicBezTo>
                <a:cubicBezTo>
                  <a:pt x="2134313" y="17979"/>
                  <a:pt x="2171783" y="54680"/>
                  <a:pt x="2185899" y="108575"/>
                </a:cubicBezTo>
                <a:cubicBezTo>
                  <a:pt x="2197192" y="152719"/>
                  <a:pt x="2200015" y="199428"/>
                  <a:pt x="2203094" y="245111"/>
                </a:cubicBezTo>
                <a:cubicBezTo>
                  <a:pt x="2205918" y="283608"/>
                  <a:pt x="2203608" y="322362"/>
                  <a:pt x="2203608" y="362142"/>
                </a:cubicBezTo>
                <a:close/>
                <a:moveTo>
                  <a:pt x="1446757" y="1235510"/>
                </a:moveTo>
                <a:cubicBezTo>
                  <a:pt x="1446244" y="1237564"/>
                  <a:pt x="1445730" y="1239874"/>
                  <a:pt x="1445217" y="1242183"/>
                </a:cubicBezTo>
                <a:cubicBezTo>
                  <a:pt x="1523494" y="1240130"/>
                  <a:pt x="1601772" y="1239617"/>
                  <a:pt x="1680049" y="1235254"/>
                </a:cubicBezTo>
                <a:cubicBezTo>
                  <a:pt x="1764486" y="1230634"/>
                  <a:pt x="1848666" y="1222678"/>
                  <a:pt x="1932846" y="1216262"/>
                </a:cubicBezTo>
                <a:cubicBezTo>
                  <a:pt x="1952094" y="1214722"/>
                  <a:pt x="1971343" y="1212156"/>
                  <a:pt x="1990591" y="1211386"/>
                </a:cubicBezTo>
                <a:cubicBezTo>
                  <a:pt x="2020105" y="1210103"/>
                  <a:pt x="2047053" y="1219598"/>
                  <a:pt x="2067842" y="1239874"/>
                </a:cubicBezTo>
                <a:cubicBezTo>
                  <a:pt x="2092223" y="1263742"/>
                  <a:pt x="2115065" y="1289663"/>
                  <a:pt x="2136110" y="1316354"/>
                </a:cubicBezTo>
                <a:cubicBezTo>
                  <a:pt x="2190519" y="1385136"/>
                  <a:pt x="2244671" y="1454430"/>
                  <a:pt x="2297284" y="1524751"/>
                </a:cubicBezTo>
                <a:cubicBezTo>
                  <a:pt x="2309346" y="1540920"/>
                  <a:pt x="2319099" y="1560682"/>
                  <a:pt x="2323462" y="1580187"/>
                </a:cubicBezTo>
                <a:cubicBezTo>
                  <a:pt x="2329621" y="1608161"/>
                  <a:pt x="2319869" y="1621250"/>
                  <a:pt x="2291381" y="1628180"/>
                </a:cubicBezTo>
                <a:cubicBezTo>
                  <a:pt x="2261097" y="1635623"/>
                  <a:pt x="2230556" y="1643065"/>
                  <a:pt x="2199501" y="1646402"/>
                </a:cubicBezTo>
                <a:cubicBezTo>
                  <a:pt x="2128667" y="1654101"/>
                  <a:pt x="2057576" y="1659491"/>
                  <a:pt x="1986741" y="1665650"/>
                </a:cubicBezTo>
                <a:cubicBezTo>
                  <a:pt x="1948244" y="1668987"/>
                  <a:pt x="1909747" y="1672836"/>
                  <a:pt x="1871250" y="1675659"/>
                </a:cubicBezTo>
                <a:cubicBezTo>
                  <a:pt x="1739591" y="1685412"/>
                  <a:pt x="1607674" y="1695165"/>
                  <a:pt x="1475758" y="1704404"/>
                </a:cubicBezTo>
                <a:cubicBezTo>
                  <a:pt x="1446244" y="1706457"/>
                  <a:pt x="1415959" y="1704404"/>
                  <a:pt x="1386702" y="1708253"/>
                </a:cubicBezTo>
                <a:cubicBezTo>
                  <a:pt x="1292256" y="1720573"/>
                  <a:pt x="1198067" y="1734688"/>
                  <a:pt x="1103877" y="1748034"/>
                </a:cubicBezTo>
                <a:cubicBezTo>
                  <a:pt x="1058194" y="1754450"/>
                  <a:pt x="1013024" y="1763689"/>
                  <a:pt x="967085" y="1766256"/>
                </a:cubicBezTo>
                <a:cubicBezTo>
                  <a:pt x="832089" y="1773698"/>
                  <a:pt x="697092" y="1778831"/>
                  <a:pt x="562096" y="1784478"/>
                </a:cubicBezTo>
                <a:cubicBezTo>
                  <a:pt x="514617" y="1786531"/>
                  <a:pt x="466881" y="1787814"/>
                  <a:pt x="419401" y="1788071"/>
                </a:cubicBezTo>
                <a:cubicBezTo>
                  <a:pt x="381161" y="1788327"/>
                  <a:pt x="362939" y="1762919"/>
                  <a:pt x="373974" y="1725962"/>
                </a:cubicBezTo>
                <a:cubicBezTo>
                  <a:pt x="376798" y="1715953"/>
                  <a:pt x="380904" y="1706200"/>
                  <a:pt x="386037" y="1697218"/>
                </a:cubicBezTo>
                <a:cubicBezTo>
                  <a:pt x="422224" y="1632286"/>
                  <a:pt x="458924" y="1567868"/>
                  <a:pt x="495368" y="1503193"/>
                </a:cubicBezTo>
                <a:cubicBezTo>
                  <a:pt x="533095" y="1435951"/>
                  <a:pt x="585965" y="1378206"/>
                  <a:pt x="617275" y="1306858"/>
                </a:cubicBezTo>
                <a:cubicBezTo>
                  <a:pt x="619842" y="1301212"/>
                  <a:pt x="627798" y="1296336"/>
                  <a:pt x="634471" y="1294283"/>
                </a:cubicBezTo>
                <a:cubicBezTo>
                  <a:pt x="655772" y="1287866"/>
                  <a:pt x="677331" y="1279910"/>
                  <a:pt x="699146" y="1278627"/>
                </a:cubicBezTo>
                <a:cubicBezTo>
                  <a:pt x="774600" y="1273494"/>
                  <a:pt x="850054" y="1271441"/>
                  <a:pt x="925508" y="1267335"/>
                </a:cubicBezTo>
                <a:cubicBezTo>
                  <a:pt x="972218" y="1264768"/>
                  <a:pt x="1018671" y="1260662"/>
                  <a:pt x="1065124" y="1257325"/>
                </a:cubicBezTo>
                <a:cubicBezTo>
                  <a:pt x="1065124" y="1253989"/>
                  <a:pt x="1065380" y="1250653"/>
                  <a:pt x="1065380" y="1247573"/>
                </a:cubicBezTo>
                <a:cubicBezTo>
                  <a:pt x="1054601" y="1246546"/>
                  <a:pt x="1043822" y="1244493"/>
                  <a:pt x="1033043" y="1244493"/>
                </a:cubicBezTo>
                <a:cubicBezTo>
                  <a:pt x="951429" y="1242953"/>
                  <a:pt x="871355" y="1261432"/>
                  <a:pt x="788715" y="1255529"/>
                </a:cubicBezTo>
                <a:cubicBezTo>
                  <a:pt x="715314" y="1250396"/>
                  <a:pt x="640887" y="1255272"/>
                  <a:pt x="568513" y="1242440"/>
                </a:cubicBezTo>
                <a:cubicBezTo>
                  <a:pt x="564920" y="1245263"/>
                  <a:pt x="561840" y="1246546"/>
                  <a:pt x="560300" y="1248856"/>
                </a:cubicBezTo>
                <a:cubicBezTo>
                  <a:pt x="505121" y="1343815"/>
                  <a:pt x="447375" y="1436978"/>
                  <a:pt x="369868" y="1516282"/>
                </a:cubicBezTo>
                <a:cubicBezTo>
                  <a:pt x="364992" y="1521415"/>
                  <a:pt x="362682" y="1529114"/>
                  <a:pt x="358832" y="1535530"/>
                </a:cubicBezTo>
                <a:cubicBezTo>
                  <a:pt x="344460" y="1559655"/>
                  <a:pt x="330345" y="1584293"/>
                  <a:pt x="315459" y="1607905"/>
                </a:cubicBezTo>
                <a:cubicBezTo>
                  <a:pt x="286201" y="1654101"/>
                  <a:pt x="252324" y="1697988"/>
                  <a:pt x="227173" y="1746237"/>
                </a:cubicBezTo>
                <a:cubicBezTo>
                  <a:pt x="185083" y="1826824"/>
                  <a:pt x="136833" y="1903048"/>
                  <a:pt x="78318" y="1972599"/>
                </a:cubicBezTo>
                <a:cubicBezTo>
                  <a:pt x="71645" y="1980299"/>
                  <a:pt x="69078" y="1991591"/>
                  <a:pt x="63176" y="2004680"/>
                </a:cubicBezTo>
                <a:cubicBezTo>
                  <a:pt x="75751" y="2005963"/>
                  <a:pt x="81397" y="2007247"/>
                  <a:pt x="87044" y="2007247"/>
                </a:cubicBezTo>
                <a:cubicBezTo>
                  <a:pt x="150692" y="2004937"/>
                  <a:pt x="214340" y="2003140"/>
                  <a:pt x="277989" y="1999804"/>
                </a:cubicBezTo>
                <a:cubicBezTo>
                  <a:pt x="346257" y="1995954"/>
                  <a:pt x="414268" y="1991078"/>
                  <a:pt x="482279" y="1985689"/>
                </a:cubicBezTo>
                <a:cubicBezTo>
                  <a:pt x="553114" y="1980299"/>
                  <a:pt x="623948" y="1973113"/>
                  <a:pt x="695039" y="1968493"/>
                </a:cubicBezTo>
                <a:cubicBezTo>
                  <a:pt x="779476" y="1963104"/>
                  <a:pt x="864169" y="1959254"/>
                  <a:pt x="948863" y="1955661"/>
                </a:cubicBezTo>
                <a:cubicBezTo>
                  <a:pt x="1021750" y="1952581"/>
                  <a:pt x="1094381" y="1950784"/>
                  <a:pt x="1167269" y="1947961"/>
                </a:cubicBezTo>
                <a:cubicBezTo>
                  <a:pt x="1216032" y="1946165"/>
                  <a:pt x="1264795" y="1945138"/>
                  <a:pt x="1313301" y="1940775"/>
                </a:cubicBezTo>
                <a:cubicBezTo>
                  <a:pt x="1366170" y="1936156"/>
                  <a:pt x="1418526" y="1927686"/>
                  <a:pt x="1471138" y="1922040"/>
                </a:cubicBezTo>
                <a:cubicBezTo>
                  <a:pt x="1518361" y="1916907"/>
                  <a:pt x="1565841" y="1914597"/>
                  <a:pt x="1612807" y="1907668"/>
                </a:cubicBezTo>
                <a:cubicBezTo>
                  <a:pt x="1694421" y="1895349"/>
                  <a:pt x="1775521" y="1878410"/>
                  <a:pt x="1857135" y="1867374"/>
                </a:cubicBezTo>
                <a:cubicBezTo>
                  <a:pt x="1918987" y="1858905"/>
                  <a:pt x="1981608" y="1857879"/>
                  <a:pt x="2043717" y="1850949"/>
                </a:cubicBezTo>
                <a:cubicBezTo>
                  <a:pt x="2102489" y="1844533"/>
                  <a:pt x="2161004" y="1834524"/>
                  <a:pt x="2219520" y="1826568"/>
                </a:cubicBezTo>
                <a:cubicBezTo>
                  <a:pt x="2300363" y="1815788"/>
                  <a:pt x="2381207" y="1805266"/>
                  <a:pt x="2462051" y="1794743"/>
                </a:cubicBezTo>
                <a:cubicBezTo>
                  <a:pt x="2503114" y="1789354"/>
                  <a:pt x="2544178" y="1783708"/>
                  <a:pt x="2591401" y="1777291"/>
                </a:cubicBezTo>
                <a:cubicBezTo>
                  <a:pt x="2551877" y="1694138"/>
                  <a:pt x="2495928" y="1626127"/>
                  <a:pt x="2451015" y="1551699"/>
                </a:cubicBezTo>
                <a:cubicBezTo>
                  <a:pt x="2405075" y="1475475"/>
                  <a:pt x="2354773" y="1401304"/>
                  <a:pt x="2301647" y="1329956"/>
                </a:cubicBezTo>
                <a:cubicBezTo>
                  <a:pt x="2249291" y="1259892"/>
                  <a:pt x="2191032" y="1194447"/>
                  <a:pt x="2139959" y="1132852"/>
                </a:cubicBezTo>
                <a:cubicBezTo>
                  <a:pt x="2107109" y="1144401"/>
                  <a:pt x="2082984" y="1157747"/>
                  <a:pt x="2057576" y="1161083"/>
                </a:cubicBezTo>
                <a:cubicBezTo>
                  <a:pt x="1945678" y="1175712"/>
                  <a:pt x="1835833" y="1202660"/>
                  <a:pt x="1722395" y="1208049"/>
                </a:cubicBezTo>
                <a:cubicBezTo>
                  <a:pt x="1630003" y="1212412"/>
                  <a:pt x="1538380" y="1226015"/>
                  <a:pt x="1446757" y="1235510"/>
                </a:cubicBezTo>
                <a:close/>
                <a:moveTo>
                  <a:pt x="2091966" y="1099488"/>
                </a:moveTo>
                <a:cubicBezTo>
                  <a:pt x="2094789" y="1071000"/>
                  <a:pt x="2095046" y="1052008"/>
                  <a:pt x="2098896" y="1033530"/>
                </a:cubicBezTo>
                <a:cubicBezTo>
                  <a:pt x="2117888" y="941650"/>
                  <a:pt x="2127384" y="849001"/>
                  <a:pt x="2126614" y="754811"/>
                </a:cubicBezTo>
                <a:cubicBezTo>
                  <a:pt x="2126100" y="698349"/>
                  <a:pt x="2129180" y="641630"/>
                  <a:pt x="2134826" y="585681"/>
                </a:cubicBezTo>
                <a:cubicBezTo>
                  <a:pt x="2149969" y="438623"/>
                  <a:pt x="2154332" y="291564"/>
                  <a:pt x="2129950" y="145019"/>
                </a:cubicBezTo>
                <a:cubicBezTo>
                  <a:pt x="2122764" y="101646"/>
                  <a:pt x="2087860" y="63919"/>
                  <a:pt x="2043973" y="63406"/>
                </a:cubicBezTo>
                <a:cubicBezTo>
                  <a:pt x="1932589" y="61609"/>
                  <a:pt x="1821718" y="54680"/>
                  <a:pt x="1710076" y="67255"/>
                </a:cubicBezTo>
                <a:cubicBezTo>
                  <a:pt x="1603825" y="79318"/>
                  <a:pt x="1496546" y="69565"/>
                  <a:pt x="1390038" y="80088"/>
                </a:cubicBezTo>
                <a:cubicBezTo>
                  <a:pt x="1206793" y="97796"/>
                  <a:pt x="1023803" y="129620"/>
                  <a:pt x="841071" y="150409"/>
                </a:cubicBezTo>
                <a:cubicBezTo>
                  <a:pt x="765874" y="158878"/>
                  <a:pt x="690676" y="170684"/>
                  <a:pt x="615992" y="182490"/>
                </a:cubicBezTo>
                <a:cubicBezTo>
                  <a:pt x="571336" y="189419"/>
                  <a:pt x="537202" y="207898"/>
                  <a:pt x="531299" y="253067"/>
                </a:cubicBezTo>
                <a:cubicBezTo>
                  <a:pt x="524626" y="303113"/>
                  <a:pt x="519236" y="353929"/>
                  <a:pt x="520263" y="404232"/>
                </a:cubicBezTo>
                <a:cubicBezTo>
                  <a:pt x="523599" y="553087"/>
                  <a:pt x="530272" y="701686"/>
                  <a:pt x="536432" y="850284"/>
                </a:cubicBezTo>
                <a:cubicBezTo>
                  <a:pt x="540538" y="948323"/>
                  <a:pt x="545414" y="1046362"/>
                  <a:pt x="551317" y="1144144"/>
                </a:cubicBezTo>
                <a:cubicBezTo>
                  <a:pt x="553884" y="1188288"/>
                  <a:pt x="585451" y="1197270"/>
                  <a:pt x="628055" y="1197783"/>
                </a:cubicBezTo>
                <a:cubicBezTo>
                  <a:pt x="684517" y="1198553"/>
                  <a:pt x="741236" y="1198810"/>
                  <a:pt x="797698" y="1195730"/>
                </a:cubicBezTo>
                <a:cubicBezTo>
                  <a:pt x="868789" y="1191881"/>
                  <a:pt x="939880" y="1179562"/>
                  <a:pt x="1010971" y="1179818"/>
                </a:cubicBezTo>
                <a:cubicBezTo>
                  <a:pt x="1215005" y="1180075"/>
                  <a:pt x="1418783" y="1174429"/>
                  <a:pt x="1622047" y="1154410"/>
                </a:cubicBezTo>
                <a:cubicBezTo>
                  <a:pt x="1712130" y="1145428"/>
                  <a:pt x="1802469" y="1137728"/>
                  <a:pt x="1892809" y="1128746"/>
                </a:cubicBezTo>
                <a:cubicBezTo>
                  <a:pt x="1925403" y="1125409"/>
                  <a:pt x="1957740" y="1120020"/>
                  <a:pt x="1990078" y="1115400"/>
                </a:cubicBezTo>
                <a:cubicBezTo>
                  <a:pt x="2024468" y="1110267"/>
                  <a:pt x="2059372" y="1104621"/>
                  <a:pt x="2091966" y="1099488"/>
                </a:cubicBezTo>
                <a:close/>
                <a:moveTo>
                  <a:pt x="1262228" y="1664110"/>
                </a:moveTo>
                <a:cubicBezTo>
                  <a:pt x="1351541" y="1645632"/>
                  <a:pt x="1440854" y="1650765"/>
                  <a:pt x="1529397" y="1630233"/>
                </a:cubicBezTo>
                <a:cubicBezTo>
                  <a:pt x="1522468" y="1596612"/>
                  <a:pt x="1517078" y="1569664"/>
                  <a:pt x="1510662" y="1538097"/>
                </a:cubicBezTo>
                <a:cubicBezTo>
                  <a:pt x="1425455" y="1549903"/>
                  <a:pt x="1341789" y="1548876"/>
                  <a:pt x="1262485" y="1572488"/>
                </a:cubicBezTo>
                <a:cubicBezTo>
                  <a:pt x="1262228" y="1604312"/>
                  <a:pt x="1262228" y="1632030"/>
                  <a:pt x="1262228" y="1664110"/>
                </a:cubicBezTo>
                <a:close/>
                <a:moveTo>
                  <a:pt x="784352" y="1613294"/>
                </a:moveTo>
                <a:cubicBezTo>
                  <a:pt x="774600" y="1648455"/>
                  <a:pt x="765104" y="1682332"/>
                  <a:pt x="753811" y="1722626"/>
                </a:cubicBezTo>
                <a:cubicBezTo>
                  <a:pt x="828496" y="1715183"/>
                  <a:pt x="898560" y="1721599"/>
                  <a:pt x="965031" y="1704147"/>
                </a:cubicBezTo>
                <a:cubicBezTo>
                  <a:pt x="965031" y="1666420"/>
                  <a:pt x="965031" y="1634596"/>
                  <a:pt x="965031" y="1601232"/>
                </a:cubicBezTo>
                <a:cubicBezTo>
                  <a:pt x="904976" y="1605338"/>
                  <a:pt x="847231" y="1609188"/>
                  <a:pt x="784352" y="1613294"/>
                </a:cubicBezTo>
                <a:close/>
                <a:moveTo>
                  <a:pt x="1220395" y="1673863"/>
                </a:moveTo>
                <a:cubicBezTo>
                  <a:pt x="1217315" y="1634596"/>
                  <a:pt x="1215005" y="1604312"/>
                  <a:pt x="1212182" y="1571204"/>
                </a:cubicBezTo>
                <a:cubicBezTo>
                  <a:pt x="1174198" y="1575567"/>
                  <a:pt x="1140064" y="1578647"/>
                  <a:pt x="1106444" y="1583523"/>
                </a:cubicBezTo>
                <a:cubicBezTo>
                  <a:pt x="1079239" y="1587630"/>
                  <a:pt x="1052291" y="1594302"/>
                  <a:pt x="1025087" y="1599949"/>
                </a:cubicBezTo>
                <a:cubicBezTo>
                  <a:pt x="1022264" y="1629206"/>
                  <a:pt x="1019441" y="1658721"/>
                  <a:pt x="1016874" y="1687978"/>
                </a:cubicBezTo>
                <a:cubicBezTo>
                  <a:pt x="1016617" y="1690288"/>
                  <a:pt x="1019441" y="1692855"/>
                  <a:pt x="1023290" y="1699784"/>
                </a:cubicBezTo>
                <a:cubicBezTo>
                  <a:pt x="1086939" y="1691315"/>
                  <a:pt x="1152127" y="1682846"/>
                  <a:pt x="1220395" y="1673863"/>
                </a:cubicBezTo>
                <a:close/>
                <a:moveTo>
                  <a:pt x="2022159" y="1586860"/>
                </a:moveTo>
                <a:cubicBezTo>
                  <a:pt x="2007016" y="1558115"/>
                  <a:pt x="1996751" y="1535530"/>
                  <a:pt x="1983662" y="1514485"/>
                </a:cubicBezTo>
                <a:cubicBezTo>
                  <a:pt x="1979042" y="1507043"/>
                  <a:pt x="1967493" y="1499086"/>
                  <a:pt x="1959280" y="1499343"/>
                </a:cubicBezTo>
                <a:cubicBezTo>
                  <a:pt x="1897685" y="1502423"/>
                  <a:pt x="1836347" y="1507556"/>
                  <a:pt x="1769618" y="1512689"/>
                </a:cubicBezTo>
                <a:cubicBezTo>
                  <a:pt x="1780654" y="1548106"/>
                  <a:pt x="1789380" y="1577107"/>
                  <a:pt x="1799133" y="1608418"/>
                </a:cubicBezTo>
                <a:cubicBezTo>
                  <a:pt x="1874844" y="1601232"/>
                  <a:pt x="1944908" y="1594559"/>
                  <a:pt x="2022159" y="1586860"/>
                </a:cubicBezTo>
                <a:close/>
                <a:moveTo>
                  <a:pt x="1719829" y="1517565"/>
                </a:moveTo>
                <a:cubicBezTo>
                  <a:pt x="1660800" y="1520132"/>
                  <a:pt x="1607161" y="1525264"/>
                  <a:pt x="1552495" y="1537070"/>
                </a:cubicBezTo>
                <a:cubicBezTo>
                  <a:pt x="1557628" y="1571718"/>
                  <a:pt x="1561991" y="1602002"/>
                  <a:pt x="1566354" y="1633313"/>
                </a:cubicBezTo>
                <a:cubicBezTo>
                  <a:pt x="1628976" y="1625100"/>
                  <a:pt x="1690058" y="1631003"/>
                  <a:pt x="1751910" y="1610728"/>
                </a:cubicBezTo>
                <a:cubicBezTo>
                  <a:pt x="1741131" y="1579417"/>
                  <a:pt x="1731121" y="1550416"/>
                  <a:pt x="1719829" y="1517565"/>
                </a:cubicBezTo>
                <a:close/>
                <a:moveTo>
                  <a:pt x="2178970" y="1468032"/>
                </a:moveTo>
                <a:cubicBezTo>
                  <a:pt x="2126870" y="1476758"/>
                  <a:pt x="2077338" y="1485228"/>
                  <a:pt x="2023955" y="1494210"/>
                </a:cubicBezTo>
                <a:cubicBezTo>
                  <a:pt x="2030885" y="1507556"/>
                  <a:pt x="2036531" y="1514999"/>
                  <a:pt x="2038327" y="1523211"/>
                </a:cubicBezTo>
                <a:cubicBezTo>
                  <a:pt x="2050390" y="1578134"/>
                  <a:pt x="2079904" y="1603285"/>
                  <a:pt x="2137650" y="1583780"/>
                </a:cubicBezTo>
                <a:cubicBezTo>
                  <a:pt x="2143039" y="1581983"/>
                  <a:pt x="2149455" y="1584037"/>
                  <a:pt x="2155358" y="1583010"/>
                </a:cubicBezTo>
                <a:cubicBezTo>
                  <a:pt x="2185386" y="1578134"/>
                  <a:pt x="2215413" y="1572744"/>
                  <a:pt x="2250061" y="1566841"/>
                </a:cubicBezTo>
                <a:cubicBezTo>
                  <a:pt x="2223626" y="1529884"/>
                  <a:pt x="2201298" y="1498830"/>
                  <a:pt x="2178970" y="1468032"/>
                </a:cubicBezTo>
                <a:close/>
                <a:moveTo>
                  <a:pt x="1267104" y="1423376"/>
                </a:moveTo>
                <a:cubicBezTo>
                  <a:pt x="1267104" y="1446217"/>
                  <a:pt x="1267104" y="1463669"/>
                  <a:pt x="1267104" y="1486511"/>
                </a:cubicBezTo>
                <a:cubicBezTo>
                  <a:pt x="1345125" y="1493440"/>
                  <a:pt x="1418013" y="1470085"/>
                  <a:pt x="1496546" y="1465466"/>
                </a:cubicBezTo>
                <a:cubicBezTo>
                  <a:pt x="1493723" y="1440315"/>
                  <a:pt x="1491670" y="1421836"/>
                  <a:pt x="1488847" y="1397711"/>
                </a:cubicBezTo>
                <a:cubicBezTo>
                  <a:pt x="1414163" y="1406181"/>
                  <a:pt x="1342815" y="1414393"/>
                  <a:pt x="1267104" y="1423376"/>
                </a:cubicBezTo>
                <a:close/>
                <a:moveTo>
                  <a:pt x="551061" y="1720573"/>
                </a:moveTo>
                <a:cubicBezTo>
                  <a:pt x="598284" y="1721599"/>
                  <a:pt x="643197" y="1723139"/>
                  <a:pt x="688367" y="1722882"/>
                </a:cubicBezTo>
                <a:cubicBezTo>
                  <a:pt x="695039" y="1722882"/>
                  <a:pt x="705562" y="1715183"/>
                  <a:pt x="707872" y="1708767"/>
                </a:cubicBezTo>
                <a:cubicBezTo>
                  <a:pt x="717368" y="1681306"/>
                  <a:pt x="724297" y="1653074"/>
                  <a:pt x="733280" y="1621507"/>
                </a:cubicBezTo>
                <a:cubicBezTo>
                  <a:pt x="684517" y="1623047"/>
                  <a:pt x="640887" y="1624330"/>
                  <a:pt x="597000" y="1626640"/>
                </a:cubicBezTo>
                <a:cubicBezTo>
                  <a:pt x="590841" y="1626897"/>
                  <a:pt x="582115" y="1632543"/>
                  <a:pt x="579805" y="1637676"/>
                </a:cubicBezTo>
                <a:cubicBezTo>
                  <a:pt x="569026" y="1662570"/>
                  <a:pt x="551317" y="1685669"/>
                  <a:pt x="551061" y="1720573"/>
                </a:cubicBezTo>
                <a:close/>
                <a:moveTo>
                  <a:pt x="806167" y="1539123"/>
                </a:moveTo>
                <a:cubicBezTo>
                  <a:pt x="867249" y="1532707"/>
                  <a:pt x="918578" y="1528088"/>
                  <a:pt x="969394" y="1521672"/>
                </a:cubicBezTo>
                <a:cubicBezTo>
                  <a:pt x="976067" y="1520901"/>
                  <a:pt x="985050" y="1511662"/>
                  <a:pt x="986846" y="1504733"/>
                </a:cubicBezTo>
                <a:cubicBezTo>
                  <a:pt x="992493" y="1482661"/>
                  <a:pt x="995316" y="1460076"/>
                  <a:pt x="999679" y="1434925"/>
                </a:cubicBezTo>
                <a:cubicBezTo>
                  <a:pt x="941163" y="1442111"/>
                  <a:pt x="887268" y="1431332"/>
                  <a:pt x="836452" y="1453917"/>
                </a:cubicBezTo>
                <a:cubicBezTo>
                  <a:pt x="827212" y="1479838"/>
                  <a:pt x="818230" y="1504476"/>
                  <a:pt x="806167" y="1539123"/>
                </a:cubicBezTo>
                <a:close/>
                <a:moveTo>
                  <a:pt x="1271724" y="1371020"/>
                </a:moveTo>
                <a:cubicBezTo>
                  <a:pt x="1345382" y="1370507"/>
                  <a:pt x="1414163" y="1371277"/>
                  <a:pt x="1480634" y="1351771"/>
                </a:cubicBezTo>
                <a:cubicBezTo>
                  <a:pt x="1482944" y="1300955"/>
                  <a:pt x="1478838" y="1296592"/>
                  <a:pt x="1433411" y="1296849"/>
                </a:cubicBezTo>
                <a:cubicBezTo>
                  <a:pt x="1408260" y="1296849"/>
                  <a:pt x="1382852" y="1296592"/>
                  <a:pt x="1357701" y="1296592"/>
                </a:cubicBezTo>
                <a:cubicBezTo>
                  <a:pt x="1331266" y="1296592"/>
                  <a:pt x="1305088" y="1296592"/>
                  <a:pt x="1276344" y="1296592"/>
                </a:cubicBezTo>
                <a:cubicBezTo>
                  <a:pt x="1274547" y="1323284"/>
                  <a:pt x="1273264" y="1343815"/>
                  <a:pt x="1271724" y="1371020"/>
                </a:cubicBezTo>
                <a:close/>
                <a:moveTo>
                  <a:pt x="1223731" y="1431588"/>
                </a:moveTo>
                <a:cubicBezTo>
                  <a:pt x="1160853" y="1431588"/>
                  <a:pt x="1105160" y="1431588"/>
                  <a:pt x="1046902" y="1431588"/>
                </a:cubicBezTo>
                <a:cubicBezTo>
                  <a:pt x="1042539" y="1461360"/>
                  <a:pt x="1038946" y="1486767"/>
                  <a:pt x="1034583" y="1517052"/>
                </a:cubicBezTo>
                <a:cubicBezTo>
                  <a:pt x="1097204" y="1509866"/>
                  <a:pt x="1153923" y="1503450"/>
                  <a:pt x="1214492" y="1496520"/>
                </a:cubicBezTo>
                <a:cubicBezTo>
                  <a:pt x="1217572" y="1475218"/>
                  <a:pt x="1220651" y="1453917"/>
                  <a:pt x="1223731" y="1431588"/>
                </a:cubicBezTo>
                <a:close/>
                <a:moveTo>
                  <a:pt x="1927969" y="1421579"/>
                </a:moveTo>
                <a:cubicBezTo>
                  <a:pt x="1912827" y="1359984"/>
                  <a:pt x="1910517" y="1358188"/>
                  <a:pt x="1856878" y="1361524"/>
                </a:cubicBezTo>
                <a:cubicBezTo>
                  <a:pt x="1827364" y="1363321"/>
                  <a:pt x="1797593" y="1364860"/>
                  <a:pt x="1768078" y="1367170"/>
                </a:cubicBezTo>
                <a:cubicBezTo>
                  <a:pt x="1753963" y="1368453"/>
                  <a:pt x="1739847" y="1371533"/>
                  <a:pt x="1721369" y="1374613"/>
                </a:cubicBezTo>
                <a:cubicBezTo>
                  <a:pt x="1727528" y="1396941"/>
                  <a:pt x="1732661" y="1414393"/>
                  <a:pt x="1737794" y="1433128"/>
                </a:cubicBezTo>
                <a:cubicBezTo>
                  <a:pt x="1804266" y="1429279"/>
                  <a:pt x="1865604" y="1425429"/>
                  <a:pt x="1927969" y="1421579"/>
                </a:cubicBezTo>
                <a:close/>
                <a:moveTo>
                  <a:pt x="1240926" y="1301469"/>
                </a:moveTo>
                <a:cubicBezTo>
                  <a:pt x="1178305" y="1300699"/>
                  <a:pt x="1121329" y="1300955"/>
                  <a:pt x="1064610" y="1322257"/>
                </a:cubicBezTo>
                <a:cubicBezTo>
                  <a:pt x="1063070" y="1339196"/>
                  <a:pt x="1061787" y="1354851"/>
                  <a:pt x="1059991" y="1372560"/>
                </a:cubicBezTo>
                <a:cubicBezTo>
                  <a:pt x="1118763" y="1372560"/>
                  <a:pt x="1172915" y="1372560"/>
                  <a:pt x="1228607" y="1372560"/>
                </a:cubicBezTo>
                <a:cubicBezTo>
                  <a:pt x="1232970" y="1348948"/>
                  <a:pt x="1236307" y="1328673"/>
                  <a:pt x="1240926" y="1301469"/>
                </a:cubicBezTo>
                <a:close/>
                <a:moveTo>
                  <a:pt x="789742" y="1453147"/>
                </a:moveTo>
                <a:cubicBezTo>
                  <a:pt x="747908" y="1458023"/>
                  <a:pt x="713261" y="1461873"/>
                  <a:pt x="678614" y="1466493"/>
                </a:cubicBezTo>
                <a:cubicBezTo>
                  <a:pt x="674764" y="1467006"/>
                  <a:pt x="669888" y="1470085"/>
                  <a:pt x="668091" y="1473422"/>
                </a:cubicBezTo>
                <a:cubicBezTo>
                  <a:pt x="655259" y="1496777"/>
                  <a:pt x="636011" y="1517822"/>
                  <a:pt x="635754" y="1550416"/>
                </a:cubicBezTo>
                <a:cubicBezTo>
                  <a:pt x="679641" y="1547079"/>
                  <a:pt x="720191" y="1544000"/>
                  <a:pt x="760997" y="1540920"/>
                </a:cubicBezTo>
                <a:cubicBezTo>
                  <a:pt x="770493" y="1511662"/>
                  <a:pt x="778963" y="1485741"/>
                  <a:pt x="789742" y="1453147"/>
                </a:cubicBezTo>
                <a:close/>
                <a:moveTo>
                  <a:pt x="2081187" y="1341762"/>
                </a:moveTo>
                <a:cubicBezTo>
                  <a:pt x="2035248" y="1347152"/>
                  <a:pt x="1993414" y="1351771"/>
                  <a:pt x="1949271" y="1356904"/>
                </a:cubicBezTo>
                <a:cubicBezTo>
                  <a:pt x="1959537" y="1385136"/>
                  <a:pt x="1961333" y="1415676"/>
                  <a:pt x="1993671" y="1416190"/>
                </a:cubicBezTo>
                <a:cubicBezTo>
                  <a:pt x="2037301" y="1416960"/>
                  <a:pt x="2080674" y="1412597"/>
                  <a:pt x="2133030" y="1409774"/>
                </a:cubicBezTo>
                <a:cubicBezTo>
                  <a:pt x="2112498" y="1382569"/>
                  <a:pt x="2096843" y="1362037"/>
                  <a:pt x="2081187" y="1341762"/>
                </a:cubicBezTo>
                <a:close/>
                <a:moveTo>
                  <a:pt x="1536840" y="1458536"/>
                </a:moveTo>
                <a:cubicBezTo>
                  <a:pt x="1590479" y="1450580"/>
                  <a:pt x="1637702" y="1443394"/>
                  <a:pt x="1689545" y="1435438"/>
                </a:cubicBezTo>
                <a:cubicBezTo>
                  <a:pt x="1684668" y="1415163"/>
                  <a:pt x="1680305" y="1397455"/>
                  <a:pt x="1675429" y="1378206"/>
                </a:cubicBezTo>
                <a:cubicBezTo>
                  <a:pt x="1625126" y="1382569"/>
                  <a:pt x="1578930" y="1386419"/>
                  <a:pt x="1529141" y="1390782"/>
                </a:cubicBezTo>
                <a:cubicBezTo>
                  <a:pt x="1531707" y="1413880"/>
                  <a:pt x="1533760" y="1432358"/>
                  <a:pt x="1536840" y="1458536"/>
                </a:cubicBezTo>
                <a:close/>
                <a:moveTo>
                  <a:pt x="1029450" y="1320717"/>
                </a:moveTo>
                <a:cubicBezTo>
                  <a:pt x="979147" y="1323797"/>
                  <a:pt x="929871" y="1326877"/>
                  <a:pt x="878542" y="1329956"/>
                </a:cubicBezTo>
                <a:cubicBezTo>
                  <a:pt x="872639" y="1348692"/>
                  <a:pt x="867762" y="1364604"/>
                  <a:pt x="862116" y="1382826"/>
                </a:cubicBezTo>
                <a:cubicBezTo>
                  <a:pt x="903950" y="1380516"/>
                  <a:pt x="939880" y="1377179"/>
                  <a:pt x="976067" y="1376923"/>
                </a:cubicBezTo>
                <a:cubicBezTo>
                  <a:pt x="1018671" y="1376666"/>
                  <a:pt x="1022520" y="1374356"/>
                  <a:pt x="1029450" y="1320717"/>
                </a:cubicBezTo>
                <a:close/>
                <a:moveTo>
                  <a:pt x="1663110" y="1291716"/>
                </a:moveTo>
                <a:cubicBezTo>
                  <a:pt x="1613321" y="1303009"/>
                  <a:pt x="1564044" y="1287866"/>
                  <a:pt x="1513742" y="1304548"/>
                </a:cubicBezTo>
                <a:cubicBezTo>
                  <a:pt x="1517078" y="1321487"/>
                  <a:pt x="1519901" y="1335089"/>
                  <a:pt x="1523238" y="1352028"/>
                </a:cubicBezTo>
                <a:cubicBezTo>
                  <a:pt x="1568664" y="1345612"/>
                  <a:pt x="1611011" y="1340736"/>
                  <a:pt x="1652844" y="1333549"/>
                </a:cubicBezTo>
                <a:cubicBezTo>
                  <a:pt x="1674146" y="1329956"/>
                  <a:pt x="1669270" y="1313531"/>
                  <a:pt x="1663110" y="1291716"/>
                </a:cubicBezTo>
                <a:close/>
                <a:moveTo>
                  <a:pt x="814893" y="1387959"/>
                </a:moveTo>
                <a:cubicBezTo>
                  <a:pt x="823106" y="1368710"/>
                  <a:pt x="838505" y="1353568"/>
                  <a:pt x="835938" y="1332010"/>
                </a:cubicBezTo>
                <a:cubicBezTo>
                  <a:pt x="801804" y="1332010"/>
                  <a:pt x="769723" y="1332010"/>
                  <a:pt x="737386" y="1332010"/>
                </a:cubicBezTo>
                <a:cubicBezTo>
                  <a:pt x="727120" y="1353311"/>
                  <a:pt x="718394" y="1371533"/>
                  <a:pt x="706075" y="1397455"/>
                </a:cubicBezTo>
                <a:cubicBezTo>
                  <a:pt x="746369" y="1393861"/>
                  <a:pt x="778193" y="1391038"/>
                  <a:pt x="814893" y="1387959"/>
                </a:cubicBezTo>
                <a:close/>
                <a:moveTo>
                  <a:pt x="425304" y="1731865"/>
                </a:moveTo>
                <a:cubicBezTo>
                  <a:pt x="456101" y="1729042"/>
                  <a:pt x="480226" y="1726989"/>
                  <a:pt x="499218" y="1725449"/>
                </a:cubicBezTo>
                <a:cubicBezTo>
                  <a:pt x="509227" y="1690802"/>
                  <a:pt x="517697" y="1661800"/>
                  <a:pt x="526679" y="1631003"/>
                </a:cubicBezTo>
                <a:cubicBezTo>
                  <a:pt x="510767" y="1629206"/>
                  <a:pt x="497935" y="1627667"/>
                  <a:pt x="482793" y="1625870"/>
                </a:cubicBezTo>
                <a:cubicBezTo>
                  <a:pt x="464314" y="1660261"/>
                  <a:pt x="446092" y="1693368"/>
                  <a:pt x="425304" y="1731865"/>
                </a:cubicBezTo>
                <a:close/>
                <a:moveTo>
                  <a:pt x="1709050" y="1289920"/>
                </a:moveTo>
                <a:cubicBezTo>
                  <a:pt x="1713413" y="1323797"/>
                  <a:pt x="1713669" y="1325593"/>
                  <a:pt x="1734458" y="1323797"/>
                </a:cubicBezTo>
                <a:cubicBezTo>
                  <a:pt x="1775778" y="1319947"/>
                  <a:pt x="1816841" y="1313788"/>
                  <a:pt x="1857905" y="1308142"/>
                </a:cubicBezTo>
                <a:cubicBezTo>
                  <a:pt x="1860985" y="1307628"/>
                  <a:pt x="1863551" y="1302495"/>
                  <a:pt x="1871250" y="1294283"/>
                </a:cubicBezTo>
                <a:cubicBezTo>
                  <a:pt x="1814018" y="1271184"/>
                  <a:pt x="1761662" y="1299159"/>
                  <a:pt x="1709050" y="1289920"/>
                </a:cubicBezTo>
                <a:close/>
                <a:moveTo>
                  <a:pt x="617019" y="1474705"/>
                </a:moveTo>
                <a:cubicBezTo>
                  <a:pt x="598284" y="1462899"/>
                  <a:pt x="584425" y="1462129"/>
                  <a:pt x="574672" y="1478042"/>
                </a:cubicBezTo>
                <a:cubicBezTo>
                  <a:pt x="558247" y="1504989"/>
                  <a:pt x="543105" y="1532451"/>
                  <a:pt x="526423" y="1561708"/>
                </a:cubicBezTo>
                <a:cubicBezTo>
                  <a:pt x="558760" y="1569921"/>
                  <a:pt x="575185" y="1560682"/>
                  <a:pt x="585451" y="1536300"/>
                </a:cubicBezTo>
                <a:cubicBezTo>
                  <a:pt x="593921" y="1516025"/>
                  <a:pt x="605213" y="1497033"/>
                  <a:pt x="617019" y="1474705"/>
                </a:cubicBezTo>
                <a:close/>
                <a:moveTo>
                  <a:pt x="2026522" y="1295822"/>
                </a:moveTo>
                <a:cubicBezTo>
                  <a:pt x="2011636" y="1271184"/>
                  <a:pt x="2011636" y="1271184"/>
                  <a:pt x="1901021" y="1280424"/>
                </a:cubicBezTo>
                <a:cubicBezTo>
                  <a:pt x="1903075" y="1298132"/>
                  <a:pt x="1912827" y="1307115"/>
                  <a:pt x="1930279" y="1305575"/>
                </a:cubicBezTo>
                <a:cubicBezTo>
                  <a:pt x="1961847" y="1303009"/>
                  <a:pt x="1993414" y="1299159"/>
                  <a:pt x="2026522" y="1295822"/>
                </a:cubicBezTo>
                <a:close/>
                <a:moveTo>
                  <a:pt x="690163" y="1335089"/>
                </a:moveTo>
                <a:cubicBezTo>
                  <a:pt x="675534" y="1335859"/>
                  <a:pt x="662959" y="1333036"/>
                  <a:pt x="659879" y="1337143"/>
                </a:cubicBezTo>
                <a:cubicBezTo>
                  <a:pt x="643967" y="1358444"/>
                  <a:pt x="629594" y="1380772"/>
                  <a:pt x="622922" y="1411570"/>
                </a:cubicBezTo>
                <a:cubicBezTo>
                  <a:pt x="671684" y="1405410"/>
                  <a:pt x="668605" y="1364604"/>
                  <a:pt x="690163" y="1335089"/>
                </a:cubicBezTo>
                <a:close/>
                <a:moveTo>
                  <a:pt x="1851232" y="1086912"/>
                </a:moveTo>
                <a:cubicBezTo>
                  <a:pt x="1771415" y="1094612"/>
                  <a:pt x="1691854" y="1098205"/>
                  <a:pt x="1611781" y="1103594"/>
                </a:cubicBezTo>
                <a:cubicBezTo>
                  <a:pt x="1545053" y="1108214"/>
                  <a:pt x="1478068" y="1107957"/>
                  <a:pt x="1411340" y="1110524"/>
                </a:cubicBezTo>
                <a:cubicBezTo>
                  <a:pt x="1332806" y="1113603"/>
                  <a:pt x="1254272" y="1118480"/>
                  <a:pt x="1175482" y="1121303"/>
                </a:cubicBezTo>
                <a:cubicBezTo>
                  <a:pt x="1085142" y="1124383"/>
                  <a:pt x="994546" y="1126436"/>
                  <a:pt x="904206" y="1128489"/>
                </a:cubicBezTo>
                <a:cubicBezTo>
                  <a:pt x="849284" y="1129772"/>
                  <a:pt x="794362" y="1127719"/>
                  <a:pt x="739696" y="1131569"/>
                </a:cubicBezTo>
                <a:cubicBezTo>
                  <a:pt x="691190" y="1134905"/>
                  <a:pt x="671941" y="1119250"/>
                  <a:pt x="632161" y="1096151"/>
                </a:cubicBezTo>
                <a:cubicBezTo>
                  <a:pt x="623178" y="1091019"/>
                  <a:pt x="616505" y="1074593"/>
                  <a:pt x="615992" y="1063301"/>
                </a:cubicBezTo>
                <a:cubicBezTo>
                  <a:pt x="614966" y="1025060"/>
                  <a:pt x="618302" y="1006582"/>
                  <a:pt x="617789" y="968085"/>
                </a:cubicBezTo>
                <a:cubicBezTo>
                  <a:pt x="616762" y="862603"/>
                  <a:pt x="614196" y="756865"/>
                  <a:pt x="613426" y="651383"/>
                </a:cubicBezTo>
                <a:cubicBezTo>
                  <a:pt x="613169" y="626231"/>
                  <a:pt x="616249" y="600823"/>
                  <a:pt x="619585" y="575672"/>
                </a:cubicBezTo>
                <a:cubicBezTo>
                  <a:pt x="631648" y="487386"/>
                  <a:pt x="645507" y="399356"/>
                  <a:pt x="656799" y="311069"/>
                </a:cubicBezTo>
                <a:cubicBezTo>
                  <a:pt x="661675" y="272572"/>
                  <a:pt x="665012" y="258200"/>
                  <a:pt x="696066" y="250244"/>
                </a:cubicBezTo>
                <a:cubicBezTo>
                  <a:pt x="777936" y="229456"/>
                  <a:pt x="859293" y="207128"/>
                  <a:pt x="944756" y="204048"/>
                </a:cubicBezTo>
                <a:cubicBezTo>
                  <a:pt x="1014051" y="201481"/>
                  <a:pt x="1083089" y="190959"/>
                  <a:pt x="1152383" y="185826"/>
                </a:cubicBezTo>
                <a:cubicBezTo>
                  <a:pt x="1214492" y="181206"/>
                  <a:pt x="1276857" y="180436"/>
                  <a:pt x="1338965" y="176330"/>
                </a:cubicBezTo>
                <a:cubicBezTo>
                  <a:pt x="1381569" y="173507"/>
                  <a:pt x="1424172" y="167347"/>
                  <a:pt x="1466776" y="164524"/>
                </a:cubicBezTo>
                <a:cubicBezTo>
                  <a:pt x="1541973" y="159905"/>
                  <a:pt x="1617427" y="155798"/>
                  <a:pt x="1692881" y="152975"/>
                </a:cubicBezTo>
                <a:cubicBezTo>
                  <a:pt x="1741900" y="151179"/>
                  <a:pt x="1791177" y="148869"/>
                  <a:pt x="1839939" y="152205"/>
                </a:cubicBezTo>
                <a:cubicBezTo>
                  <a:pt x="1894605" y="155798"/>
                  <a:pt x="1949271" y="163241"/>
                  <a:pt x="2003423" y="172737"/>
                </a:cubicBezTo>
                <a:cubicBezTo>
                  <a:pt x="2046283" y="180180"/>
                  <a:pt x="2050133" y="209694"/>
                  <a:pt x="2053726" y="252297"/>
                </a:cubicBezTo>
                <a:cubicBezTo>
                  <a:pt x="2057832" y="301060"/>
                  <a:pt x="2058089" y="350593"/>
                  <a:pt x="2054753" y="399356"/>
                </a:cubicBezTo>
                <a:cubicBezTo>
                  <a:pt x="2048850" y="485333"/>
                  <a:pt x="2037044" y="571052"/>
                  <a:pt x="2031398" y="657029"/>
                </a:cubicBezTo>
                <a:cubicBezTo>
                  <a:pt x="2027035" y="720677"/>
                  <a:pt x="2032168" y="785096"/>
                  <a:pt x="2026265" y="848744"/>
                </a:cubicBezTo>
                <a:cubicBezTo>
                  <a:pt x="2022159" y="892374"/>
                  <a:pt x="2016256" y="932154"/>
                  <a:pt x="2009840" y="980404"/>
                </a:cubicBezTo>
                <a:cubicBezTo>
                  <a:pt x="2007016" y="986050"/>
                  <a:pt x="2012149" y="995033"/>
                  <a:pt x="2011636" y="1002219"/>
                </a:cubicBezTo>
                <a:cubicBezTo>
                  <a:pt x="2009840" y="1023777"/>
                  <a:pt x="2014716" y="1033016"/>
                  <a:pt x="2002653" y="1045335"/>
                </a:cubicBezTo>
                <a:cubicBezTo>
                  <a:pt x="1981865" y="1064584"/>
                  <a:pt x="1989821" y="1063557"/>
                  <a:pt x="1938492" y="1073053"/>
                </a:cubicBezTo>
                <a:cubicBezTo>
                  <a:pt x="1907437" y="1083832"/>
                  <a:pt x="1916164" y="1081779"/>
                  <a:pt x="1883569" y="1086655"/>
                </a:cubicBezTo>
                <a:cubicBezTo>
                  <a:pt x="1883056" y="1084346"/>
                  <a:pt x="1851489" y="1089479"/>
                  <a:pt x="1851232" y="1086912"/>
                </a:cubicBezTo>
                <a:close/>
                <a:moveTo>
                  <a:pt x="2016256" y="223296"/>
                </a:moveTo>
                <a:cubicBezTo>
                  <a:pt x="1944395" y="214827"/>
                  <a:pt x="1881516" y="203278"/>
                  <a:pt x="1818125" y="200968"/>
                </a:cubicBezTo>
                <a:cubicBezTo>
                  <a:pt x="1712899" y="197375"/>
                  <a:pt x="1607161" y="198915"/>
                  <a:pt x="1501936" y="200198"/>
                </a:cubicBezTo>
                <a:cubicBezTo>
                  <a:pt x="1453173" y="200711"/>
                  <a:pt x="1404410" y="204818"/>
                  <a:pt x="1355647" y="209437"/>
                </a:cubicBezTo>
                <a:cubicBezTo>
                  <a:pt x="1244776" y="219960"/>
                  <a:pt x="1134418" y="233562"/>
                  <a:pt x="1023547" y="242288"/>
                </a:cubicBezTo>
                <a:cubicBezTo>
                  <a:pt x="924225" y="250244"/>
                  <a:pt x="825416" y="260253"/>
                  <a:pt x="728660" y="286431"/>
                </a:cubicBezTo>
                <a:cubicBezTo>
                  <a:pt x="685287" y="298237"/>
                  <a:pt x="682207" y="334168"/>
                  <a:pt x="678101" y="380877"/>
                </a:cubicBezTo>
                <a:cubicBezTo>
                  <a:pt x="674508" y="422197"/>
                  <a:pt x="672198" y="463774"/>
                  <a:pt x="670145" y="505094"/>
                </a:cubicBezTo>
                <a:cubicBezTo>
                  <a:pt x="666038" y="588248"/>
                  <a:pt x="662445" y="671401"/>
                  <a:pt x="659365" y="754555"/>
                </a:cubicBezTo>
                <a:cubicBezTo>
                  <a:pt x="656029" y="842071"/>
                  <a:pt x="652949" y="929588"/>
                  <a:pt x="650383" y="1017104"/>
                </a:cubicBezTo>
                <a:cubicBezTo>
                  <a:pt x="649613" y="1043539"/>
                  <a:pt x="647560" y="1070743"/>
                  <a:pt x="667065" y="1092815"/>
                </a:cubicBezTo>
                <a:cubicBezTo>
                  <a:pt x="723270" y="1090762"/>
                  <a:pt x="777936" y="1087939"/>
                  <a:pt x="832602" y="1087169"/>
                </a:cubicBezTo>
                <a:cubicBezTo>
                  <a:pt x="913959" y="1085886"/>
                  <a:pt x="996086" y="1093328"/>
                  <a:pt x="1076673" y="1084346"/>
                </a:cubicBezTo>
                <a:cubicBezTo>
                  <a:pt x="1192164" y="1071257"/>
                  <a:pt x="1307141" y="1066380"/>
                  <a:pt x="1422889" y="1069460"/>
                </a:cubicBezTo>
                <a:cubicBezTo>
                  <a:pt x="1442137" y="1069973"/>
                  <a:pt x="1461386" y="1068177"/>
                  <a:pt x="1480634" y="1067664"/>
                </a:cubicBezTo>
                <a:cubicBezTo>
                  <a:pt x="1523494" y="1066637"/>
                  <a:pt x="1566611" y="1067407"/>
                  <a:pt x="1609214" y="1064327"/>
                </a:cubicBezTo>
                <a:cubicBezTo>
                  <a:pt x="1656437" y="1060991"/>
                  <a:pt x="1703404" y="1054575"/>
                  <a:pt x="1750627" y="1049185"/>
                </a:cubicBezTo>
                <a:cubicBezTo>
                  <a:pt x="1821204" y="1041229"/>
                  <a:pt x="1891526" y="1033273"/>
                  <a:pt x="1966466" y="1024804"/>
                </a:cubicBezTo>
                <a:cubicBezTo>
                  <a:pt x="1968519" y="984767"/>
                  <a:pt x="1965183" y="945500"/>
                  <a:pt x="1973909" y="909056"/>
                </a:cubicBezTo>
                <a:cubicBezTo>
                  <a:pt x="1988794" y="846948"/>
                  <a:pt x="1980325" y="784582"/>
                  <a:pt x="1985971" y="722731"/>
                </a:cubicBezTo>
                <a:cubicBezTo>
                  <a:pt x="1995467" y="619302"/>
                  <a:pt x="2000600" y="515360"/>
                  <a:pt x="2007273" y="411675"/>
                </a:cubicBezTo>
                <a:cubicBezTo>
                  <a:pt x="2010353" y="363169"/>
                  <a:pt x="2012919" y="280272"/>
                  <a:pt x="2016256" y="22329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7" name="Shape 187"/>
        <p:cNvGrpSpPr/>
        <p:nvPr/>
      </p:nvGrpSpPr>
      <p:grpSpPr>
        <a:xfrm>
          <a:off x="0" y="0"/>
          <a:ext cx="0" cy="0"/>
          <a:chOff x="0" y="0"/>
          <a:chExt cx="0" cy="0"/>
        </a:xfrm>
      </p:grpSpPr>
      <p:sp>
        <p:nvSpPr>
          <p:cNvPr id="188" name="Google Shape;188;p20"/>
          <p:cNvSpPr/>
          <p:nvPr/>
        </p:nvSpPr>
        <p:spPr>
          <a:xfrm>
            <a:off x="0" y="0"/>
            <a:ext cx="9144000" cy="15168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9" name="Google Shape;189;p20"/>
          <p:cNvSpPr txBox="1"/>
          <p:nvPr/>
        </p:nvSpPr>
        <p:spPr>
          <a:xfrm>
            <a:off x="1931832" y="600463"/>
            <a:ext cx="52803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chemeClr val="lt2"/>
                </a:solidFill>
                <a:latin typeface="Times New Roman"/>
                <a:ea typeface="Times New Roman"/>
                <a:cs typeface="Times New Roman"/>
                <a:sym typeface="Times New Roman"/>
              </a:rPr>
              <a:t>Limitations</a:t>
            </a:r>
            <a:endParaRPr sz="4000">
              <a:solidFill>
                <a:schemeClr val="lt2"/>
              </a:solidFill>
              <a:latin typeface="Times New Roman"/>
              <a:ea typeface="Times New Roman"/>
              <a:cs typeface="Times New Roman"/>
              <a:sym typeface="Times New Roman"/>
            </a:endParaRPr>
          </a:p>
        </p:txBody>
      </p:sp>
      <p:cxnSp>
        <p:nvCxnSpPr>
          <p:cNvPr id="190" name="Google Shape;190;p20"/>
          <p:cNvCxnSpPr/>
          <p:nvPr/>
        </p:nvCxnSpPr>
        <p:spPr>
          <a:xfrm flipH="1" rot="10800000">
            <a:off x="2628275" y="2084825"/>
            <a:ext cx="7800" cy="1636200"/>
          </a:xfrm>
          <a:prstGeom prst="straightConnector1">
            <a:avLst/>
          </a:prstGeom>
          <a:noFill/>
          <a:ln cap="rnd" cmpd="sng" w="19050">
            <a:solidFill>
              <a:schemeClr val="dk1"/>
            </a:solidFill>
            <a:prstDash val="solid"/>
            <a:round/>
            <a:headEnd len="sm" w="sm" type="none"/>
            <a:tailEnd len="sm" w="sm" type="none"/>
          </a:ln>
        </p:spPr>
      </p:cxnSp>
      <p:cxnSp>
        <p:nvCxnSpPr>
          <p:cNvPr id="191" name="Google Shape;191;p20"/>
          <p:cNvCxnSpPr/>
          <p:nvPr/>
        </p:nvCxnSpPr>
        <p:spPr>
          <a:xfrm rot="-5400000">
            <a:off x="2465643" y="3725725"/>
            <a:ext cx="329700" cy="0"/>
          </a:xfrm>
          <a:prstGeom prst="straightConnector1">
            <a:avLst/>
          </a:prstGeom>
          <a:noFill/>
          <a:ln cap="rnd" cmpd="sng" w="19050">
            <a:solidFill>
              <a:schemeClr val="dk1"/>
            </a:solidFill>
            <a:prstDash val="solid"/>
            <a:round/>
            <a:headEnd len="sm" w="sm" type="none"/>
            <a:tailEnd len="sm" w="sm" type="none"/>
          </a:ln>
        </p:spPr>
      </p:cxnSp>
      <p:cxnSp>
        <p:nvCxnSpPr>
          <p:cNvPr id="192" name="Google Shape;192;p20"/>
          <p:cNvCxnSpPr/>
          <p:nvPr/>
        </p:nvCxnSpPr>
        <p:spPr>
          <a:xfrm>
            <a:off x="2638616" y="2084659"/>
            <a:ext cx="3875100" cy="0"/>
          </a:xfrm>
          <a:prstGeom prst="straightConnector1">
            <a:avLst/>
          </a:prstGeom>
          <a:noFill/>
          <a:ln cap="rnd" cmpd="sng" w="19050">
            <a:solidFill>
              <a:schemeClr val="dk1"/>
            </a:solidFill>
            <a:prstDash val="solid"/>
            <a:round/>
            <a:headEnd len="sm" w="sm" type="none"/>
            <a:tailEnd len="sm" w="sm" type="none"/>
          </a:ln>
        </p:spPr>
      </p:cxnSp>
      <p:cxnSp>
        <p:nvCxnSpPr>
          <p:cNvPr id="193" name="Google Shape;193;p20"/>
          <p:cNvCxnSpPr>
            <a:stCxn id="188" idx="2"/>
          </p:cNvCxnSpPr>
          <p:nvPr/>
        </p:nvCxnSpPr>
        <p:spPr>
          <a:xfrm>
            <a:off x="4572000" y="1516800"/>
            <a:ext cx="6300" cy="583800"/>
          </a:xfrm>
          <a:prstGeom prst="straightConnector1">
            <a:avLst/>
          </a:prstGeom>
          <a:noFill/>
          <a:ln cap="flat" cmpd="sng" w="19050">
            <a:solidFill>
              <a:srgbClr val="260266"/>
            </a:solidFill>
            <a:prstDash val="solid"/>
            <a:round/>
            <a:headEnd len="med" w="med" type="none"/>
            <a:tailEnd len="med" w="med" type="none"/>
          </a:ln>
        </p:spPr>
      </p:cxnSp>
      <p:sp>
        <p:nvSpPr>
          <p:cNvPr id="194" name="Google Shape;194;p20"/>
          <p:cNvSpPr/>
          <p:nvPr/>
        </p:nvSpPr>
        <p:spPr>
          <a:xfrm>
            <a:off x="829000" y="3559025"/>
            <a:ext cx="3598500" cy="11571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95" name="Google Shape;195;p20"/>
          <p:cNvGrpSpPr/>
          <p:nvPr/>
        </p:nvGrpSpPr>
        <p:grpSpPr>
          <a:xfrm>
            <a:off x="1168125" y="2236850"/>
            <a:ext cx="2929775" cy="1088588"/>
            <a:chOff x="-320537" y="0"/>
            <a:chExt cx="4694400" cy="1282200"/>
          </a:xfrm>
        </p:grpSpPr>
        <p:sp>
          <p:nvSpPr>
            <p:cNvPr id="196" name="Google Shape;196;p20"/>
            <p:cNvSpPr/>
            <p:nvPr/>
          </p:nvSpPr>
          <p:spPr>
            <a:xfrm>
              <a:off x="0" y="0"/>
              <a:ext cx="4332000" cy="12822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7" name="Google Shape;197;p20"/>
            <p:cNvSpPr txBox="1"/>
            <p:nvPr/>
          </p:nvSpPr>
          <p:spPr>
            <a:xfrm>
              <a:off x="-320537" y="799729"/>
              <a:ext cx="4694400" cy="272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500">
                  <a:solidFill>
                    <a:schemeClr val="lt1"/>
                  </a:solidFill>
                  <a:latin typeface="Times New Roman"/>
                  <a:ea typeface="Times New Roman"/>
                  <a:cs typeface="Times New Roman"/>
                  <a:sym typeface="Times New Roman"/>
                </a:rPr>
                <a:t>Dataset Size &amp; Diversity</a:t>
              </a:r>
              <a:endParaRPr sz="1500">
                <a:solidFill>
                  <a:schemeClr val="lt1"/>
                </a:solidFill>
                <a:latin typeface="Times New Roman"/>
                <a:ea typeface="Times New Roman"/>
                <a:cs typeface="Times New Roman"/>
                <a:sym typeface="Times New Roman"/>
              </a:endParaRPr>
            </a:p>
          </p:txBody>
        </p:sp>
        <p:sp>
          <p:nvSpPr>
            <p:cNvPr id="198" name="Google Shape;198;p20"/>
            <p:cNvSpPr txBox="1"/>
            <p:nvPr/>
          </p:nvSpPr>
          <p:spPr>
            <a:xfrm>
              <a:off x="126094" y="219017"/>
              <a:ext cx="4037100" cy="3264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b="1" lang="en" sz="1800" u="sng">
                  <a:solidFill>
                    <a:schemeClr val="lt1"/>
                  </a:solidFill>
                  <a:latin typeface="Times New Roman"/>
                  <a:ea typeface="Times New Roman"/>
                  <a:cs typeface="Times New Roman"/>
                  <a:sym typeface="Times New Roman"/>
                </a:rPr>
                <a:t>First Limitation</a:t>
              </a:r>
              <a:endParaRPr b="1" sz="1800" u="sng">
                <a:solidFill>
                  <a:schemeClr val="lt1"/>
                </a:solidFill>
                <a:latin typeface="Times New Roman"/>
                <a:ea typeface="Times New Roman"/>
                <a:cs typeface="Times New Roman"/>
                <a:sym typeface="Times New Roman"/>
              </a:endParaRPr>
            </a:p>
          </p:txBody>
        </p:sp>
      </p:grpSp>
      <p:cxnSp>
        <p:nvCxnSpPr>
          <p:cNvPr id="199" name="Google Shape;199;p20"/>
          <p:cNvCxnSpPr/>
          <p:nvPr/>
        </p:nvCxnSpPr>
        <p:spPr>
          <a:xfrm flipH="1" rot="10800000">
            <a:off x="6511975" y="2102825"/>
            <a:ext cx="7800" cy="1636200"/>
          </a:xfrm>
          <a:prstGeom prst="straightConnector1">
            <a:avLst/>
          </a:prstGeom>
          <a:noFill/>
          <a:ln cap="rnd" cmpd="sng" w="19050">
            <a:solidFill>
              <a:schemeClr val="dk1"/>
            </a:solidFill>
            <a:prstDash val="solid"/>
            <a:round/>
            <a:headEnd len="sm" w="sm" type="none"/>
            <a:tailEnd len="sm" w="sm" type="none"/>
          </a:ln>
        </p:spPr>
      </p:cxnSp>
      <p:cxnSp>
        <p:nvCxnSpPr>
          <p:cNvPr id="200" name="Google Shape;200;p20"/>
          <p:cNvCxnSpPr/>
          <p:nvPr/>
        </p:nvCxnSpPr>
        <p:spPr>
          <a:xfrm rot="-5400000">
            <a:off x="6349343" y="3743725"/>
            <a:ext cx="329700" cy="0"/>
          </a:xfrm>
          <a:prstGeom prst="straightConnector1">
            <a:avLst/>
          </a:prstGeom>
          <a:noFill/>
          <a:ln cap="rnd" cmpd="sng" w="19050">
            <a:solidFill>
              <a:schemeClr val="dk1"/>
            </a:solidFill>
            <a:prstDash val="solid"/>
            <a:round/>
            <a:headEnd len="sm" w="sm" type="none"/>
            <a:tailEnd len="sm" w="sm" type="none"/>
          </a:ln>
        </p:spPr>
      </p:cxnSp>
      <p:sp>
        <p:nvSpPr>
          <p:cNvPr id="201" name="Google Shape;201;p20"/>
          <p:cNvSpPr/>
          <p:nvPr/>
        </p:nvSpPr>
        <p:spPr>
          <a:xfrm>
            <a:off x="4712700" y="3577025"/>
            <a:ext cx="3598500" cy="11571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02" name="Google Shape;202;p20"/>
          <p:cNvGrpSpPr/>
          <p:nvPr/>
        </p:nvGrpSpPr>
        <p:grpSpPr>
          <a:xfrm>
            <a:off x="5051825" y="2254850"/>
            <a:ext cx="3209871" cy="1088588"/>
            <a:chOff x="-320537" y="0"/>
            <a:chExt cx="5143200" cy="1282200"/>
          </a:xfrm>
        </p:grpSpPr>
        <p:sp>
          <p:nvSpPr>
            <p:cNvPr id="203" name="Google Shape;203;p20"/>
            <p:cNvSpPr/>
            <p:nvPr/>
          </p:nvSpPr>
          <p:spPr>
            <a:xfrm>
              <a:off x="0" y="0"/>
              <a:ext cx="4332000" cy="12822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4" name="Google Shape;204;p20"/>
            <p:cNvSpPr txBox="1"/>
            <p:nvPr/>
          </p:nvSpPr>
          <p:spPr>
            <a:xfrm>
              <a:off x="-320537" y="706122"/>
              <a:ext cx="5143200" cy="408000"/>
            </a:xfrm>
            <a:prstGeom prst="rect">
              <a:avLst/>
            </a:prstGeom>
            <a:noFill/>
            <a:ln>
              <a:noFill/>
            </a:ln>
          </p:spPr>
          <p:txBody>
            <a:bodyPr anchorCtr="0" anchor="t" bIns="0" lIns="0" spcFirstLastPara="1" rIns="0" wrap="square" tIns="0">
              <a:spAutoFit/>
            </a:bodyPr>
            <a:lstStyle/>
            <a:p>
              <a:pPr indent="0" lvl="0" marL="0" rtl="0" algn="ctr">
                <a:lnSpc>
                  <a:spcPct val="50000"/>
                </a:lnSpc>
                <a:spcBef>
                  <a:spcPts val="900"/>
                </a:spcBef>
                <a:spcAft>
                  <a:spcPts val="0"/>
                </a:spcAft>
                <a:buNone/>
              </a:pPr>
              <a:r>
                <a:rPr lang="en" sz="1500">
                  <a:solidFill>
                    <a:schemeClr val="lt1"/>
                  </a:solidFill>
                  <a:latin typeface="Times New Roman"/>
                  <a:ea typeface="Times New Roman"/>
                  <a:cs typeface="Times New Roman"/>
                  <a:sym typeface="Times New Roman"/>
                </a:rPr>
                <a:t>Model Generalization and </a:t>
              </a:r>
              <a:endParaRPr sz="1500">
                <a:solidFill>
                  <a:schemeClr val="lt1"/>
                </a:solidFill>
                <a:latin typeface="Times New Roman"/>
                <a:ea typeface="Times New Roman"/>
                <a:cs typeface="Times New Roman"/>
                <a:sym typeface="Times New Roman"/>
              </a:endParaRPr>
            </a:p>
            <a:p>
              <a:pPr indent="0" lvl="0" marL="0" rtl="0" algn="ctr">
                <a:lnSpc>
                  <a:spcPct val="50000"/>
                </a:lnSpc>
                <a:spcBef>
                  <a:spcPts val="900"/>
                </a:spcBef>
                <a:spcAft>
                  <a:spcPts val="0"/>
                </a:spcAft>
                <a:buNone/>
              </a:pPr>
              <a:r>
                <a:rPr lang="en" sz="1500">
                  <a:solidFill>
                    <a:schemeClr val="lt1"/>
                  </a:solidFill>
                  <a:latin typeface="Times New Roman"/>
                  <a:ea typeface="Times New Roman"/>
                  <a:cs typeface="Times New Roman"/>
                  <a:sym typeface="Times New Roman"/>
                </a:rPr>
                <a:t>Interpretability</a:t>
              </a:r>
              <a:endParaRPr sz="1500">
                <a:solidFill>
                  <a:schemeClr val="lt1"/>
                </a:solidFill>
                <a:latin typeface="Times New Roman"/>
                <a:ea typeface="Times New Roman"/>
                <a:cs typeface="Times New Roman"/>
                <a:sym typeface="Times New Roman"/>
              </a:endParaRPr>
            </a:p>
          </p:txBody>
        </p:sp>
        <p:sp>
          <p:nvSpPr>
            <p:cNvPr id="205" name="Google Shape;205;p20"/>
            <p:cNvSpPr txBox="1"/>
            <p:nvPr/>
          </p:nvSpPr>
          <p:spPr>
            <a:xfrm>
              <a:off x="126094" y="219017"/>
              <a:ext cx="4037100" cy="3264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b="1" lang="en" sz="1800" u="sng">
                  <a:solidFill>
                    <a:schemeClr val="lt1"/>
                  </a:solidFill>
                  <a:latin typeface="Times New Roman"/>
                  <a:ea typeface="Times New Roman"/>
                  <a:cs typeface="Times New Roman"/>
                  <a:sym typeface="Times New Roman"/>
                </a:rPr>
                <a:t>Second</a:t>
              </a:r>
              <a:r>
                <a:rPr b="1" lang="en" sz="1800" u="sng">
                  <a:solidFill>
                    <a:schemeClr val="lt1"/>
                  </a:solidFill>
                  <a:latin typeface="Times New Roman"/>
                  <a:ea typeface="Times New Roman"/>
                  <a:cs typeface="Times New Roman"/>
                  <a:sym typeface="Times New Roman"/>
                </a:rPr>
                <a:t> Limitation</a:t>
              </a:r>
              <a:endParaRPr b="1" sz="1800" u="sng">
                <a:solidFill>
                  <a:schemeClr val="lt1"/>
                </a:solidFill>
                <a:latin typeface="Times New Roman"/>
                <a:ea typeface="Times New Roman"/>
                <a:cs typeface="Times New Roman"/>
                <a:sym typeface="Times New Roman"/>
              </a:endParaRPr>
            </a:p>
          </p:txBody>
        </p:sp>
      </p:grpSp>
      <p:sp>
        <p:nvSpPr>
          <p:cNvPr id="206" name="Google Shape;206;p20"/>
          <p:cNvSpPr txBox="1"/>
          <p:nvPr/>
        </p:nvSpPr>
        <p:spPr>
          <a:xfrm>
            <a:off x="904350" y="3655100"/>
            <a:ext cx="3466800" cy="93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Times New Roman"/>
                <a:ea typeface="Times New Roman"/>
                <a:cs typeface="Times New Roman"/>
                <a:sym typeface="Times New Roman"/>
              </a:rPr>
              <a:t>The authors acknowledge that their dataset is relatively small compared to other datasets for toxic content analysis in English.</a:t>
            </a:r>
            <a:endParaRPr sz="1200">
              <a:solidFill>
                <a:schemeClr val="lt1"/>
              </a:solidFill>
              <a:latin typeface="Poppins Light"/>
              <a:ea typeface="Poppins Light"/>
              <a:cs typeface="Poppins Light"/>
              <a:sym typeface="Poppins Light"/>
            </a:endParaRPr>
          </a:p>
        </p:txBody>
      </p:sp>
      <p:sp>
        <p:nvSpPr>
          <p:cNvPr id="207" name="Google Shape;207;p20"/>
          <p:cNvSpPr txBox="1"/>
          <p:nvPr/>
        </p:nvSpPr>
        <p:spPr>
          <a:xfrm>
            <a:off x="4813800" y="3673925"/>
            <a:ext cx="3497400" cy="99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Times New Roman"/>
                <a:ea typeface="Times New Roman"/>
                <a:cs typeface="Times New Roman"/>
                <a:sym typeface="Times New Roman"/>
              </a:rPr>
              <a:t>The authors admit that their fine-tuned AraBERT model may not generalize well to other domains and tasks, as it is tailored to their specific dataset and task.</a:t>
            </a:r>
            <a:endParaRPr sz="2400">
              <a:solidFill>
                <a:schemeClr val="lt1"/>
              </a:solidFill>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1" name="Shape 211"/>
        <p:cNvGrpSpPr/>
        <p:nvPr/>
      </p:nvGrpSpPr>
      <p:grpSpPr>
        <a:xfrm>
          <a:off x="0" y="0"/>
          <a:ext cx="0" cy="0"/>
          <a:chOff x="0" y="0"/>
          <a:chExt cx="0" cy="0"/>
        </a:xfrm>
      </p:grpSpPr>
      <p:sp>
        <p:nvSpPr>
          <p:cNvPr id="212" name="Google Shape;212;p21"/>
          <p:cNvSpPr/>
          <p:nvPr/>
        </p:nvSpPr>
        <p:spPr>
          <a:xfrm>
            <a:off x="0" y="0"/>
            <a:ext cx="3014400" cy="5143500"/>
          </a:xfrm>
          <a:prstGeom prst="rect">
            <a:avLst/>
          </a:prstGeom>
          <a:solidFill>
            <a:srgbClr val="26026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3" name="Google Shape;213;p21"/>
          <p:cNvSpPr/>
          <p:nvPr/>
        </p:nvSpPr>
        <p:spPr>
          <a:xfrm>
            <a:off x="6129600" y="0"/>
            <a:ext cx="3014400" cy="5143500"/>
          </a:xfrm>
          <a:prstGeom prst="rect">
            <a:avLst/>
          </a:prstGeom>
          <a:solidFill>
            <a:srgbClr val="26026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4" name="Google Shape;214;p21"/>
          <p:cNvSpPr txBox="1"/>
          <p:nvPr/>
        </p:nvSpPr>
        <p:spPr>
          <a:xfrm>
            <a:off x="50" y="0"/>
            <a:ext cx="9144000" cy="1036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15" name="Google Shape;215;p21"/>
          <p:cNvSpPr txBox="1"/>
          <p:nvPr/>
        </p:nvSpPr>
        <p:spPr>
          <a:xfrm>
            <a:off x="2279725" y="207250"/>
            <a:ext cx="4465200" cy="8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chemeClr val="dk1"/>
                </a:solidFill>
                <a:latin typeface="Times New Roman"/>
                <a:ea typeface="Times New Roman"/>
                <a:cs typeface="Times New Roman"/>
                <a:sym typeface="Times New Roman"/>
              </a:rPr>
              <a:t>Synthesis</a:t>
            </a:r>
            <a:endParaRPr b="1" sz="2900">
              <a:solidFill>
                <a:schemeClr val="dk1"/>
              </a:solidFill>
              <a:latin typeface="Times New Roman"/>
              <a:ea typeface="Times New Roman"/>
              <a:cs typeface="Times New Roman"/>
              <a:sym typeface="Times New Roman"/>
            </a:endParaRPr>
          </a:p>
        </p:txBody>
      </p:sp>
      <p:sp>
        <p:nvSpPr>
          <p:cNvPr id="216" name="Google Shape;216;p21"/>
          <p:cNvSpPr txBox="1"/>
          <p:nvPr/>
        </p:nvSpPr>
        <p:spPr>
          <a:xfrm>
            <a:off x="178975" y="1394200"/>
            <a:ext cx="2675400" cy="347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D2D0CE"/>
                </a:solidFill>
                <a:latin typeface="Times New Roman"/>
                <a:ea typeface="Times New Roman"/>
                <a:cs typeface="Times New Roman"/>
                <a:sym typeface="Times New Roman"/>
              </a:rPr>
              <a:t>The paper provides a valuable resource for researchers and practitioners interested in studying and combating toxic content in Arabic social media platforms, as it offers a standardized and publicly accessible dataset and a comprehensive evaluation of different models and techniques.</a:t>
            </a:r>
            <a:endParaRPr sz="1300">
              <a:solidFill>
                <a:srgbClr val="D2D0CE"/>
              </a:solidFill>
              <a:latin typeface="Poppins Light"/>
              <a:ea typeface="Poppins Light"/>
              <a:cs typeface="Poppins Light"/>
              <a:sym typeface="Poppins Light"/>
            </a:endParaRPr>
          </a:p>
        </p:txBody>
      </p:sp>
      <p:sp>
        <p:nvSpPr>
          <p:cNvPr id="217" name="Google Shape;217;p21"/>
          <p:cNvSpPr txBox="1"/>
          <p:nvPr/>
        </p:nvSpPr>
        <p:spPr>
          <a:xfrm>
            <a:off x="3165225" y="1394200"/>
            <a:ext cx="2777400" cy="351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260266"/>
                </a:solidFill>
                <a:latin typeface="Times New Roman"/>
                <a:ea typeface="Times New Roman"/>
                <a:cs typeface="Times New Roman"/>
                <a:sym typeface="Times New Roman"/>
              </a:rPr>
              <a:t>The paper contributes to the advancement of Arabic NLP, as it demonstrates the superiority of the AraBERT model, which is a pre-trained language model specifically designed for Arabic texts and dialects, over other multilingual and monolingual models.</a:t>
            </a:r>
            <a:endParaRPr sz="1300">
              <a:solidFill>
                <a:srgbClr val="260266"/>
              </a:solidFill>
              <a:latin typeface="Times New Roman"/>
              <a:ea typeface="Times New Roman"/>
              <a:cs typeface="Times New Roman"/>
              <a:sym typeface="Times New Roman"/>
            </a:endParaRPr>
          </a:p>
        </p:txBody>
      </p:sp>
      <p:sp>
        <p:nvSpPr>
          <p:cNvPr id="218" name="Google Shape;218;p21"/>
          <p:cNvSpPr txBox="1"/>
          <p:nvPr/>
        </p:nvSpPr>
        <p:spPr>
          <a:xfrm>
            <a:off x="6349375" y="1356825"/>
            <a:ext cx="2600100" cy="351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D2D0CE"/>
                </a:solidFill>
                <a:latin typeface="Times New Roman"/>
                <a:ea typeface="Times New Roman"/>
                <a:cs typeface="Times New Roman"/>
                <a:sym typeface="Times New Roman"/>
              </a:rPr>
              <a:t>The paper opens up new avenues for further research and development in the field of toxic content detection and prevention, as it suggests possible ways to improve the quality and diversity of the dataset, the generalization and transferability of the models, and the incorporation of other factors and features, such as context, intent, and sarcasm, into the classification task.</a:t>
            </a:r>
            <a:endParaRPr sz="1300">
              <a:solidFill>
                <a:srgbClr val="D2D0CE"/>
              </a:solidFill>
              <a:latin typeface="Poppins Light"/>
              <a:ea typeface="Poppins Light"/>
              <a:cs typeface="Poppins Light"/>
              <a:sym typeface="Poppi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2" name="Shape 222"/>
        <p:cNvGrpSpPr/>
        <p:nvPr/>
      </p:nvGrpSpPr>
      <p:grpSpPr>
        <a:xfrm>
          <a:off x="0" y="0"/>
          <a:ext cx="0" cy="0"/>
          <a:chOff x="0" y="0"/>
          <a:chExt cx="0" cy="0"/>
        </a:xfrm>
      </p:grpSpPr>
      <p:grpSp>
        <p:nvGrpSpPr>
          <p:cNvPr id="223" name="Google Shape;223;p22"/>
          <p:cNvGrpSpPr/>
          <p:nvPr/>
        </p:nvGrpSpPr>
        <p:grpSpPr>
          <a:xfrm>
            <a:off x="1556883" y="1190383"/>
            <a:ext cx="6028270" cy="2760724"/>
            <a:chOff x="-3810" y="0"/>
            <a:chExt cx="3730827" cy="1708580"/>
          </a:xfrm>
        </p:grpSpPr>
        <p:sp>
          <p:nvSpPr>
            <p:cNvPr id="224" name="Google Shape;224;p22"/>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lt2"/>
            </a:solidFill>
            <a:ln>
              <a:noFill/>
            </a:ln>
          </p:spPr>
        </p:sp>
        <p:sp>
          <p:nvSpPr>
            <p:cNvPr id="225" name="Google Shape;225;p22"/>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26" name="Google Shape;226;p22"/>
          <p:cNvGrpSpPr/>
          <p:nvPr/>
        </p:nvGrpSpPr>
        <p:grpSpPr>
          <a:xfrm>
            <a:off x="2270300" y="1995012"/>
            <a:ext cx="4531275" cy="1034533"/>
            <a:chOff x="-626851" y="697394"/>
            <a:chExt cx="12083400" cy="2758755"/>
          </a:xfrm>
        </p:grpSpPr>
        <p:sp>
          <p:nvSpPr>
            <p:cNvPr id="227" name="Google Shape;227;p22"/>
            <p:cNvSpPr txBox="1"/>
            <p:nvPr/>
          </p:nvSpPr>
          <p:spPr>
            <a:xfrm>
              <a:off x="0" y="2717249"/>
              <a:ext cx="11022000" cy="73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800">
                <a:solidFill>
                  <a:schemeClr val="dk1"/>
                </a:solidFill>
                <a:latin typeface="Poppins"/>
                <a:ea typeface="Poppins"/>
                <a:cs typeface="Poppins"/>
                <a:sym typeface="Poppins"/>
              </a:endParaRPr>
            </a:p>
          </p:txBody>
        </p:sp>
        <p:sp>
          <p:nvSpPr>
            <p:cNvPr id="228" name="Google Shape;228;p22"/>
            <p:cNvSpPr txBox="1"/>
            <p:nvPr/>
          </p:nvSpPr>
          <p:spPr>
            <a:xfrm>
              <a:off x="-626851" y="697394"/>
              <a:ext cx="12083400" cy="217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5300">
                  <a:solidFill>
                    <a:schemeClr val="dk1"/>
                  </a:solidFill>
                  <a:latin typeface="Poppins Medium"/>
                  <a:ea typeface="Poppins Medium"/>
                  <a:cs typeface="Poppins Medium"/>
                  <a:sym typeface="Poppins Medium"/>
                </a:rPr>
                <a:t>Thank you!</a:t>
              </a:r>
              <a:endParaRPr sz="5300">
                <a:solidFill>
                  <a:schemeClr val="dk1"/>
                </a:solidFill>
                <a:latin typeface="Poppins"/>
                <a:ea typeface="Poppins"/>
                <a:cs typeface="Poppins"/>
                <a:sym typeface="Poppins"/>
              </a:endParaRPr>
            </a:p>
          </p:txBody>
        </p:sp>
      </p:grpSp>
      <p:sp>
        <p:nvSpPr>
          <p:cNvPr id="229" name="Google Shape;229;p22"/>
          <p:cNvSpPr/>
          <p:nvPr/>
        </p:nvSpPr>
        <p:spPr>
          <a:xfrm>
            <a:off x="6638631" y="3477334"/>
            <a:ext cx="1639995" cy="1313141"/>
          </a:xfrm>
          <a:custGeom>
            <a:rect b="b" l="l" r="r" t="t"/>
            <a:pathLst>
              <a:path extrusionOk="0" h="2626282" w="3279990">
                <a:moveTo>
                  <a:pt x="1551016" y="1592881"/>
                </a:moveTo>
                <a:cubicBezTo>
                  <a:pt x="1313317" y="1704988"/>
                  <a:pt x="1078315" y="1986606"/>
                  <a:pt x="810181" y="1841367"/>
                </a:cubicBezTo>
                <a:cubicBezTo>
                  <a:pt x="738139" y="1792825"/>
                  <a:pt x="435332" y="1688037"/>
                  <a:pt x="300880" y="1597889"/>
                </a:cubicBezTo>
                <a:cubicBezTo>
                  <a:pt x="259273" y="1570151"/>
                  <a:pt x="259658" y="1510052"/>
                  <a:pt x="299724" y="1480388"/>
                </a:cubicBezTo>
                <a:cubicBezTo>
                  <a:pt x="365987" y="1431461"/>
                  <a:pt x="269290" y="1389469"/>
                  <a:pt x="203027" y="1304714"/>
                </a:cubicBezTo>
                <a:cubicBezTo>
                  <a:pt x="137149" y="1216106"/>
                  <a:pt x="68189" y="1129810"/>
                  <a:pt x="0" y="1042744"/>
                </a:cubicBezTo>
                <a:cubicBezTo>
                  <a:pt x="144854" y="698330"/>
                  <a:pt x="425316" y="1035039"/>
                  <a:pt x="668409" y="1080883"/>
                </a:cubicBezTo>
                <a:cubicBezTo>
                  <a:pt x="810566" y="1139056"/>
                  <a:pt x="785139" y="1168720"/>
                  <a:pt x="911501" y="1074334"/>
                </a:cubicBezTo>
                <a:cubicBezTo>
                  <a:pt x="1065216" y="983030"/>
                  <a:pt x="1203136" y="882865"/>
                  <a:pt x="1359162" y="802733"/>
                </a:cubicBezTo>
                <a:cubicBezTo>
                  <a:pt x="1582607" y="735314"/>
                  <a:pt x="905337" y="479508"/>
                  <a:pt x="820968" y="415942"/>
                </a:cubicBezTo>
                <a:cubicBezTo>
                  <a:pt x="763565" y="367786"/>
                  <a:pt x="656081" y="344671"/>
                  <a:pt x="644908" y="281875"/>
                </a:cubicBezTo>
                <a:cubicBezTo>
                  <a:pt x="708089" y="158980"/>
                  <a:pt x="866427" y="76151"/>
                  <a:pt x="988166" y="8733"/>
                </a:cubicBezTo>
                <a:cubicBezTo>
                  <a:pt x="1265161" y="-36342"/>
                  <a:pt x="1548705" y="104275"/>
                  <a:pt x="1813757" y="174775"/>
                </a:cubicBezTo>
                <a:cubicBezTo>
                  <a:pt x="1971324" y="211759"/>
                  <a:pt x="2099612" y="365474"/>
                  <a:pt x="2228286" y="240268"/>
                </a:cubicBezTo>
                <a:cubicBezTo>
                  <a:pt x="2479854" y="-13227"/>
                  <a:pt x="3604398" y="-86809"/>
                  <a:pt x="3188714" y="506090"/>
                </a:cubicBezTo>
                <a:cubicBezTo>
                  <a:pt x="2995318" y="769216"/>
                  <a:pt x="2697135" y="911759"/>
                  <a:pt x="2415132" y="1057383"/>
                </a:cubicBezTo>
                <a:cubicBezTo>
                  <a:pt x="2348869" y="1164483"/>
                  <a:pt x="2345787" y="1309337"/>
                  <a:pt x="2303024" y="1429149"/>
                </a:cubicBezTo>
                <a:cubicBezTo>
                  <a:pt x="2164720" y="1771251"/>
                  <a:pt x="2243310" y="2270921"/>
                  <a:pt x="1842650" y="2430799"/>
                </a:cubicBezTo>
                <a:cubicBezTo>
                  <a:pt x="1740174" y="2462005"/>
                  <a:pt x="1588386" y="2679286"/>
                  <a:pt x="1500549" y="2614178"/>
                </a:cubicBezTo>
                <a:cubicBezTo>
                  <a:pt x="1508254" y="2262831"/>
                  <a:pt x="1541770" y="1940761"/>
                  <a:pt x="1551016" y="1592881"/>
                </a:cubicBezTo>
                <a:close/>
                <a:moveTo>
                  <a:pt x="2429386" y="982645"/>
                </a:moveTo>
                <a:cubicBezTo>
                  <a:pt x="2586183" y="913300"/>
                  <a:pt x="2743365" y="836635"/>
                  <a:pt x="2877817" y="725298"/>
                </a:cubicBezTo>
                <a:cubicBezTo>
                  <a:pt x="3029606" y="611264"/>
                  <a:pt x="3422175" y="244891"/>
                  <a:pt x="3100492" y="140488"/>
                </a:cubicBezTo>
                <a:cubicBezTo>
                  <a:pt x="2954867" y="182866"/>
                  <a:pt x="2640888" y="585452"/>
                  <a:pt x="2530322" y="451000"/>
                </a:cubicBezTo>
                <a:cubicBezTo>
                  <a:pt x="2507977" y="379343"/>
                  <a:pt x="2405115" y="283416"/>
                  <a:pt x="2466370" y="212530"/>
                </a:cubicBezTo>
                <a:cubicBezTo>
                  <a:pt x="2497575" y="179784"/>
                  <a:pt x="2541494" y="168226"/>
                  <a:pt x="2574240" y="141644"/>
                </a:cubicBezTo>
                <a:cubicBezTo>
                  <a:pt x="2229056" y="221391"/>
                  <a:pt x="1974406" y="519574"/>
                  <a:pt x="1663509" y="680994"/>
                </a:cubicBezTo>
                <a:cubicBezTo>
                  <a:pt x="1536377" y="804274"/>
                  <a:pt x="916124" y="1046596"/>
                  <a:pt x="879526" y="1173343"/>
                </a:cubicBezTo>
                <a:cubicBezTo>
                  <a:pt x="872591" y="1197229"/>
                  <a:pt x="859107" y="1219188"/>
                  <a:pt x="842542" y="1237680"/>
                </a:cubicBezTo>
                <a:cubicBezTo>
                  <a:pt x="739295" y="1351714"/>
                  <a:pt x="495817" y="1581323"/>
                  <a:pt x="425316" y="1540101"/>
                </a:cubicBezTo>
                <a:cubicBezTo>
                  <a:pt x="407594" y="1518913"/>
                  <a:pt x="386406" y="1501191"/>
                  <a:pt x="365602" y="1493101"/>
                </a:cubicBezTo>
                <a:cubicBezTo>
                  <a:pt x="322839" y="1476535"/>
                  <a:pt x="297413" y="1540872"/>
                  <a:pt x="339020" y="1559364"/>
                </a:cubicBezTo>
                <a:cubicBezTo>
                  <a:pt x="1012052" y="1859474"/>
                  <a:pt x="835607" y="1989688"/>
                  <a:pt x="1525975" y="1555897"/>
                </a:cubicBezTo>
                <a:cubicBezTo>
                  <a:pt x="1578754" y="1571692"/>
                  <a:pt x="1547164" y="1223041"/>
                  <a:pt x="1547164" y="1223041"/>
                </a:cubicBezTo>
                <a:cubicBezTo>
                  <a:pt x="1617279" y="1144835"/>
                  <a:pt x="1725535" y="1110162"/>
                  <a:pt x="1809519" y="1049678"/>
                </a:cubicBezTo>
                <a:cubicBezTo>
                  <a:pt x="1861528" y="1019629"/>
                  <a:pt x="1984037" y="952210"/>
                  <a:pt x="2003300" y="964153"/>
                </a:cubicBezTo>
                <a:cubicBezTo>
                  <a:pt x="2070333" y="937570"/>
                  <a:pt x="2146998" y="898275"/>
                  <a:pt x="2218655" y="865143"/>
                </a:cubicBezTo>
                <a:cubicBezTo>
                  <a:pt x="2259876" y="821610"/>
                  <a:pt x="2320746" y="845496"/>
                  <a:pt x="2358885" y="793872"/>
                </a:cubicBezTo>
                <a:cubicBezTo>
                  <a:pt x="2505280" y="756118"/>
                  <a:pt x="2443255" y="886717"/>
                  <a:pt x="2429386" y="982645"/>
                </a:cubicBezTo>
                <a:close/>
                <a:moveTo>
                  <a:pt x="1569508" y="2562555"/>
                </a:moveTo>
                <a:cubicBezTo>
                  <a:pt x="1725535" y="2450833"/>
                  <a:pt x="1914307" y="2382643"/>
                  <a:pt x="2037972" y="2239330"/>
                </a:cubicBezTo>
                <a:cubicBezTo>
                  <a:pt x="2156244" y="1837900"/>
                  <a:pt x="2210179" y="1423371"/>
                  <a:pt x="2341935" y="1025407"/>
                </a:cubicBezTo>
                <a:cubicBezTo>
                  <a:pt x="2406657" y="817758"/>
                  <a:pt x="2368517" y="828159"/>
                  <a:pt x="2195540" y="924087"/>
                </a:cubicBezTo>
                <a:cubicBezTo>
                  <a:pt x="2006767" y="1009997"/>
                  <a:pt x="1835331" y="1117482"/>
                  <a:pt x="1653108" y="1211483"/>
                </a:cubicBezTo>
                <a:cubicBezTo>
                  <a:pt x="1579525" y="1631406"/>
                  <a:pt x="1599943" y="2124141"/>
                  <a:pt x="1569508" y="2562555"/>
                </a:cubicBezTo>
                <a:close/>
                <a:moveTo>
                  <a:pt x="1497081" y="716822"/>
                </a:moveTo>
                <a:cubicBezTo>
                  <a:pt x="1639624" y="641698"/>
                  <a:pt x="1777929" y="554632"/>
                  <a:pt x="1908914" y="457164"/>
                </a:cubicBezTo>
                <a:cubicBezTo>
                  <a:pt x="2197851" y="332728"/>
                  <a:pt x="1956299" y="308842"/>
                  <a:pt x="1791412" y="230251"/>
                </a:cubicBezTo>
                <a:cubicBezTo>
                  <a:pt x="1530213" y="162833"/>
                  <a:pt x="1264005" y="41094"/>
                  <a:pt x="992404" y="51881"/>
                </a:cubicBezTo>
                <a:cubicBezTo>
                  <a:pt x="840230" y="158210"/>
                  <a:pt x="557071" y="274170"/>
                  <a:pt x="863730" y="356228"/>
                </a:cubicBezTo>
                <a:cubicBezTo>
                  <a:pt x="1076003" y="475270"/>
                  <a:pt x="1305227" y="566189"/>
                  <a:pt x="1497081" y="716822"/>
                </a:cubicBezTo>
                <a:close/>
                <a:moveTo>
                  <a:pt x="80517" y="995743"/>
                </a:moveTo>
                <a:cubicBezTo>
                  <a:pt x="52779" y="1059695"/>
                  <a:pt x="106714" y="1103613"/>
                  <a:pt x="187617" y="1191835"/>
                </a:cubicBezTo>
                <a:cubicBezTo>
                  <a:pt x="270060" y="1252320"/>
                  <a:pt x="421849" y="1556282"/>
                  <a:pt x="514309" y="1491560"/>
                </a:cubicBezTo>
                <a:cubicBezTo>
                  <a:pt x="1116069" y="1082424"/>
                  <a:pt x="631810" y="1193762"/>
                  <a:pt x="235773" y="948743"/>
                </a:cubicBezTo>
                <a:cubicBezTo>
                  <a:pt x="180297" y="914841"/>
                  <a:pt x="106329" y="936029"/>
                  <a:pt x="80517" y="995743"/>
                </a:cubicBezTo>
                <a:close/>
                <a:moveTo>
                  <a:pt x="2702914" y="101578"/>
                </a:moveTo>
                <a:cubicBezTo>
                  <a:pt x="2668241" y="192112"/>
                  <a:pt x="2560757" y="194038"/>
                  <a:pt x="2499502" y="266465"/>
                </a:cubicBezTo>
                <a:cubicBezTo>
                  <a:pt x="2539182" y="303449"/>
                  <a:pt x="2569232" y="449459"/>
                  <a:pt x="2627790" y="403229"/>
                </a:cubicBezTo>
                <a:cubicBezTo>
                  <a:pt x="2838136" y="175931"/>
                  <a:pt x="3366314" y="58430"/>
                  <a:pt x="2702914" y="101578"/>
                </a:cubicBezTo>
                <a:close/>
                <a:moveTo>
                  <a:pt x="2032579" y="835864"/>
                </a:moveTo>
                <a:cubicBezTo>
                  <a:pt x="1962078" y="800036"/>
                  <a:pt x="1973250" y="696404"/>
                  <a:pt x="1956684" y="630911"/>
                </a:cubicBezTo>
                <a:cubicBezTo>
                  <a:pt x="2041440" y="608567"/>
                  <a:pt x="2084587" y="513410"/>
                  <a:pt x="2170113" y="528050"/>
                </a:cubicBezTo>
                <a:cubicBezTo>
                  <a:pt x="2351180" y="682535"/>
                  <a:pt x="2214802" y="784241"/>
                  <a:pt x="2032579" y="835864"/>
                </a:cubicBezTo>
                <a:close/>
                <a:moveTo>
                  <a:pt x="2188990" y="695248"/>
                </a:moveTo>
                <a:cubicBezTo>
                  <a:pt x="2163179" y="578517"/>
                  <a:pt x="2098842" y="560025"/>
                  <a:pt x="2024103" y="652100"/>
                </a:cubicBezTo>
                <a:cubicBezTo>
                  <a:pt x="2035661" y="787323"/>
                  <a:pt x="2098457" y="768060"/>
                  <a:pt x="2188990" y="695248"/>
                </a:cubicBezTo>
                <a:close/>
                <a:moveTo>
                  <a:pt x="1818765" y="770372"/>
                </a:moveTo>
                <a:cubicBezTo>
                  <a:pt x="1920086" y="945275"/>
                  <a:pt x="1810675" y="1040047"/>
                  <a:pt x="1637312" y="1031186"/>
                </a:cubicBezTo>
                <a:cubicBezTo>
                  <a:pt x="1629607" y="983800"/>
                  <a:pt x="1567967" y="920619"/>
                  <a:pt x="1608804" y="880168"/>
                </a:cubicBezTo>
                <a:cubicBezTo>
                  <a:pt x="1679305" y="836250"/>
                  <a:pt x="1728231" y="761896"/>
                  <a:pt x="1818765" y="770372"/>
                </a:cubicBezTo>
                <a:close/>
                <a:moveTo>
                  <a:pt x="1762133" y="822381"/>
                </a:moveTo>
                <a:cubicBezTo>
                  <a:pt x="1675452" y="868611"/>
                  <a:pt x="1618820" y="895193"/>
                  <a:pt x="1688936" y="988038"/>
                </a:cubicBezTo>
                <a:cubicBezTo>
                  <a:pt x="1791798" y="966464"/>
                  <a:pt x="1810290" y="911759"/>
                  <a:pt x="1762133" y="822381"/>
                </a:cubicBezTo>
                <a:close/>
                <a:moveTo>
                  <a:pt x="1091413" y="1471527"/>
                </a:moveTo>
                <a:cubicBezTo>
                  <a:pt x="997797" y="1515831"/>
                  <a:pt x="988937" y="1447641"/>
                  <a:pt x="946174" y="1384075"/>
                </a:cubicBezTo>
                <a:cubicBezTo>
                  <a:pt x="924600" y="1298935"/>
                  <a:pt x="1073306" y="1250779"/>
                  <a:pt x="1139955" y="1234983"/>
                </a:cubicBezTo>
                <a:cubicBezTo>
                  <a:pt x="1275948" y="1281599"/>
                  <a:pt x="1220472" y="1480002"/>
                  <a:pt x="1091413" y="1471527"/>
                </a:cubicBezTo>
                <a:close/>
                <a:moveTo>
                  <a:pt x="1161143" y="1380993"/>
                </a:moveTo>
                <a:cubicBezTo>
                  <a:pt x="1161529" y="1244615"/>
                  <a:pt x="1045954" y="1255787"/>
                  <a:pt x="1010896" y="1360960"/>
                </a:cubicBezTo>
                <a:cubicBezTo>
                  <a:pt x="1038634" y="1486552"/>
                  <a:pt x="1087175" y="1434928"/>
                  <a:pt x="1161143" y="1380993"/>
                </a:cubicBezTo>
                <a:close/>
                <a:moveTo>
                  <a:pt x="1524819" y="1175655"/>
                </a:moveTo>
                <a:cubicBezTo>
                  <a:pt x="1415023" y="1261566"/>
                  <a:pt x="1262079" y="1339386"/>
                  <a:pt x="1267087" y="1129425"/>
                </a:cubicBezTo>
                <a:cubicBezTo>
                  <a:pt x="1389597" y="999596"/>
                  <a:pt x="1480516" y="975325"/>
                  <a:pt x="1524819" y="1175655"/>
                </a:cubicBezTo>
                <a:close/>
                <a:moveTo>
                  <a:pt x="1408474" y="1062391"/>
                </a:moveTo>
                <a:cubicBezTo>
                  <a:pt x="1316399" y="1085121"/>
                  <a:pt x="1298292" y="1162556"/>
                  <a:pt x="1361473" y="1228049"/>
                </a:cubicBezTo>
                <a:cubicBezTo>
                  <a:pt x="1448925" y="1200696"/>
                  <a:pt x="1470114" y="1130966"/>
                  <a:pt x="1408474" y="1062391"/>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0" name="Google Shape;230;p22"/>
          <p:cNvSpPr/>
          <p:nvPr/>
        </p:nvSpPr>
        <p:spPr>
          <a:xfrm>
            <a:off x="620697" y="707200"/>
            <a:ext cx="942952" cy="965806"/>
          </a:xfrm>
          <a:custGeom>
            <a:rect b="b" l="l" r="r" t="t"/>
            <a:pathLst>
              <a:path extrusionOk="0" h="1931611" w="1885905">
                <a:moveTo>
                  <a:pt x="765545" y="1703453"/>
                </a:moveTo>
                <a:cubicBezTo>
                  <a:pt x="771450" y="1712106"/>
                  <a:pt x="777748" y="1720759"/>
                  <a:pt x="784047" y="1729019"/>
                </a:cubicBezTo>
                <a:cubicBezTo>
                  <a:pt x="803336" y="1754978"/>
                  <a:pt x="823411" y="1780937"/>
                  <a:pt x="842307" y="1807290"/>
                </a:cubicBezTo>
                <a:cubicBezTo>
                  <a:pt x="848605" y="1816336"/>
                  <a:pt x="854116" y="1826563"/>
                  <a:pt x="857659" y="1837183"/>
                </a:cubicBezTo>
                <a:cubicBezTo>
                  <a:pt x="859627" y="1843082"/>
                  <a:pt x="858840" y="1852915"/>
                  <a:pt x="855297" y="1856062"/>
                </a:cubicBezTo>
                <a:cubicBezTo>
                  <a:pt x="851360" y="1859602"/>
                  <a:pt x="840338" y="1859995"/>
                  <a:pt x="836008" y="1856849"/>
                </a:cubicBezTo>
                <a:cubicBezTo>
                  <a:pt x="819869" y="1844656"/>
                  <a:pt x="802942" y="1832463"/>
                  <a:pt x="791132" y="1816730"/>
                </a:cubicBezTo>
                <a:cubicBezTo>
                  <a:pt x="773025" y="1792344"/>
                  <a:pt x="758460" y="1765204"/>
                  <a:pt x="742320" y="1739638"/>
                </a:cubicBezTo>
                <a:cubicBezTo>
                  <a:pt x="739171" y="1734918"/>
                  <a:pt x="735235" y="1730592"/>
                  <a:pt x="728149" y="1721546"/>
                </a:cubicBezTo>
                <a:cubicBezTo>
                  <a:pt x="728149" y="1732559"/>
                  <a:pt x="727362" y="1738065"/>
                  <a:pt x="728149" y="1743572"/>
                </a:cubicBezTo>
                <a:cubicBezTo>
                  <a:pt x="735628" y="1785657"/>
                  <a:pt x="743501" y="1827349"/>
                  <a:pt x="750980" y="1869435"/>
                </a:cubicBezTo>
                <a:cubicBezTo>
                  <a:pt x="753342" y="1883201"/>
                  <a:pt x="755311" y="1897754"/>
                  <a:pt x="755311" y="1911521"/>
                </a:cubicBezTo>
                <a:cubicBezTo>
                  <a:pt x="755311" y="1929613"/>
                  <a:pt x="741533" y="1937087"/>
                  <a:pt x="726574" y="1927254"/>
                </a:cubicBezTo>
                <a:cubicBezTo>
                  <a:pt x="720276" y="1922927"/>
                  <a:pt x="713190" y="1916634"/>
                  <a:pt x="710828" y="1909554"/>
                </a:cubicBezTo>
                <a:cubicBezTo>
                  <a:pt x="704924" y="1891461"/>
                  <a:pt x="699806" y="1872582"/>
                  <a:pt x="697051" y="1853702"/>
                </a:cubicBezTo>
                <a:cubicBezTo>
                  <a:pt x="691146" y="1814763"/>
                  <a:pt x="686816" y="1775431"/>
                  <a:pt x="682486" y="1736099"/>
                </a:cubicBezTo>
                <a:cubicBezTo>
                  <a:pt x="679730" y="1710926"/>
                  <a:pt x="678156" y="1685753"/>
                  <a:pt x="676187" y="1660580"/>
                </a:cubicBezTo>
                <a:cubicBezTo>
                  <a:pt x="676187" y="1658614"/>
                  <a:pt x="675794" y="1655860"/>
                  <a:pt x="676975" y="1654681"/>
                </a:cubicBezTo>
                <a:cubicBezTo>
                  <a:pt x="697444" y="1634621"/>
                  <a:pt x="686422" y="1610235"/>
                  <a:pt x="683273" y="1588602"/>
                </a:cubicBezTo>
                <a:cubicBezTo>
                  <a:pt x="673826" y="1528030"/>
                  <a:pt x="668708" y="1467459"/>
                  <a:pt x="677368" y="1406494"/>
                </a:cubicBezTo>
                <a:cubicBezTo>
                  <a:pt x="677762" y="1403740"/>
                  <a:pt x="676975" y="1400594"/>
                  <a:pt x="676581" y="1395481"/>
                </a:cubicBezTo>
                <a:cubicBezTo>
                  <a:pt x="671857" y="1393514"/>
                  <a:pt x="666740" y="1389581"/>
                  <a:pt x="660835" y="1388794"/>
                </a:cubicBezTo>
                <a:cubicBezTo>
                  <a:pt x="571477" y="1375421"/>
                  <a:pt x="482907" y="1356935"/>
                  <a:pt x="398666" y="1324289"/>
                </a:cubicBezTo>
                <a:cubicBezTo>
                  <a:pt x="349854" y="1305410"/>
                  <a:pt x="304191" y="1275910"/>
                  <a:pt x="270337" y="1233825"/>
                </a:cubicBezTo>
                <a:cubicBezTo>
                  <a:pt x="251048" y="1209439"/>
                  <a:pt x="229398" y="1188593"/>
                  <a:pt x="203811" y="1171680"/>
                </a:cubicBezTo>
                <a:cubicBezTo>
                  <a:pt x="168383" y="1148080"/>
                  <a:pt x="145157" y="1113074"/>
                  <a:pt x="117208" y="1082395"/>
                </a:cubicBezTo>
                <a:cubicBezTo>
                  <a:pt x="54225" y="1013170"/>
                  <a:pt x="21946" y="929786"/>
                  <a:pt x="7381" y="838928"/>
                </a:cubicBezTo>
                <a:cubicBezTo>
                  <a:pt x="-1279" y="784650"/>
                  <a:pt x="-4822" y="729978"/>
                  <a:pt x="10924" y="676092"/>
                </a:cubicBezTo>
                <a:cubicBezTo>
                  <a:pt x="28244" y="618274"/>
                  <a:pt x="58161" y="569895"/>
                  <a:pt x="112091" y="541182"/>
                </a:cubicBezTo>
                <a:cubicBezTo>
                  <a:pt x="130986" y="531349"/>
                  <a:pt x="154999" y="527023"/>
                  <a:pt x="176256" y="527023"/>
                </a:cubicBezTo>
                <a:cubicBezTo>
                  <a:pt x="209322" y="527416"/>
                  <a:pt x="242782" y="533316"/>
                  <a:pt x="275848" y="537643"/>
                </a:cubicBezTo>
                <a:cubicBezTo>
                  <a:pt x="308127" y="541969"/>
                  <a:pt x="340013" y="549049"/>
                  <a:pt x="371898" y="551016"/>
                </a:cubicBezTo>
                <a:cubicBezTo>
                  <a:pt x="424647" y="554162"/>
                  <a:pt x="475034" y="540396"/>
                  <a:pt x="522665" y="520336"/>
                </a:cubicBezTo>
                <a:cubicBezTo>
                  <a:pt x="568328" y="501064"/>
                  <a:pt x="612023" y="477464"/>
                  <a:pt x="656111" y="454651"/>
                </a:cubicBezTo>
                <a:cubicBezTo>
                  <a:pt x="732479" y="414926"/>
                  <a:pt x="796250" y="358287"/>
                  <a:pt x="859627" y="301649"/>
                </a:cubicBezTo>
                <a:cubicBezTo>
                  <a:pt x="887970" y="276476"/>
                  <a:pt x="912769" y="247370"/>
                  <a:pt x="941506" y="222197"/>
                </a:cubicBezTo>
                <a:cubicBezTo>
                  <a:pt x="979296" y="188765"/>
                  <a:pt x="1011575" y="149433"/>
                  <a:pt x="1056451" y="123867"/>
                </a:cubicBezTo>
                <a:cubicBezTo>
                  <a:pt x="1074559" y="113247"/>
                  <a:pt x="1089517" y="97514"/>
                  <a:pt x="1107231" y="86108"/>
                </a:cubicBezTo>
                <a:cubicBezTo>
                  <a:pt x="1133606" y="69588"/>
                  <a:pt x="1159980" y="52675"/>
                  <a:pt x="1188323" y="39695"/>
                </a:cubicBezTo>
                <a:cubicBezTo>
                  <a:pt x="1226900" y="22389"/>
                  <a:pt x="1267839" y="12556"/>
                  <a:pt x="1309959" y="5083"/>
                </a:cubicBezTo>
                <a:cubicBezTo>
                  <a:pt x="1362314" y="-4357"/>
                  <a:pt x="1413489" y="756"/>
                  <a:pt x="1463876" y="9016"/>
                </a:cubicBezTo>
                <a:cubicBezTo>
                  <a:pt x="1513475" y="16883"/>
                  <a:pt x="1563075" y="31042"/>
                  <a:pt x="1605195" y="61328"/>
                </a:cubicBezTo>
                <a:cubicBezTo>
                  <a:pt x="1612674" y="66441"/>
                  <a:pt x="1618973" y="73521"/>
                  <a:pt x="1625271" y="79814"/>
                </a:cubicBezTo>
                <a:cubicBezTo>
                  <a:pt x="1669359" y="125440"/>
                  <a:pt x="1706756" y="175392"/>
                  <a:pt x="1728013" y="236357"/>
                </a:cubicBezTo>
                <a:cubicBezTo>
                  <a:pt x="1732737" y="249730"/>
                  <a:pt x="1740216" y="261923"/>
                  <a:pt x="1747695" y="277656"/>
                </a:cubicBezTo>
                <a:cubicBezTo>
                  <a:pt x="1778006" y="273723"/>
                  <a:pt x="1806742" y="280803"/>
                  <a:pt x="1834691" y="294962"/>
                </a:cubicBezTo>
                <a:cubicBezTo>
                  <a:pt x="1861853" y="308728"/>
                  <a:pt x="1874843" y="331148"/>
                  <a:pt x="1883110" y="358287"/>
                </a:cubicBezTo>
                <a:cubicBezTo>
                  <a:pt x="1893738" y="390933"/>
                  <a:pt x="1872875" y="427119"/>
                  <a:pt x="1840596" y="433019"/>
                </a:cubicBezTo>
                <a:cubicBezTo>
                  <a:pt x="1817764" y="437345"/>
                  <a:pt x="1794933" y="440492"/>
                  <a:pt x="1768952" y="444425"/>
                </a:cubicBezTo>
                <a:cubicBezTo>
                  <a:pt x="1766197" y="462518"/>
                  <a:pt x="1763835" y="484544"/>
                  <a:pt x="1758717" y="505783"/>
                </a:cubicBezTo>
                <a:cubicBezTo>
                  <a:pt x="1744152" y="567928"/>
                  <a:pt x="1729194" y="630074"/>
                  <a:pt x="1712267" y="691825"/>
                </a:cubicBezTo>
                <a:cubicBezTo>
                  <a:pt x="1698883" y="740597"/>
                  <a:pt x="1681956" y="788583"/>
                  <a:pt x="1666604" y="836962"/>
                </a:cubicBezTo>
                <a:cubicBezTo>
                  <a:pt x="1645740" y="900680"/>
                  <a:pt x="1618973" y="962432"/>
                  <a:pt x="1582757" y="1018677"/>
                </a:cubicBezTo>
                <a:cubicBezTo>
                  <a:pt x="1550872" y="1068629"/>
                  <a:pt x="1515443" y="1118188"/>
                  <a:pt x="1468599" y="1155947"/>
                </a:cubicBezTo>
                <a:cubicBezTo>
                  <a:pt x="1404828" y="1207865"/>
                  <a:pt x="1339089" y="1257031"/>
                  <a:pt x="1273350" y="1305410"/>
                </a:cubicBezTo>
                <a:cubicBezTo>
                  <a:pt x="1254849" y="1319176"/>
                  <a:pt x="1232017" y="1327042"/>
                  <a:pt x="1211154" y="1337662"/>
                </a:cubicBezTo>
                <a:cubicBezTo>
                  <a:pt x="1206037" y="1340415"/>
                  <a:pt x="1200919" y="1343562"/>
                  <a:pt x="1196983" y="1345922"/>
                </a:cubicBezTo>
                <a:cubicBezTo>
                  <a:pt x="1230836" y="1407674"/>
                  <a:pt x="1264690" y="1467852"/>
                  <a:pt x="1296969" y="1528817"/>
                </a:cubicBezTo>
                <a:cubicBezTo>
                  <a:pt x="1303267" y="1541010"/>
                  <a:pt x="1310747" y="1547303"/>
                  <a:pt x="1323737" y="1550057"/>
                </a:cubicBezTo>
                <a:cubicBezTo>
                  <a:pt x="1382391" y="1562250"/>
                  <a:pt x="1441044" y="1574836"/>
                  <a:pt x="1499304" y="1587816"/>
                </a:cubicBezTo>
                <a:cubicBezTo>
                  <a:pt x="1509145" y="1589782"/>
                  <a:pt x="1520167" y="1592536"/>
                  <a:pt x="1527253" y="1598435"/>
                </a:cubicBezTo>
                <a:cubicBezTo>
                  <a:pt x="1532764" y="1603155"/>
                  <a:pt x="1533551" y="1613775"/>
                  <a:pt x="1536700" y="1621641"/>
                </a:cubicBezTo>
                <a:cubicBezTo>
                  <a:pt x="1529615" y="1624395"/>
                  <a:pt x="1521742" y="1630294"/>
                  <a:pt x="1515443" y="1629115"/>
                </a:cubicBezTo>
                <a:cubicBezTo>
                  <a:pt x="1458758" y="1618495"/>
                  <a:pt x="1400105" y="1617708"/>
                  <a:pt x="1345388" y="1595289"/>
                </a:cubicBezTo>
                <a:cubicBezTo>
                  <a:pt x="1338302" y="1592536"/>
                  <a:pt x="1330429" y="1591356"/>
                  <a:pt x="1317439" y="1588209"/>
                </a:cubicBezTo>
                <a:cubicBezTo>
                  <a:pt x="1324131" y="1596469"/>
                  <a:pt x="1326493" y="1600795"/>
                  <a:pt x="1330036" y="1603549"/>
                </a:cubicBezTo>
                <a:cubicBezTo>
                  <a:pt x="1365070" y="1631081"/>
                  <a:pt x="1400892" y="1658220"/>
                  <a:pt x="1435533" y="1686146"/>
                </a:cubicBezTo>
                <a:cubicBezTo>
                  <a:pt x="1444587" y="1693620"/>
                  <a:pt x="1452460" y="1703846"/>
                  <a:pt x="1456790" y="1714466"/>
                </a:cubicBezTo>
                <a:cubicBezTo>
                  <a:pt x="1462695" y="1729412"/>
                  <a:pt x="1452066" y="1739638"/>
                  <a:pt x="1437501" y="1733345"/>
                </a:cubicBezTo>
                <a:cubicBezTo>
                  <a:pt x="1421755" y="1726265"/>
                  <a:pt x="1406797" y="1717219"/>
                  <a:pt x="1393806" y="1706206"/>
                </a:cubicBezTo>
                <a:cubicBezTo>
                  <a:pt x="1368613" y="1684180"/>
                  <a:pt x="1344600" y="1660580"/>
                  <a:pt x="1320588" y="1637374"/>
                </a:cubicBezTo>
                <a:cubicBezTo>
                  <a:pt x="1317045" y="1634228"/>
                  <a:pt x="1313502" y="1631081"/>
                  <a:pt x="1305236" y="1624001"/>
                </a:cubicBezTo>
                <a:cubicBezTo>
                  <a:pt x="1299725" y="1659400"/>
                  <a:pt x="1295394" y="1690080"/>
                  <a:pt x="1290671" y="1720759"/>
                </a:cubicBezTo>
                <a:cubicBezTo>
                  <a:pt x="1289490" y="1729805"/>
                  <a:pt x="1289883" y="1739638"/>
                  <a:pt x="1286734" y="1747898"/>
                </a:cubicBezTo>
                <a:cubicBezTo>
                  <a:pt x="1283979" y="1755765"/>
                  <a:pt x="1277680" y="1766384"/>
                  <a:pt x="1271776" y="1767564"/>
                </a:cubicBezTo>
                <a:cubicBezTo>
                  <a:pt x="1265084" y="1768744"/>
                  <a:pt x="1253274" y="1762058"/>
                  <a:pt x="1250125" y="1755371"/>
                </a:cubicBezTo>
                <a:cubicBezTo>
                  <a:pt x="1245008" y="1745145"/>
                  <a:pt x="1241859" y="1732165"/>
                  <a:pt x="1243039" y="1720759"/>
                </a:cubicBezTo>
                <a:cubicBezTo>
                  <a:pt x="1246976" y="1676313"/>
                  <a:pt x="1252093" y="1631868"/>
                  <a:pt x="1258785" y="1587816"/>
                </a:cubicBezTo>
                <a:cubicBezTo>
                  <a:pt x="1261147" y="1572083"/>
                  <a:pt x="1259573" y="1559103"/>
                  <a:pt x="1251700" y="1544550"/>
                </a:cubicBezTo>
                <a:cubicBezTo>
                  <a:pt x="1221389" y="1487125"/>
                  <a:pt x="1193046" y="1428913"/>
                  <a:pt x="1163523" y="1370701"/>
                </a:cubicBezTo>
                <a:cubicBezTo>
                  <a:pt x="1161161" y="1366375"/>
                  <a:pt x="1157618" y="1362835"/>
                  <a:pt x="1155650" y="1359688"/>
                </a:cubicBezTo>
                <a:cubicBezTo>
                  <a:pt x="1115891" y="1369915"/>
                  <a:pt x="1078101" y="1380534"/>
                  <a:pt x="1039524" y="1389187"/>
                </a:cubicBezTo>
                <a:cubicBezTo>
                  <a:pt x="974966" y="1404134"/>
                  <a:pt x="909620" y="1411607"/>
                  <a:pt x="843094" y="1410820"/>
                </a:cubicBezTo>
                <a:cubicBezTo>
                  <a:pt x="809634" y="1410427"/>
                  <a:pt x="776174" y="1412787"/>
                  <a:pt x="743107" y="1403347"/>
                </a:cubicBezTo>
                <a:cubicBezTo>
                  <a:pt x="735235" y="1400987"/>
                  <a:pt x="725393" y="1404134"/>
                  <a:pt x="718308" y="1404527"/>
                </a:cubicBezTo>
                <a:cubicBezTo>
                  <a:pt x="707679" y="1478472"/>
                  <a:pt x="716733" y="1548483"/>
                  <a:pt x="731298" y="1618102"/>
                </a:cubicBezTo>
                <a:cubicBezTo>
                  <a:pt x="734054" y="1631081"/>
                  <a:pt x="739565" y="1636981"/>
                  <a:pt x="751374" y="1641308"/>
                </a:cubicBezTo>
                <a:cubicBezTo>
                  <a:pt x="793888" y="1657434"/>
                  <a:pt x="836402" y="1674740"/>
                  <a:pt x="878522" y="1691653"/>
                </a:cubicBezTo>
                <a:cubicBezTo>
                  <a:pt x="898204" y="1699519"/>
                  <a:pt x="918280" y="1706993"/>
                  <a:pt x="937963" y="1715646"/>
                </a:cubicBezTo>
                <a:cubicBezTo>
                  <a:pt x="944261" y="1718399"/>
                  <a:pt x="951741" y="1722332"/>
                  <a:pt x="954890" y="1727839"/>
                </a:cubicBezTo>
                <a:cubicBezTo>
                  <a:pt x="958432" y="1734132"/>
                  <a:pt x="961188" y="1744358"/>
                  <a:pt x="958432" y="1749471"/>
                </a:cubicBezTo>
                <a:cubicBezTo>
                  <a:pt x="955677" y="1754191"/>
                  <a:pt x="944261" y="1757338"/>
                  <a:pt x="937963" y="1755765"/>
                </a:cubicBezTo>
                <a:cubicBezTo>
                  <a:pt x="911589" y="1748685"/>
                  <a:pt x="885214" y="1740425"/>
                  <a:pt x="859233" y="1731772"/>
                </a:cubicBezTo>
                <a:cubicBezTo>
                  <a:pt x="828923" y="1721152"/>
                  <a:pt x="799005" y="1709746"/>
                  <a:pt x="769088" y="1698733"/>
                </a:cubicBezTo>
                <a:cubicBezTo>
                  <a:pt x="767907" y="1701093"/>
                  <a:pt x="766726" y="1702273"/>
                  <a:pt x="765545" y="1703453"/>
                </a:cubicBezTo>
                <a:close/>
                <a:moveTo>
                  <a:pt x="47533" y="773243"/>
                </a:moveTo>
                <a:cubicBezTo>
                  <a:pt x="48714" y="868427"/>
                  <a:pt x="68396" y="949452"/>
                  <a:pt x="113666" y="1022610"/>
                </a:cubicBezTo>
                <a:cubicBezTo>
                  <a:pt x="127837" y="1045423"/>
                  <a:pt x="144370" y="1068629"/>
                  <a:pt x="164446" y="1085935"/>
                </a:cubicBezTo>
                <a:cubicBezTo>
                  <a:pt x="197119" y="1114254"/>
                  <a:pt x="234122" y="1137461"/>
                  <a:pt x="268369" y="1163420"/>
                </a:cubicBezTo>
                <a:cubicBezTo>
                  <a:pt x="276242" y="1169320"/>
                  <a:pt x="282934" y="1177580"/>
                  <a:pt x="289232" y="1185446"/>
                </a:cubicBezTo>
                <a:cubicBezTo>
                  <a:pt x="314819" y="1220058"/>
                  <a:pt x="350248" y="1241691"/>
                  <a:pt x="387644" y="1259784"/>
                </a:cubicBezTo>
                <a:cubicBezTo>
                  <a:pt x="438031" y="1284170"/>
                  <a:pt x="491567" y="1299903"/>
                  <a:pt x="547071" y="1308949"/>
                </a:cubicBezTo>
                <a:cubicBezTo>
                  <a:pt x="629737" y="1322716"/>
                  <a:pt x="709254" y="1354575"/>
                  <a:pt x="794675" y="1353395"/>
                </a:cubicBezTo>
                <a:cubicBezTo>
                  <a:pt x="830891" y="1353002"/>
                  <a:pt x="867500" y="1351822"/>
                  <a:pt x="903716" y="1348282"/>
                </a:cubicBezTo>
                <a:cubicBezTo>
                  <a:pt x="975753" y="1341595"/>
                  <a:pt x="1045428" y="1321929"/>
                  <a:pt x="1113923" y="1299903"/>
                </a:cubicBezTo>
                <a:cubicBezTo>
                  <a:pt x="1146202" y="1289283"/>
                  <a:pt x="1178481" y="1275910"/>
                  <a:pt x="1208399" y="1259391"/>
                </a:cubicBezTo>
                <a:cubicBezTo>
                  <a:pt x="1292639" y="1212192"/>
                  <a:pt x="1370975" y="1156340"/>
                  <a:pt x="1441044" y="1089868"/>
                </a:cubicBezTo>
                <a:cubicBezTo>
                  <a:pt x="1464269" y="1067449"/>
                  <a:pt x="1489069" y="1045030"/>
                  <a:pt x="1506783" y="1018677"/>
                </a:cubicBezTo>
                <a:cubicBezTo>
                  <a:pt x="1552840" y="949845"/>
                  <a:pt x="1594960" y="878261"/>
                  <a:pt x="1623696" y="799596"/>
                </a:cubicBezTo>
                <a:cubicBezTo>
                  <a:pt x="1639049" y="757510"/>
                  <a:pt x="1657550" y="716605"/>
                  <a:pt x="1670147" y="674126"/>
                </a:cubicBezTo>
                <a:cubicBezTo>
                  <a:pt x="1685105" y="623780"/>
                  <a:pt x="1695734" y="571862"/>
                  <a:pt x="1708330" y="520336"/>
                </a:cubicBezTo>
                <a:cubicBezTo>
                  <a:pt x="1720927" y="468418"/>
                  <a:pt x="1726438" y="416499"/>
                  <a:pt x="1715810" y="363400"/>
                </a:cubicBezTo>
                <a:cubicBezTo>
                  <a:pt x="1703607" y="303222"/>
                  <a:pt x="1680775" y="247370"/>
                  <a:pt x="1652433" y="192698"/>
                </a:cubicBezTo>
                <a:cubicBezTo>
                  <a:pt x="1632356" y="153759"/>
                  <a:pt x="1602046" y="125833"/>
                  <a:pt x="1565436" y="106167"/>
                </a:cubicBezTo>
                <a:cubicBezTo>
                  <a:pt x="1517805" y="80208"/>
                  <a:pt x="1464269" y="69588"/>
                  <a:pt x="1410733" y="64475"/>
                </a:cubicBezTo>
                <a:cubicBezTo>
                  <a:pt x="1366251" y="60148"/>
                  <a:pt x="1321375" y="61721"/>
                  <a:pt x="1277680" y="73521"/>
                </a:cubicBezTo>
                <a:cubicBezTo>
                  <a:pt x="1243827" y="82961"/>
                  <a:pt x="1208792" y="92401"/>
                  <a:pt x="1177694" y="108527"/>
                </a:cubicBezTo>
                <a:cubicBezTo>
                  <a:pt x="1129275" y="134486"/>
                  <a:pt x="1085581" y="167132"/>
                  <a:pt x="1045822" y="205284"/>
                </a:cubicBezTo>
                <a:cubicBezTo>
                  <a:pt x="1006457" y="243043"/>
                  <a:pt x="962369" y="275689"/>
                  <a:pt x="924579" y="314628"/>
                </a:cubicBezTo>
                <a:cubicBezTo>
                  <a:pt x="889938" y="350027"/>
                  <a:pt x="857265" y="387000"/>
                  <a:pt x="817900" y="417286"/>
                </a:cubicBezTo>
                <a:cubicBezTo>
                  <a:pt x="761609" y="460945"/>
                  <a:pt x="704924" y="503030"/>
                  <a:pt x="638791" y="530956"/>
                </a:cubicBezTo>
                <a:cubicBezTo>
                  <a:pt x="631312" y="534103"/>
                  <a:pt x="623832" y="537643"/>
                  <a:pt x="617140" y="541576"/>
                </a:cubicBezTo>
                <a:cubicBezTo>
                  <a:pt x="564785" y="572255"/>
                  <a:pt x="507706" y="590741"/>
                  <a:pt x="447872" y="597821"/>
                </a:cubicBezTo>
                <a:cubicBezTo>
                  <a:pt x="404571" y="602934"/>
                  <a:pt x="361270" y="603721"/>
                  <a:pt x="317575" y="592708"/>
                </a:cubicBezTo>
                <a:cubicBezTo>
                  <a:pt x="274667" y="581695"/>
                  <a:pt x="230579" y="573435"/>
                  <a:pt x="185309" y="575008"/>
                </a:cubicBezTo>
                <a:cubicBezTo>
                  <a:pt x="144370" y="576188"/>
                  <a:pt x="113272" y="593494"/>
                  <a:pt x="89653" y="626140"/>
                </a:cubicBezTo>
                <a:cubicBezTo>
                  <a:pt x="56193" y="672946"/>
                  <a:pt x="49107" y="726831"/>
                  <a:pt x="47533" y="773243"/>
                </a:cubicBezTo>
                <a:close/>
                <a:moveTo>
                  <a:pt x="1767771" y="392113"/>
                </a:moveTo>
                <a:cubicBezTo>
                  <a:pt x="1790603" y="391326"/>
                  <a:pt x="1807529" y="386606"/>
                  <a:pt x="1820913" y="372840"/>
                </a:cubicBezTo>
                <a:cubicBezTo>
                  <a:pt x="1831936" y="361434"/>
                  <a:pt x="1831148" y="349241"/>
                  <a:pt x="1817371" y="343341"/>
                </a:cubicBezTo>
                <a:cubicBezTo>
                  <a:pt x="1800444" y="336261"/>
                  <a:pt x="1781942" y="332328"/>
                  <a:pt x="1759505" y="326035"/>
                </a:cubicBezTo>
                <a:cubicBezTo>
                  <a:pt x="1763047" y="350421"/>
                  <a:pt x="1765409" y="370087"/>
                  <a:pt x="1767771" y="392113"/>
                </a:cubicBezTo>
                <a:close/>
                <a:moveTo>
                  <a:pt x="615959" y="945519"/>
                </a:moveTo>
                <a:cubicBezTo>
                  <a:pt x="643908" y="934112"/>
                  <a:pt x="674219" y="927426"/>
                  <a:pt x="703349" y="918379"/>
                </a:cubicBezTo>
                <a:cubicBezTo>
                  <a:pt x="712403" y="915626"/>
                  <a:pt x="721851" y="910906"/>
                  <a:pt x="719882" y="899893"/>
                </a:cubicBezTo>
                <a:cubicBezTo>
                  <a:pt x="718308" y="891633"/>
                  <a:pt x="713978" y="881800"/>
                  <a:pt x="707286" y="877474"/>
                </a:cubicBezTo>
                <a:cubicBezTo>
                  <a:pt x="699413" y="872361"/>
                  <a:pt x="687997" y="870394"/>
                  <a:pt x="678549" y="871181"/>
                </a:cubicBezTo>
                <a:cubicBezTo>
                  <a:pt x="663591" y="872361"/>
                  <a:pt x="648632" y="876687"/>
                  <a:pt x="634067" y="880227"/>
                </a:cubicBezTo>
                <a:cubicBezTo>
                  <a:pt x="572658" y="894780"/>
                  <a:pt x="520303" y="872361"/>
                  <a:pt x="471491" y="838142"/>
                </a:cubicBezTo>
                <a:cubicBezTo>
                  <a:pt x="464799" y="833422"/>
                  <a:pt x="461650" y="823982"/>
                  <a:pt x="457320" y="817689"/>
                </a:cubicBezTo>
                <a:cubicBezTo>
                  <a:pt x="465586" y="801956"/>
                  <a:pt x="477002" y="796056"/>
                  <a:pt x="490780" y="794876"/>
                </a:cubicBezTo>
                <a:cubicBezTo>
                  <a:pt x="514005" y="792516"/>
                  <a:pt x="537230" y="789763"/>
                  <a:pt x="560455" y="788583"/>
                </a:cubicBezTo>
                <a:cubicBezTo>
                  <a:pt x="628163" y="785436"/>
                  <a:pt x="693902" y="774030"/>
                  <a:pt x="755311" y="744531"/>
                </a:cubicBezTo>
                <a:cubicBezTo>
                  <a:pt x="788771" y="728404"/>
                  <a:pt x="820262" y="708345"/>
                  <a:pt x="851360" y="688285"/>
                </a:cubicBezTo>
                <a:cubicBezTo>
                  <a:pt x="867894" y="677272"/>
                  <a:pt x="882852" y="663113"/>
                  <a:pt x="896630" y="648560"/>
                </a:cubicBezTo>
                <a:cubicBezTo>
                  <a:pt x="907652" y="636760"/>
                  <a:pt x="906471" y="618667"/>
                  <a:pt x="896630" y="610014"/>
                </a:cubicBezTo>
                <a:cubicBezTo>
                  <a:pt x="886789" y="600968"/>
                  <a:pt x="876948" y="602148"/>
                  <a:pt x="861595" y="613554"/>
                </a:cubicBezTo>
                <a:cubicBezTo>
                  <a:pt x="840732" y="629287"/>
                  <a:pt x="820262" y="646200"/>
                  <a:pt x="798218" y="659966"/>
                </a:cubicBezTo>
                <a:cubicBezTo>
                  <a:pt x="776961" y="672946"/>
                  <a:pt x="754917" y="683959"/>
                  <a:pt x="730904" y="692219"/>
                </a:cubicBezTo>
                <a:cubicBezTo>
                  <a:pt x="664772" y="714638"/>
                  <a:pt x="598639" y="735877"/>
                  <a:pt x="527389" y="737057"/>
                </a:cubicBezTo>
                <a:cubicBezTo>
                  <a:pt x="503376" y="737451"/>
                  <a:pt x="478970" y="741777"/>
                  <a:pt x="456139" y="749644"/>
                </a:cubicBezTo>
                <a:cubicBezTo>
                  <a:pt x="404965" y="767343"/>
                  <a:pt x="394336" y="815329"/>
                  <a:pt x="430945" y="855054"/>
                </a:cubicBezTo>
                <a:cubicBezTo>
                  <a:pt x="451809" y="877474"/>
                  <a:pt x="474640" y="897533"/>
                  <a:pt x="502983" y="910513"/>
                </a:cubicBezTo>
                <a:cubicBezTo>
                  <a:pt x="510068" y="913660"/>
                  <a:pt x="516367" y="918379"/>
                  <a:pt x="525814" y="924279"/>
                </a:cubicBezTo>
                <a:cubicBezTo>
                  <a:pt x="517154" y="932146"/>
                  <a:pt x="511249" y="938439"/>
                  <a:pt x="504164" y="943945"/>
                </a:cubicBezTo>
                <a:cubicBezTo>
                  <a:pt x="471097" y="969905"/>
                  <a:pt x="466767" y="1006091"/>
                  <a:pt x="492748" y="1038343"/>
                </a:cubicBezTo>
                <a:cubicBezTo>
                  <a:pt x="508494" y="1058009"/>
                  <a:pt x="528570" y="1072169"/>
                  <a:pt x="553763" y="1075709"/>
                </a:cubicBezTo>
                <a:cubicBezTo>
                  <a:pt x="577776" y="1078855"/>
                  <a:pt x="602182" y="1079642"/>
                  <a:pt x="626588" y="1079642"/>
                </a:cubicBezTo>
                <a:cubicBezTo>
                  <a:pt x="649419" y="1079249"/>
                  <a:pt x="672645" y="1076102"/>
                  <a:pt x="695870" y="1074135"/>
                </a:cubicBezTo>
                <a:cubicBezTo>
                  <a:pt x="690359" y="1123301"/>
                  <a:pt x="707679" y="1155553"/>
                  <a:pt x="748225" y="1166173"/>
                </a:cubicBezTo>
                <a:cubicBezTo>
                  <a:pt x="766333" y="1170893"/>
                  <a:pt x="786409" y="1170500"/>
                  <a:pt x="805304" y="1169320"/>
                </a:cubicBezTo>
                <a:cubicBezTo>
                  <a:pt x="826561" y="1168140"/>
                  <a:pt x="847424" y="1163813"/>
                  <a:pt x="868287" y="1159487"/>
                </a:cubicBezTo>
                <a:cubicBezTo>
                  <a:pt x="893087" y="1154767"/>
                  <a:pt x="918674" y="1151620"/>
                  <a:pt x="942293" y="1142967"/>
                </a:cubicBezTo>
                <a:cubicBezTo>
                  <a:pt x="1003308" y="1120548"/>
                  <a:pt x="1047397" y="1075316"/>
                  <a:pt x="1088730" y="1027330"/>
                </a:cubicBezTo>
                <a:cubicBezTo>
                  <a:pt x="1089911" y="1025757"/>
                  <a:pt x="1091879" y="1023790"/>
                  <a:pt x="1091879" y="1022217"/>
                </a:cubicBezTo>
                <a:cubicBezTo>
                  <a:pt x="1091485" y="1016710"/>
                  <a:pt x="1092273" y="1009237"/>
                  <a:pt x="1089123" y="1006091"/>
                </a:cubicBezTo>
                <a:cubicBezTo>
                  <a:pt x="1085974" y="1002944"/>
                  <a:pt x="1077314" y="1000977"/>
                  <a:pt x="1072984" y="1002944"/>
                </a:cubicBezTo>
                <a:cubicBezTo>
                  <a:pt x="1065898" y="1006091"/>
                  <a:pt x="1060387" y="1012777"/>
                  <a:pt x="1054482" y="1018284"/>
                </a:cubicBezTo>
                <a:cubicBezTo>
                  <a:pt x="1013937" y="1054469"/>
                  <a:pt x="971029" y="1087902"/>
                  <a:pt x="916706" y="1098128"/>
                </a:cubicBezTo>
                <a:cubicBezTo>
                  <a:pt x="865925" y="1107568"/>
                  <a:pt x="814358" y="1112288"/>
                  <a:pt x="763184" y="1118581"/>
                </a:cubicBezTo>
                <a:cubicBezTo>
                  <a:pt x="758066" y="1119368"/>
                  <a:pt x="752555" y="1115434"/>
                  <a:pt x="743107" y="1113074"/>
                </a:cubicBezTo>
                <a:cubicBezTo>
                  <a:pt x="750980" y="1101668"/>
                  <a:pt x="756098" y="1092228"/>
                  <a:pt x="763577" y="1084362"/>
                </a:cubicBezTo>
                <a:cubicBezTo>
                  <a:pt x="776568" y="1070202"/>
                  <a:pt x="790739" y="1057223"/>
                  <a:pt x="804516" y="1043850"/>
                </a:cubicBezTo>
                <a:cubicBezTo>
                  <a:pt x="819081" y="1029690"/>
                  <a:pt x="821443" y="1017497"/>
                  <a:pt x="812783" y="1003731"/>
                </a:cubicBezTo>
                <a:cubicBezTo>
                  <a:pt x="804123" y="990358"/>
                  <a:pt x="787196" y="986031"/>
                  <a:pt x="769876" y="992324"/>
                </a:cubicBezTo>
                <a:cubicBezTo>
                  <a:pt x="752949" y="998617"/>
                  <a:pt x="735628" y="1005304"/>
                  <a:pt x="718308" y="1009630"/>
                </a:cubicBezTo>
                <a:cubicBezTo>
                  <a:pt x="669102" y="1022217"/>
                  <a:pt x="619502" y="1032050"/>
                  <a:pt x="568328" y="1027723"/>
                </a:cubicBezTo>
                <a:cubicBezTo>
                  <a:pt x="551795" y="1026543"/>
                  <a:pt x="535655" y="1024970"/>
                  <a:pt x="524633" y="1004911"/>
                </a:cubicBezTo>
                <a:cubicBezTo>
                  <a:pt x="550220" y="976198"/>
                  <a:pt x="582499" y="959285"/>
                  <a:pt x="615959" y="945519"/>
                </a:cubicBezTo>
                <a:close/>
                <a:moveTo>
                  <a:pt x="1407978" y="390933"/>
                </a:moveTo>
                <a:cubicBezTo>
                  <a:pt x="1424511" y="369694"/>
                  <a:pt x="1426085" y="312268"/>
                  <a:pt x="1397743" y="290636"/>
                </a:cubicBezTo>
                <a:cubicBezTo>
                  <a:pt x="1376486" y="274116"/>
                  <a:pt x="1353261" y="263496"/>
                  <a:pt x="1325312" y="263890"/>
                </a:cubicBezTo>
                <a:cubicBezTo>
                  <a:pt x="1292245" y="264283"/>
                  <a:pt x="1268233" y="289062"/>
                  <a:pt x="1270988" y="321708"/>
                </a:cubicBezTo>
                <a:cubicBezTo>
                  <a:pt x="1276106" y="376380"/>
                  <a:pt x="1306023" y="403519"/>
                  <a:pt x="1357591" y="405093"/>
                </a:cubicBezTo>
                <a:cubicBezTo>
                  <a:pt x="1380029" y="406666"/>
                  <a:pt x="1397349" y="404306"/>
                  <a:pt x="1407978" y="390933"/>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1" name="Google Shape;231;p22"/>
          <p:cNvSpPr/>
          <p:nvPr/>
        </p:nvSpPr>
        <p:spPr>
          <a:xfrm rot="-291508">
            <a:off x="5711612" y="902440"/>
            <a:ext cx="1299099" cy="603458"/>
          </a:xfrm>
          <a:custGeom>
            <a:rect b="b" l="l" r="r" t="t"/>
            <a:pathLst>
              <a:path extrusionOk="0" h="1202579" w="2588862">
                <a:moveTo>
                  <a:pt x="912870" y="614926"/>
                </a:moveTo>
                <a:cubicBezTo>
                  <a:pt x="861098" y="612177"/>
                  <a:pt x="813449" y="609428"/>
                  <a:pt x="763509" y="607137"/>
                </a:cubicBezTo>
                <a:cubicBezTo>
                  <a:pt x="758927" y="619966"/>
                  <a:pt x="753887" y="634627"/>
                  <a:pt x="748847" y="649288"/>
                </a:cubicBezTo>
                <a:cubicBezTo>
                  <a:pt x="743349" y="664866"/>
                  <a:pt x="741975" y="682276"/>
                  <a:pt x="727772" y="693730"/>
                </a:cubicBezTo>
                <a:cubicBezTo>
                  <a:pt x="724565" y="696479"/>
                  <a:pt x="724106" y="702436"/>
                  <a:pt x="722274" y="707017"/>
                </a:cubicBezTo>
                <a:cubicBezTo>
                  <a:pt x="713569" y="729009"/>
                  <a:pt x="708071" y="752376"/>
                  <a:pt x="696158" y="772535"/>
                </a:cubicBezTo>
                <a:cubicBezTo>
                  <a:pt x="660880" y="831180"/>
                  <a:pt x="624226" y="889367"/>
                  <a:pt x="586657" y="946638"/>
                </a:cubicBezTo>
                <a:cubicBezTo>
                  <a:pt x="559167" y="988331"/>
                  <a:pt x="519765" y="1019028"/>
                  <a:pt x="483111" y="1052016"/>
                </a:cubicBezTo>
                <a:cubicBezTo>
                  <a:pt x="448749" y="1083171"/>
                  <a:pt x="411638" y="1111119"/>
                  <a:pt x="374068" y="1138151"/>
                </a:cubicBezTo>
                <a:cubicBezTo>
                  <a:pt x="325044" y="1173888"/>
                  <a:pt x="284268" y="1171139"/>
                  <a:pt x="242116" y="1126697"/>
                </a:cubicBezTo>
                <a:cubicBezTo>
                  <a:pt x="214168" y="1097374"/>
                  <a:pt x="191260" y="1063928"/>
                  <a:pt x="166519" y="1031856"/>
                </a:cubicBezTo>
                <a:cubicBezTo>
                  <a:pt x="136738" y="993371"/>
                  <a:pt x="114746" y="950761"/>
                  <a:pt x="98711" y="904028"/>
                </a:cubicBezTo>
                <a:cubicBezTo>
                  <a:pt x="89089" y="876080"/>
                  <a:pt x="74428" y="849965"/>
                  <a:pt x="66181" y="821559"/>
                </a:cubicBezTo>
                <a:cubicBezTo>
                  <a:pt x="55643" y="786738"/>
                  <a:pt x="49687" y="750543"/>
                  <a:pt x="41898" y="714806"/>
                </a:cubicBezTo>
                <a:cubicBezTo>
                  <a:pt x="40066" y="706101"/>
                  <a:pt x="37317" y="697854"/>
                  <a:pt x="35026" y="688691"/>
                </a:cubicBezTo>
                <a:cubicBezTo>
                  <a:pt x="29070" y="687774"/>
                  <a:pt x="24030" y="687774"/>
                  <a:pt x="19448" y="686400"/>
                </a:cubicBezTo>
                <a:cubicBezTo>
                  <a:pt x="-253" y="679985"/>
                  <a:pt x="-7126" y="660284"/>
                  <a:pt x="8910" y="648372"/>
                </a:cubicBezTo>
                <a:cubicBezTo>
                  <a:pt x="35026" y="629129"/>
                  <a:pt x="33651" y="604388"/>
                  <a:pt x="32277" y="576898"/>
                </a:cubicBezTo>
                <a:cubicBezTo>
                  <a:pt x="28153" y="499468"/>
                  <a:pt x="45105" y="427995"/>
                  <a:pt x="93213" y="365684"/>
                </a:cubicBezTo>
                <a:cubicBezTo>
                  <a:pt x="127117" y="321700"/>
                  <a:pt x="205921" y="306123"/>
                  <a:pt x="259985" y="339569"/>
                </a:cubicBezTo>
                <a:cubicBezTo>
                  <a:pt x="295722" y="361561"/>
                  <a:pt x="327793" y="386760"/>
                  <a:pt x="350243" y="427078"/>
                </a:cubicBezTo>
                <a:cubicBezTo>
                  <a:pt x="358032" y="417915"/>
                  <a:pt x="363530" y="411959"/>
                  <a:pt x="369028" y="405086"/>
                </a:cubicBezTo>
                <a:cubicBezTo>
                  <a:pt x="399725" y="366600"/>
                  <a:pt x="437295" y="340485"/>
                  <a:pt x="487235" y="333154"/>
                </a:cubicBezTo>
                <a:cubicBezTo>
                  <a:pt x="516557" y="328573"/>
                  <a:pt x="544964" y="321242"/>
                  <a:pt x="575203" y="324449"/>
                </a:cubicBezTo>
                <a:cubicBezTo>
                  <a:pt x="583450" y="325366"/>
                  <a:pt x="593071" y="322617"/>
                  <a:pt x="600860" y="319409"/>
                </a:cubicBezTo>
                <a:cubicBezTo>
                  <a:pt x="673250" y="288712"/>
                  <a:pt x="744724" y="256183"/>
                  <a:pt x="817114" y="226402"/>
                </a:cubicBezTo>
                <a:cubicBezTo>
                  <a:pt x="865221" y="206701"/>
                  <a:pt x="914703" y="189749"/>
                  <a:pt x="963269" y="170964"/>
                </a:cubicBezTo>
                <a:cubicBezTo>
                  <a:pt x="1007252" y="154012"/>
                  <a:pt x="1051236" y="136143"/>
                  <a:pt x="1095220" y="118733"/>
                </a:cubicBezTo>
                <a:cubicBezTo>
                  <a:pt x="1137372" y="101781"/>
                  <a:pt x="1179523" y="85745"/>
                  <a:pt x="1221216" y="67877"/>
                </a:cubicBezTo>
                <a:cubicBezTo>
                  <a:pt x="1251913" y="55048"/>
                  <a:pt x="1281235" y="39012"/>
                  <a:pt x="1312391" y="27100"/>
                </a:cubicBezTo>
                <a:cubicBezTo>
                  <a:pt x="1339881" y="16562"/>
                  <a:pt x="1368287" y="8773"/>
                  <a:pt x="1396693" y="984"/>
                </a:cubicBezTo>
                <a:cubicBezTo>
                  <a:pt x="1410896" y="-2681"/>
                  <a:pt x="1420518" y="4192"/>
                  <a:pt x="1428306" y="16562"/>
                </a:cubicBezTo>
                <a:cubicBezTo>
                  <a:pt x="1460378" y="66960"/>
                  <a:pt x="1464043" y="124689"/>
                  <a:pt x="1472290" y="181043"/>
                </a:cubicBezTo>
                <a:cubicBezTo>
                  <a:pt x="1473207" y="186541"/>
                  <a:pt x="1467709" y="192956"/>
                  <a:pt x="1465418" y="198912"/>
                </a:cubicBezTo>
                <a:cubicBezTo>
                  <a:pt x="1459004" y="195247"/>
                  <a:pt x="1448924" y="193414"/>
                  <a:pt x="1446633" y="188374"/>
                </a:cubicBezTo>
                <a:cubicBezTo>
                  <a:pt x="1435637" y="159968"/>
                  <a:pt x="1426474" y="130645"/>
                  <a:pt x="1417769" y="101781"/>
                </a:cubicBezTo>
                <a:cubicBezTo>
                  <a:pt x="1414103" y="89869"/>
                  <a:pt x="1413645" y="77040"/>
                  <a:pt x="1410896" y="60546"/>
                </a:cubicBezTo>
                <a:cubicBezTo>
                  <a:pt x="1392111" y="65128"/>
                  <a:pt x="1375159" y="68793"/>
                  <a:pt x="1358665" y="73375"/>
                </a:cubicBezTo>
                <a:cubicBezTo>
                  <a:pt x="1294980" y="91701"/>
                  <a:pt x="1238626" y="126980"/>
                  <a:pt x="1177690" y="151263"/>
                </a:cubicBezTo>
                <a:cubicBezTo>
                  <a:pt x="1118129" y="174629"/>
                  <a:pt x="1058109" y="197079"/>
                  <a:pt x="999006" y="220904"/>
                </a:cubicBezTo>
                <a:cubicBezTo>
                  <a:pt x="948149" y="241521"/>
                  <a:pt x="897751" y="263513"/>
                  <a:pt x="846895" y="285047"/>
                </a:cubicBezTo>
                <a:cubicBezTo>
                  <a:pt x="803369" y="303374"/>
                  <a:pt x="759843" y="321700"/>
                  <a:pt x="716318" y="340485"/>
                </a:cubicBezTo>
                <a:cubicBezTo>
                  <a:pt x="703947" y="345983"/>
                  <a:pt x="691577" y="351481"/>
                  <a:pt x="674166" y="359270"/>
                </a:cubicBezTo>
                <a:cubicBezTo>
                  <a:pt x="745640" y="401879"/>
                  <a:pt x="768548" y="467397"/>
                  <a:pt x="774046" y="543910"/>
                </a:cubicBezTo>
                <a:cubicBezTo>
                  <a:pt x="801536" y="543910"/>
                  <a:pt x="827652" y="542994"/>
                  <a:pt x="853767" y="544369"/>
                </a:cubicBezTo>
                <a:cubicBezTo>
                  <a:pt x="877134" y="545743"/>
                  <a:pt x="900500" y="549867"/>
                  <a:pt x="926615" y="552615"/>
                </a:cubicBezTo>
                <a:cubicBezTo>
                  <a:pt x="927532" y="547576"/>
                  <a:pt x="929364" y="540245"/>
                  <a:pt x="929823" y="532914"/>
                </a:cubicBezTo>
                <a:cubicBezTo>
                  <a:pt x="931197" y="503592"/>
                  <a:pt x="939444" y="476102"/>
                  <a:pt x="957313" y="453194"/>
                </a:cubicBezTo>
                <a:cubicBezTo>
                  <a:pt x="977014" y="427078"/>
                  <a:pt x="992133" y="397756"/>
                  <a:pt x="1020997" y="377596"/>
                </a:cubicBezTo>
                <a:cubicBezTo>
                  <a:pt x="1071396" y="341859"/>
                  <a:pt x="1124085" y="332238"/>
                  <a:pt x="1179523" y="356063"/>
                </a:cubicBezTo>
                <a:cubicBezTo>
                  <a:pt x="1210220" y="369349"/>
                  <a:pt x="1234044" y="395007"/>
                  <a:pt x="1253287" y="422955"/>
                </a:cubicBezTo>
                <a:cubicBezTo>
                  <a:pt x="1262909" y="436700"/>
                  <a:pt x="1271156" y="451361"/>
                  <a:pt x="1281235" y="467855"/>
                </a:cubicBezTo>
                <a:cubicBezTo>
                  <a:pt x="1285817" y="464190"/>
                  <a:pt x="1290857" y="461899"/>
                  <a:pt x="1294522" y="457775"/>
                </a:cubicBezTo>
                <a:cubicBezTo>
                  <a:pt x="1312391" y="436241"/>
                  <a:pt x="1331634" y="416540"/>
                  <a:pt x="1360498" y="410126"/>
                </a:cubicBezTo>
                <a:cubicBezTo>
                  <a:pt x="1363247" y="409668"/>
                  <a:pt x="1365996" y="407835"/>
                  <a:pt x="1368287" y="406003"/>
                </a:cubicBezTo>
                <a:cubicBezTo>
                  <a:pt x="1404940" y="367975"/>
                  <a:pt x="1454880" y="366142"/>
                  <a:pt x="1501155" y="365684"/>
                </a:cubicBezTo>
                <a:cubicBezTo>
                  <a:pt x="1538266" y="365226"/>
                  <a:pt x="1574003" y="379887"/>
                  <a:pt x="1599660" y="414250"/>
                </a:cubicBezTo>
                <a:cubicBezTo>
                  <a:pt x="1623027" y="445405"/>
                  <a:pt x="1638146" y="478851"/>
                  <a:pt x="1643644" y="516420"/>
                </a:cubicBezTo>
                <a:cubicBezTo>
                  <a:pt x="1647310" y="543452"/>
                  <a:pt x="1644561" y="570942"/>
                  <a:pt x="1644561" y="602097"/>
                </a:cubicBezTo>
                <a:cubicBezTo>
                  <a:pt x="1678923" y="583771"/>
                  <a:pt x="1710536" y="566360"/>
                  <a:pt x="1742608" y="550325"/>
                </a:cubicBezTo>
                <a:cubicBezTo>
                  <a:pt x="1780177" y="531082"/>
                  <a:pt x="1819122" y="513671"/>
                  <a:pt x="1856691" y="494887"/>
                </a:cubicBezTo>
                <a:cubicBezTo>
                  <a:pt x="1901133" y="472437"/>
                  <a:pt x="1945117" y="447696"/>
                  <a:pt x="1990017" y="425246"/>
                </a:cubicBezTo>
                <a:cubicBezTo>
                  <a:pt x="2095853" y="373015"/>
                  <a:pt x="2200315" y="316660"/>
                  <a:pt x="2312566" y="277716"/>
                </a:cubicBezTo>
                <a:cubicBezTo>
                  <a:pt x="2379916" y="254350"/>
                  <a:pt x="2446808" y="228234"/>
                  <a:pt x="2513700" y="203952"/>
                </a:cubicBezTo>
                <a:cubicBezTo>
                  <a:pt x="2545772" y="192039"/>
                  <a:pt x="2565015" y="199828"/>
                  <a:pt x="2574178" y="230525"/>
                </a:cubicBezTo>
                <a:cubicBezTo>
                  <a:pt x="2592963" y="294210"/>
                  <a:pt x="2591588" y="359270"/>
                  <a:pt x="2581967" y="424787"/>
                </a:cubicBezTo>
                <a:cubicBezTo>
                  <a:pt x="2581051" y="429827"/>
                  <a:pt x="2578760" y="433951"/>
                  <a:pt x="2577385" y="438991"/>
                </a:cubicBezTo>
                <a:cubicBezTo>
                  <a:pt x="2575094" y="448154"/>
                  <a:pt x="2571887" y="457317"/>
                  <a:pt x="2560433" y="455484"/>
                </a:cubicBezTo>
                <a:cubicBezTo>
                  <a:pt x="2547604" y="453652"/>
                  <a:pt x="2547146" y="442198"/>
                  <a:pt x="2547146" y="432576"/>
                </a:cubicBezTo>
                <a:cubicBezTo>
                  <a:pt x="2547604" y="411042"/>
                  <a:pt x="2550811" y="389509"/>
                  <a:pt x="2548979" y="367975"/>
                </a:cubicBezTo>
                <a:cubicBezTo>
                  <a:pt x="2546688" y="334529"/>
                  <a:pt x="2541190" y="301541"/>
                  <a:pt x="2537067" y="265804"/>
                </a:cubicBezTo>
                <a:cubicBezTo>
                  <a:pt x="2527445" y="267637"/>
                  <a:pt x="2519656" y="268095"/>
                  <a:pt x="2512784" y="270844"/>
                </a:cubicBezTo>
                <a:cubicBezTo>
                  <a:pt x="2460095" y="290087"/>
                  <a:pt x="2406489" y="304748"/>
                  <a:pt x="2355175" y="328114"/>
                </a:cubicBezTo>
                <a:cubicBezTo>
                  <a:pt x="2290115" y="357895"/>
                  <a:pt x="2221849" y="382178"/>
                  <a:pt x="2156789" y="412417"/>
                </a:cubicBezTo>
                <a:cubicBezTo>
                  <a:pt x="2083483" y="446321"/>
                  <a:pt x="2012009" y="483891"/>
                  <a:pt x="1940077" y="521002"/>
                </a:cubicBezTo>
                <a:cubicBezTo>
                  <a:pt x="1884181" y="549408"/>
                  <a:pt x="1828743" y="579189"/>
                  <a:pt x="1773305" y="608512"/>
                </a:cubicBezTo>
                <a:cubicBezTo>
                  <a:pt x="1728863" y="631878"/>
                  <a:pt x="1685337" y="656619"/>
                  <a:pt x="1639979" y="678611"/>
                </a:cubicBezTo>
                <a:cubicBezTo>
                  <a:pt x="1622569" y="686858"/>
                  <a:pt x="1615696" y="700145"/>
                  <a:pt x="1608365" y="715264"/>
                </a:cubicBezTo>
                <a:cubicBezTo>
                  <a:pt x="1588206" y="756041"/>
                  <a:pt x="1569421" y="797276"/>
                  <a:pt x="1546513" y="836220"/>
                </a:cubicBezTo>
                <a:cubicBezTo>
                  <a:pt x="1526812" y="870124"/>
                  <a:pt x="1503446" y="902196"/>
                  <a:pt x="1479621" y="933351"/>
                </a:cubicBezTo>
                <a:cubicBezTo>
                  <a:pt x="1444342" y="979167"/>
                  <a:pt x="1417310" y="1030482"/>
                  <a:pt x="1382490" y="1075840"/>
                </a:cubicBezTo>
                <a:cubicBezTo>
                  <a:pt x="1349044" y="1119366"/>
                  <a:pt x="1313307" y="1161975"/>
                  <a:pt x="1263367" y="1188091"/>
                </a:cubicBezTo>
                <a:cubicBezTo>
                  <a:pt x="1235877" y="1202294"/>
                  <a:pt x="1205638" y="1210083"/>
                  <a:pt x="1176315" y="1192214"/>
                </a:cubicBezTo>
                <a:cubicBezTo>
                  <a:pt x="1159822" y="1182135"/>
                  <a:pt x="1143786" y="1169764"/>
                  <a:pt x="1129125" y="1156936"/>
                </a:cubicBezTo>
                <a:cubicBezTo>
                  <a:pt x="1068647" y="1105163"/>
                  <a:pt x="1023288" y="1042394"/>
                  <a:pt x="994882" y="968171"/>
                </a:cubicBezTo>
                <a:cubicBezTo>
                  <a:pt x="978388" y="925104"/>
                  <a:pt x="956854" y="882953"/>
                  <a:pt x="944026" y="838969"/>
                </a:cubicBezTo>
                <a:cubicBezTo>
                  <a:pt x="928448" y="785363"/>
                  <a:pt x="913329" y="730842"/>
                  <a:pt x="918368" y="673113"/>
                </a:cubicBezTo>
                <a:cubicBezTo>
                  <a:pt x="918368" y="653412"/>
                  <a:pt x="914245" y="633711"/>
                  <a:pt x="912870" y="61492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2" name="Google Shape;232;p22"/>
          <p:cNvSpPr/>
          <p:nvPr/>
        </p:nvSpPr>
        <p:spPr>
          <a:xfrm rot="1154972">
            <a:off x="965499" y="3489898"/>
            <a:ext cx="1420069" cy="1100711"/>
          </a:xfrm>
          <a:custGeom>
            <a:rect b="b" l="l" r="r" t="t"/>
            <a:pathLst>
              <a:path extrusionOk="0" h="2202910" w="2837408">
                <a:moveTo>
                  <a:pt x="2347867" y="385850"/>
                </a:moveTo>
                <a:cubicBezTo>
                  <a:pt x="2339937" y="491127"/>
                  <a:pt x="2330640" y="596951"/>
                  <a:pt x="2324624" y="703049"/>
                </a:cubicBezTo>
                <a:cubicBezTo>
                  <a:pt x="2321616" y="758286"/>
                  <a:pt x="2321342" y="814342"/>
                  <a:pt x="2324897" y="869579"/>
                </a:cubicBezTo>
                <a:cubicBezTo>
                  <a:pt x="2330093" y="950793"/>
                  <a:pt x="2319975" y="1030640"/>
                  <a:pt x="2307943" y="1110486"/>
                </a:cubicBezTo>
                <a:cubicBezTo>
                  <a:pt x="2302474" y="1146308"/>
                  <a:pt x="2310131" y="1170371"/>
                  <a:pt x="2333921" y="1199357"/>
                </a:cubicBezTo>
                <a:cubicBezTo>
                  <a:pt x="2413494" y="1295884"/>
                  <a:pt x="2488419" y="1396239"/>
                  <a:pt x="2563344" y="1496321"/>
                </a:cubicBezTo>
                <a:cubicBezTo>
                  <a:pt x="2616393" y="1567418"/>
                  <a:pt x="2667254" y="1640428"/>
                  <a:pt x="2717842" y="1713439"/>
                </a:cubicBezTo>
                <a:cubicBezTo>
                  <a:pt x="2753937" y="1765394"/>
                  <a:pt x="2788938" y="1818169"/>
                  <a:pt x="2823393" y="1871492"/>
                </a:cubicBezTo>
                <a:cubicBezTo>
                  <a:pt x="2844721" y="1904305"/>
                  <a:pt x="2841987" y="1913876"/>
                  <a:pt x="2813275" y="1940674"/>
                </a:cubicBezTo>
                <a:cubicBezTo>
                  <a:pt x="2792493" y="1960089"/>
                  <a:pt x="2767336" y="1967472"/>
                  <a:pt x="2739718" y="1970206"/>
                </a:cubicBezTo>
                <a:cubicBezTo>
                  <a:pt x="2619947" y="1982785"/>
                  <a:pt x="2500177" y="1995090"/>
                  <a:pt x="2380407" y="2009309"/>
                </a:cubicBezTo>
                <a:cubicBezTo>
                  <a:pt x="2348961" y="2012864"/>
                  <a:pt x="2318061" y="2020521"/>
                  <a:pt x="2287435" y="2028724"/>
                </a:cubicBezTo>
                <a:cubicBezTo>
                  <a:pt x="2211690" y="2048959"/>
                  <a:pt x="2134577" y="2054428"/>
                  <a:pt x="2056918" y="2056069"/>
                </a:cubicBezTo>
                <a:cubicBezTo>
                  <a:pt x="1973243" y="2057710"/>
                  <a:pt x="1891482" y="2074937"/>
                  <a:pt x="1809174" y="2088883"/>
                </a:cubicBezTo>
                <a:cubicBezTo>
                  <a:pt x="1704991" y="2106657"/>
                  <a:pt x="1602448" y="2136463"/>
                  <a:pt x="1494983" y="2133455"/>
                </a:cubicBezTo>
                <a:cubicBezTo>
                  <a:pt x="1470099" y="2132634"/>
                  <a:pt x="1444942" y="2136736"/>
                  <a:pt x="1420058" y="2138650"/>
                </a:cubicBezTo>
                <a:cubicBezTo>
                  <a:pt x="1330367" y="2145213"/>
                  <a:pt x="1240676" y="2153143"/>
                  <a:pt x="1150712" y="2157792"/>
                </a:cubicBezTo>
                <a:cubicBezTo>
                  <a:pt x="1016175" y="2164628"/>
                  <a:pt x="881366" y="2169003"/>
                  <a:pt x="746829" y="2174472"/>
                </a:cubicBezTo>
                <a:cubicBezTo>
                  <a:pt x="715109" y="2175839"/>
                  <a:pt x="683663" y="2175566"/>
                  <a:pt x="651943" y="2177753"/>
                </a:cubicBezTo>
                <a:cubicBezTo>
                  <a:pt x="544478" y="2185136"/>
                  <a:pt x="437286" y="2195254"/>
                  <a:pt x="329821" y="2200176"/>
                </a:cubicBezTo>
                <a:cubicBezTo>
                  <a:pt x="247787" y="2204004"/>
                  <a:pt x="165479" y="2203457"/>
                  <a:pt x="83445" y="2200723"/>
                </a:cubicBezTo>
                <a:cubicBezTo>
                  <a:pt x="14262" y="2198262"/>
                  <a:pt x="-18551" y="2142752"/>
                  <a:pt x="10708" y="2080953"/>
                </a:cubicBezTo>
                <a:cubicBezTo>
                  <a:pt x="23286" y="2054428"/>
                  <a:pt x="42974" y="2030912"/>
                  <a:pt x="59381" y="2006028"/>
                </a:cubicBezTo>
                <a:cubicBezTo>
                  <a:pt x="77429" y="1978410"/>
                  <a:pt x="95203" y="1950518"/>
                  <a:pt x="113524" y="1922900"/>
                </a:cubicBezTo>
                <a:cubicBezTo>
                  <a:pt x="134579" y="1891180"/>
                  <a:pt x="155908" y="1859733"/>
                  <a:pt x="177511" y="1828287"/>
                </a:cubicBezTo>
                <a:cubicBezTo>
                  <a:pt x="187355" y="1814068"/>
                  <a:pt x="198840" y="1800669"/>
                  <a:pt x="207317" y="1785629"/>
                </a:cubicBezTo>
                <a:cubicBezTo>
                  <a:pt x="231927" y="1741877"/>
                  <a:pt x="254350" y="1696759"/>
                  <a:pt x="280327" y="1653554"/>
                </a:cubicBezTo>
                <a:cubicBezTo>
                  <a:pt x="294820" y="1629217"/>
                  <a:pt x="315329" y="1608708"/>
                  <a:pt x="331735" y="1585465"/>
                </a:cubicBezTo>
                <a:cubicBezTo>
                  <a:pt x="348142" y="1562496"/>
                  <a:pt x="361541" y="1537338"/>
                  <a:pt x="378495" y="1514916"/>
                </a:cubicBezTo>
                <a:cubicBezTo>
                  <a:pt x="432364" y="1442725"/>
                  <a:pt x="486507" y="1370535"/>
                  <a:pt x="542837" y="1300259"/>
                </a:cubicBezTo>
                <a:cubicBezTo>
                  <a:pt x="556236" y="1283579"/>
                  <a:pt x="553775" y="1271274"/>
                  <a:pt x="551314" y="1253226"/>
                </a:cubicBezTo>
                <a:cubicBezTo>
                  <a:pt x="539556" y="1168457"/>
                  <a:pt x="526157" y="1083962"/>
                  <a:pt x="521235" y="998646"/>
                </a:cubicBezTo>
                <a:cubicBezTo>
                  <a:pt x="514945" y="894463"/>
                  <a:pt x="513031" y="789732"/>
                  <a:pt x="514945" y="685548"/>
                </a:cubicBezTo>
                <a:cubicBezTo>
                  <a:pt x="517133" y="549645"/>
                  <a:pt x="524790" y="413741"/>
                  <a:pt x="530259" y="277564"/>
                </a:cubicBezTo>
                <a:cubicBezTo>
                  <a:pt x="530805" y="266626"/>
                  <a:pt x="532446" y="255415"/>
                  <a:pt x="534907" y="244477"/>
                </a:cubicBezTo>
                <a:cubicBezTo>
                  <a:pt x="544751" y="197444"/>
                  <a:pt x="566354" y="164630"/>
                  <a:pt x="619950" y="156974"/>
                </a:cubicBezTo>
                <a:cubicBezTo>
                  <a:pt x="698156" y="145489"/>
                  <a:pt x="774994" y="127441"/>
                  <a:pt x="852927" y="114589"/>
                </a:cubicBezTo>
                <a:cubicBezTo>
                  <a:pt x="938243" y="100644"/>
                  <a:pt x="1024105" y="89159"/>
                  <a:pt x="1109968" y="76854"/>
                </a:cubicBezTo>
                <a:cubicBezTo>
                  <a:pt x="1164658" y="69197"/>
                  <a:pt x="1219347" y="61267"/>
                  <a:pt x="1274037" y="54704"/>
                </a:cubicBezTo>
                <a:cubicBezTo>
                  <a:pt x="1349235" y="45680"/>
                  <a:pt x="1424707" y="37477"/>
                  <a:pt x="1500178" y="30094"/>
                </a:cubicBezTo>
                <a:cubicBezTo>
                  <a:pt x="1586314" y="21344"/>
                  <a:pt x="1672724" y="10953"/>
                  <a:pt x="1759407" y="6851"/>
                </a:cubicBezTo>
                <a:cubicBezTo>
                  <a:pt x="1869606" y="1655"/>
                  <a:pt x="1980353" y="562"/>
                  <a:pt x="2090552" y="15"/>
                </a:cubicBezTo>
                <a:cubicBezTo>
                  <a:pt x="2131296" y="-259"/>
                  <a:pt x="2172587" y="3296"/>
                  <a:pt x="2213057" y="9585"/>
                </a:cubicBezTo>
                <a:cubicBezTo>
                  <a:pt x="2274036" y="19156"/>
                  <a:pt x="2313959" y="58259"/>
                  <a:pt x="2328999" y="115683"/>
                </a:cubicBezTo>
                <a:cubicBezTo>
                  <a:pt x="2341031" y="162716"/>
                  <a:pt x="2344038" y="212484"/>
                  <a:pt x="2347320" y="261157"/>
                </a:cubicBezTo>
                <a:cubicBezTo>
                  <a:pt x="2350328" y="302175"/>
                  <a:pt x="2347867" y="343465"/>
                  <a:pt x="2347867" y="385850"/>
                </a:cubicBezTo>
                <a:close/>
                <a:moveTo>
                  <a:pt x="1541469" y="1316393"/>
                </a:moveTo>
                <a:cubicBezTo>
                  <a:pt x="1540922" y="1318580"/>
                  <a:pt x="1540375" y="1321041"/>
                  <a:pt x="1539828" y="1323502"/>
                </a:cubicBezTo>
                <a:cubicBezTo>
                  <a:pt x="1623230" y="1321315"/>
                  <a:pt x="1706631" y="1320768"/>
                  <a:pt x="1790033" y="1316119"/>
                </a:cubicBezTo>
                <a:cubicBezTo>
                  <a:pt x="1879997" y="1311197"/>
                  <a:pt x="1969688" y="1302720"/>
                  <a:pt x="2059379" y="1295884"/>
                </a:cubicBezTo>
                <a:cubicBezTo>
                  <a:pt x="2079888" y="1294243"/>
                  <a:pt x="2100396" y="1291509"/>
                  <a:pt x="2120905" y="1290689"/>
                </a:cubicBezTo>
                <a:cubicBezTo>
                  <a:pt x="2152352" y="1289321"/>
                  <a:pt x="2181064" y="1299439"/>
                  <a:pt x="2203213" y="1321041"/>
                </a:cubicBezTo>
                <a:cubicBezTo>
                  <a:pt x="2229190" y="1346472"/>
                  <a:pt x="2253527" y="1374090"/>
                  <a:pt x="2275950" y="1402529"/>
                </a:cubicBezTo>
                <a:cubicBezTo>
                  <a:pt x="2333921" y="1475813"/>
                  <a:pt x="2391618" y="1549644"/>
                  <a:pt x="2447675" y="1624568"/>
                </a:cubicBezTo>
                <a:cubicBezTo>
                  <a:pt x="2460527" y="1641796"/>
                  <a:pt x="2470918" y="1662851"/>
                  <a:pt x="2475567" y="1683633"/>
                </a:cubicBezTo>
                <a:cubicBezTo>
                  <a:pt x="2482130" y="1713439"/>
                  <a:pt x="2471739" y="1727385"/>
                  <a:pt x="2441386" y="1734768"/>
                </a:cubicBezTo>
                <a:cubicBezTo>
                  <a:pt x="2409119" y="1742698"/>
                  <a:pt x="2376579" y="1750628"/>
                  <a:pt x="2343492" y="1754183"/>
                </a:cubicBezTo>
                <a:cubicBezTo>
                  <a:pt x="2268020" y="1762386"/>
                  <a:pt x="2192275" y="1768128"/>
                  <a:pt x="2116803" y="1774691"/>
                </a:cubicBezTo>
                <a:cubicBezTo>
                  <a:pt x="2075786" y="1778246"/>
                  <a:pt x="2034769" y="1782348"/>
                  <a:pt x="1993752" y="1785356"/>
                </a:cubicBezTo>
                <a:cubicBezTo>
                  <a:pt x="1853473" y="1795747"/>
                  <a:pt x="1712921" y="1806138"/>
                  <a:pt x="1572369" y="1815982"/>
                </a:cubicBezTo>
                <a:cubicBezTo>
                  <a:pt x="1540922" y="1818169"/>
                  <a:pt x="1508655" y="1815982"/>
                  <a:pt x="1477482" y="1820083"/>
                </a:cubicBezTo>
                <a:cubicBezTo>
                  <a:pt x="1376853" y="1833209"/>
                  <a:pt x="1276498" y="1848249"/>
                  <a:pt x="1176143" y="1862468"/>
                </a:cubicBezTo>
                <a:cubicBezTo>
                  <a:pt x="1127469" y="1869304"/>
                  <a:pt x="1079342" y="1879148"/>
                  <a:pt x="1030395" y="1881883"/>
                </a:cubicBezTo>
                <a:cubicBezTo>
                  <a:pt x="886561" y="1889813"/>
                  <a:pt x="742728" y="1895282"/>
                  <a:pt x="598894" y="1901297"/>
                </a:cubicBezTo>
                <a:cubicBezTo>
                  <a:pt x="548306" y="1903485"/>
                  <a:pt x="497445" y="1904852"/>
                  <a:pt x="446857" y="1905126"/>
                </a:cubicBezTo>
                <a:cubicBezTo>
                  <a:pt x="406113" y="1905399"/>
                  <a:pt x="386698" y="1878328"/>
                  <a:pt x="398457" y="1838951"/>
                </a:cubicBezTo>
                <a:cubicBezTo>
                  <a:pt x="401465" y="1828287"/>
                  <a:pt x="405840" y="1817896"/>
                  <a:pt x="411309" y="1808325"/>
                </a:cubicBezTo>
                <a:cubicBezTo>
                  <a:pt x="449865" y="1739143"/>
                  <a:pt x="488968" y="1670508"/>
                  <a:pt x="527798" y="1601599"/>
                </a:cubicBezTo>
                <a:cubicBezTo>
                  <a:pt x="567994" y="1529955"/>
                  <a:pt x="624325" y="1468430"/>
                  <a:pt x="657685" y="1392411"/>
                </a:cubicBezTo>
                <a:cubicBezTo>
                  <a:pt x="660420" y="1386395"/>
                  <a:pt x="668897" y="1381200"/>
                  <a:pt x="676006" y="1379012"/>
                </a:cubicBezTo>
                <a:cubicBezTo>
                  <a:pt x="698702" y="1372176"/>
                  <a:pt x="721672" y="1363699"/>
                  <a:pt x="744915" y="1362332"/>
                </a:cubicBezTo>
                <a:cubicBezTo>
                  <a:pt x="825309" y="1356863"/>
                  <a:pt x="905703" y="1354675"/>
                  <a:pt x="986096" y="1350300"/>
                </a:cubicBezTo>
                <a:cubicBezTo>
                  <a:pt x="1035864" y="1347566"/>
                  <a:pt x="1085358" y="1343191"/>
                  <a:pt x="1134852" y="1339636"/>
                </a:cubicBezTo>
                <a:cubicBezTo>
                  <a:pt x="1134852" y="1336081"/>
                  <a:pt x="1135125" y="1332526"/>
                  <a:pt x="1135125" y="1329245"/>
                </a:cubicBezTo>
                <a:cubicBezTo>
                  <a:pt x="1123640" y="1328151"/>
                  <a:pt x="1112156" y="1325963"/>
                  <a:pt x="1100671" y="1325963"/>
                </a:cubicBezTo>
                <a:cubicBezTo>
                  <a:pt x="1013714" y="1324323"/>
                  <a:pt x="928399" y="1344011"/>
                  <a:pt x="840349" y="1337722"/>
                </a:cubicBezTo>
                <a:cubicBezTo>
                  <a:pt x="762142" y="1332253"/>
                  <a:pt x="682843" y="1337448"/>
                  <a:pt x="605730" y="1323776"/>
                </a:cubicBezTo>
                <a:cubicBezTo>
                  <a:pt x="601902" y="1326784"/>
                  <a:pt x="598621" y="1328151"/>
                  <a:pt x="596980" y="1330612"/>
                </a:cubicBezTo>
                <a:cubicBezTo>
                  <a:pt x="538189" y="1431788"/>
                  <a:pt x="476663" y="1531049"/>
                  <a:pt x="394082" y="1615544"/>
                </a:cubicBezTo>
                <a:cubicBezTo>
                  <a:pt x="388886" y="1621013"/>
                  <a:pt x="386425" y="1629217"/>
                  <a:pt x="382323" y="1636053"/>
                </a:cubicBezTo>
                <a:cubicBezTo>
                  <a:pt x="367010" y="1661757"/>
                  <a:pt x="351971" y="1688008"/>
                  <a:pt x="336111" y="1713165"/>
                </a:cubicBezTo>
                <a:cubicBezTo>
                  <a:pt x="304938" y="1762386"/>
                  <a:pt x="268842" y="1809146"/>
                  <a:pt x="242045" y="1860554"/>
                </a:cubicBezTo>
                <a:cubicBezTo>
                  <a:pt x="197199" y="1946416"/>
                  <a:pt x="145791" y="2027630"/>
                  <a:pt x="83445" y="2101735"/>
                </a:cubicBezTo>
                <a:cubicBezTo>
                  <a:pt x="76335" y="2109938"/>
                  <a:pt x="73601" y="2121970"/>
                  <a:pt x="67311" y="2135916"/>
                </a:cubicBezTo>
                <a:cubicBezTo>
                  <a:pt x="80710" y="2137283"/>
                  <a:pt x="86726" y="2138650"/>
                  <a:pt x="92742" y="2138650"/>
                </a:cubicBezTo>
                <a:cubicBezTo>
                  <a:pt x="160557" y="2136189"/>
                  <a:pt x="228372" y="2134275"/>
                  <a:pt x="296187" y="2130720"/>
                </a:cubicBezTo>
                <a:cubicBezTo>
                  <a:pt x="368924" y="2126619"/>
                  <a:pt x="441388" y="2121423"/>
                  <a:pt x="513852" y="2115681"/>
                </a:cubicBezTo>
                <a:cubicBezTo>
                  <a:pt x="589323" y="2109938"/>
                  <a:pt x="664795" y="2102282"/>
                  <a:pt x="740540" y="2097360"/>
                </a:cubicBezTo>
                <a:cubicBezTo>
                  <a:pt x="830504" y="2091617"/>
                  <a:pt x="920742" y="2087516"/>
                  <a:pt x="1010980" y="2083687"/>
                </a:cubicBezTo>
                <a:cubicBezTo>
                  <a:pt x="1088639" y="2080406"/>
                  <a:pt x="1166025" y="2078492"/>
                  <a:pt x="1243684" y="2075484"/>
                </a:cubicBezTo>
                <a:cubicBezTo>
                  <a:pt x="1295639" y="2073570"/>
                  <a:pt x="1347594" y="2072476"/>
                  <a:pt x="1399276" y="2067827"/>
                </a:cubicBezTo>
                <a:cubicBezTo>
                  <a:pt x="1455606" y="2062905"/>
                  <a:pt x="1511390" y="2053881"/>
                  <a:pt x="1567446" y="2047866"/>
                </a:cubicBezTo>
                <a:cubicBezTo>
                  <a:pt x="1617761" y="2042397"/>
                  <a:pt x="1668349" y="2039936"/>
                  <a:pt x="1718390" y="2032552"/>
                </a:cubicBezTo>
                <a:cubicBezTo>
                  <a:pt x="1805346" y="2019427"/>
                  <a:pt x="1891756" y="2001379"/>
                  <a:pt x="1978712" y="1989621"/>
                </a:cubicBezTo>
                <a:cubicBezTo>
                  <a:pt x="2044613" y="1980597"/>
                  <a:pt x="2111334" y="1979504"/>
                  <a:pt x="2177509" y="1972121"/>
                </a:cubicBezTo>
                <a:cubicBezTo>
                  <a:pt x="2240128" y="1965284"/>
                  <a:pt x="2302474" y="1954620"/>
                  <a:pt x="2364821" y="1946143"/>
                </a:cubicBezTo>
                <a:cubicBezTo>
                  <a:pt x="2450957" y="1934658"/>
                  <a:pt x="2537093" y="1923447"/>
                  <a:pt x="2623229" y="1912235"/>
                </a:cubicBezTo>
                <a:cubicBezTo>
                  <a:pt x="2666980" y="1906493"/>
                  <a:pt x="2710732" y="1900477"/>
                  <a:pt x="2761046" y="1893641"/>
                </a:cubicBezTo>
                <a:cubicBezTo>
                  <a:pt x="2718936" y="1805044"/>
                  <a:pt x="2659324" y="1732580"/>
                  <a:pt x="2611471" y="1653280"/>
                </a:cubicBezTo>
                <a:cubicBezTo>
                  <a:pt x="2562523" y="1572066"/>
                  <a:pt x="2508928" y="1493040"/>
                  <a:pt x="2452324" y="1417021"/>
                </a:cubicBezTo>
                <a:cubicBezTo>
                  <a:pt x="2396540" y="1342370"/>
                  <a:pt x="2334468" y="1272641"/>
                  <a:pt x="2280052" y="1207013"/>
                </a:cubicBezTo>
                <a:cubicBezTo>
                  <a:pt x="2245050" y="1219319"/>
                  <a:pt x="2219346" y="1233538"/>
                  <a:pt x="2192275" y="1237093"/>
                </a:cubicBezTo>
                <a:cubicBezTo>
                  <a:pt x="2073052" y="1252679"/>
                  <a:pt x="1956016" y="1281391"/>
                  <a:pt x="1835152" y="1287134"/>
                </a:cubicBezTo>
                <a:cubicBezTo>
                  <a:pt x="1736711" y="1291782"/>
                  <a:pt x="1639090" y="1306275"/>
                  <a:pt x="1541469" y="1316393"/>
                </a:cubicBezTo>
                <a:close/>
                <a:moveTo>
                  <a:pt x="2228917" y="1171465"/>
                </a:moveTo>
                <a:cubicBezTo>
                  <a:pt x="2231925" y="1141113"/>
                  <a:pt x="2232198" y="1120877"/>
                  <a:pt x="2236300" y="1101189"/>
                </a:cubicBezTo>
                <a:cubicBezTo>
                  <a:pt x="2256535" y="1003295"/>
                  <a:pt x="2266653" y="904580"/>
                  <a:pt x="2265832" y="804225"/>
                </a:cubicBezTo>
                <a:cubicBezTo>
                  <a:pt x="2265285" y="744066"/>
                  <a:pt x="2268567" y="683634"/>
                  <a:pt x="2274583" y="624023"/>
                </a:cubicBezTo>
                <a:cubicBezTo>
                  <a:pt x="2290716" y="467337"/>
                  <a:pt x="2295365" y="310651"/>
                  <a:pt x="2269387" y="154513"/>
                </a:cubicBezTo>
                <a:cubicBezTo>
                  <a:pt x="2261731" y="108300"/>
                  <a:pt x="2224542" y="68103"/>
                  <a:pt x="2177782" y="67556"/>
                </a:cubicBezTo>
                <a:cubicBezTo>
                  <a:pt x="2059106" y="65642"/>
                  <a:pt x="1940976" y="58259"/>
                  <a:pt x="1822026" y="71658"/>
                </a:cubicBezTo>
                <a:cubicBezTo>
                  <a:pt x="1708819" y="84510"/>
                  <a:pt x="1594518" y="74119"/>
                  <a:pt x="1481037" y="85330"/>
                </a:cubicBezTo>
                <a:cubicBezTo>
                  <a:pt x="1285795" y="104198"/>
                  <a:pt x="1090827" y="138106"/>
                  <a:pt x="896132" y="160255"/>
                </a:cubicBezTo>
                <a:cubicBezTo>
                  <a:pt x="816012" y="169279"/>
                  <a:pt x="735891" y="181858"/>
                  <a:pt x="656318" y="194436"/>
                </a:cubicBezTo>
                <a:cubicBezTo>
                  <a:pt x="608738" y="201819"/>
                  <a:pt x="572370" y="221507"/>
                  <a:pt x="566080" y="269634"/>
                </a:cubicBezTo>
                <a:cubicBezTo>
                  <a:pt x="558971" y="322957"/>
                  <a:pt x="553228" y="377099"/>
                  <a:pt x="554322" y="430695"/>
                </a:cubicBezTo>
                <a:cubicBezTo>
                  <a:pt x="557877" y="589295"/>
                  <a:pt x="564986" y="747621"/>
                  <a:pt x="571549" y="905947"/>
                </a:cubicBezTo>
                <a:cubicBezTo>
                  <a:pt x="575924" y="1010404"/>
                  <a:pt x="581120" y="1114862"/>
                  <a:pt x="587409" y="1219045"/>
                </a:cubicBezTo>
                <a:cubicBezTo>
                  <a:pt x="590144" y="1266078"/>
                  <a:pt x="623778" y="1275649"/>
                  <a:pt x="669170" y="1276196"/>
                </a:cubicBezTo>
                <a:cubicBezTo>
                  <a:pt x="729329" y="1277016"/>
                  <a:pt x="789761" y="1277290"/>
                  <a:pt x="849919" y="1274008"/>
                </a:cubicBezTo>
                <a:cubicBezTo>
                  <a:pt x="925664" y="1269906"/>
                  <a:pt x="1001409" y="1256781"/>
                  <a:pt x="1077154" y="1257054"/>
                </a:cubicBezTo>
                <a:cubicBezTo>
                  <a:pt x="1294545" y="1257328"/>
                  <a:pt x="1511663" y="1251312"/>
                  <a:pt x="1728234" y="1229983"/>
                </a:cubicBezTo>
                <a:cubicBezTo>
                  <a:pt x="1824214" y="1220412"/>
                  <a:pt x="1920468" y="1212209"/>
                  <a:pt x="2016721" y="1202638"/>
                </a:cubicBezTo>
                <a:cubicBezTo>
                  <a:pt x="2051449" y="1199083"/>
                  <a:pt x="2085904" y="1193341"/>
                  <a:pt x="2120358" y="1188419"/>
                </a:cubicBezTo>
                <a:cubicBezTo>
                  <a:pt x="2157000" y="1182950"/>
                  <a:pt x="2194189" y="1176934"/>
                  <a:pt x="2228917" y="1171465"/>
                </a:cubicBezTo>
                <a:close/>
                <a:moveTo>
                  <a:pt x="1344860" y="1773051"/>
                </a:moveTo>
                <a:cubicBezTo>
                  <a:pt x="1440020" y="1753362"/>
                  <a:pt x="1535180" y="1758831"/>
                  <a:pt x="1629519" y="1736955"/>
                </a:cubicBezTo>
                <a:cubicBezTo>
                  <a:pt x="1622136" y="1701134"/>
                  <a:pt x="1616394" y="1672422"/>
                  <a:pt x="1609557" y="1638788"/>
                </a:cubicBezTo>
                <a:cubicBezTo>
                  <a:pt x="1518773" y="1651366"/>
                  <a:pt x="1429629" y="1650272"/>
                  <a:pt x="1345133" y="1675430"/>
                </a:cubicBezTo>
                <a:cubicBezTo>
                  <a:pt x="1344860" y="1709337"/>
                  <a:pt x="1344860" y="1738870"/>
                  <a:pt x="1344860" y="1773051"/>
                </a:cubicBezTo>
                <a:close/>
                <a:moveTo>
                  <a:pt x="835700" y="1718908"/>
                </a:moveTo>
                <a:cubicBezTo>
                  <a:pt x="825309" y="1756370"/>
                  <a:pt x="815191" y="1792465"/>
                  <a:pt x="803160" y="1835397"/>
                </a:cubicBezTo>
                <a:cubicBezTo>
                  <a:pt x="882733" y="1827467"/>
                  <a:pt x="957384" y="1834303"/>
                  <a:pt x="1028207" y="1815708"/>
                </a:cubicBezTo>
                <a:cubicBezTo>
                  <a:pt x="1028207" y="1775511"/>
                  <a:pt x="1028207" y="1741604"/>
                  <a:pt x="1028207" y="1706056"/>
                </a:cubicBezTo>
                <a:cubicBezTo>
                  <a:pt x="964220" y="1710431"/>
                  <a:pt x="902695" y="1714533"/>
                  <a:pt x="835700" y="1718908"/>
                </a:cubicBezTo>
                <a:close/>
                <a:moveTo>
                  <a:pt x="1300288" y="1783442"/>
                </a:moveTo>
                <a:cubicBezTo>
                  <a:pt x="1297007" y="1741604"/>
                  <a:pt x="1294545" y="1709337"/>
                  <a:pt x="1291538" y="1674062"/>
                </a:cubicBezTo>
                <a:cubicBezTo>
                  <a:pt x="1251067" y="1678711"/>
                  <a:pt x="1214699" y="1681992"/>
                  <a:pt x="1178877" y="1687188"/>
                </a:cubicBezTo>
                <a:cubicBezTo>
                  <a:pt x="1149892" y="1691563"/>
                  <a:pt x="1121179" y="1698673"/>
                  <a:pt x="1092194" y="1704689"/>
                </a:cubicBezTo>
                <a:cubicBezTo>
                  <a:pt x="1089186" y="1735862"/>
                  <a:pt x="1086178" y="1767308"/>
                  <a:pt x="1083444" y="1798481"/>
                </a:cubicBezTo>
                <a:cubicBezTo>
                  <a:pt x="1083170" y="1800942"/>
                  <a:pt x="1086178" y="1803677"/>
                  <a:pt x="1090280" y="1811060"/>
                </a:cubicBezTo>
                <a:cubicBezTo>
                  <a:pt x="1158095" y="1802036"/>
                  <a:pt x="1227551" y="1793012"/>
                  <a:pt x="1300288" y="1783442"/>
                </a:cubicBezTo>
                <a:close/>
                <a:moveTo>
                  <a:pt x="2154539" y="1690743"/>
                </a:moveTo>
                <a:cubicBezTo>
                  <a:pt x="2138406" y="1660116"/>
                  <a:pt x="2127468" y="1636053"/>
                  <a:pt x="2113522" y="1613630"/>
                </a:cubicBezTo>
                <a:cubicBezTo>
                  <a:pt x="2108600" y="1605700"/>
                  <a:pt x="2096295" y="1597223"/>
                  <a:pt x="2087544" y="1597497"/>
                </a:cubicBezTo>
                <a:cubicBezTo>
                  <a:pt x="2021917" y="1600778"/>
                  <a:pt x="1956563" y="1606247"/>
                  <a:pt x="1885466" y="1611716"/>
                </a:cubicBezTo>
                <a:cubicBezTo>
                  <a:pt x="1897225" y="1649452"/>
                  <a:pt x="1906522" y="1680352"/>
                  <a:pt x="1916913" y="1713712"/>
                </a:cubicBezTo>
                <a:cubicBezTo>
                  <a:pt x="1997580" y="1706056"/>
                  <a:pt x="2072231" y="1698946"/>
                  <a:pt x="2154539" y="1690743"/>
                </a:cubicBezTo>
                <a:close/>
                <a:moveTo>
                  <a:pt x="1832417" y="1616912"/>
                </a:moveTo>
                <a:cubicBezTo>
                  <a:pt x="1769524" y="1619646"/>
                  <a:pt x="1712374" y="1625115"/>
                  <a:pt x="1654129" y="1637694"/>
                </a:cubicBezTo>
                <a:cubicBezTo>
                  <a:pt x="1659598" y="1674609"/>
                  <a:pt x="1664247" y="1706876"/>
                  <a:pt x="1668896" y="1740237"/>
                </a:cubicBezTo>
                <a:cubicBezTo>
                  <a:pt x="1735617" y="1731486"/>
                  <a:pt x="1800698" y="1737776"/>
                  <a:pt x="1866598" y="1716173"/>
                </a:cubicBezTo>
                <a:cubicBezTo>
                  <a:pt x="1855114" y="1682813"/>
                  <a:pt x="1844449" y="1651913"/>
                  <a:pt x="1832417" y="1616912"/>
                </a:cubicBezTo>
                <a:close/>
                <a:moveTo>
                  <a:pt x="2321616" y="1564136"/>
                </a:moveTo>
                <a:cubicBezTo>
                  <a:pt x="2266106" y="1573434"/>
                  <a:pt x="2213330" y="1582457"/>
                  <a:pt x="2156453" y="1592028"/>
                </a:cubicBezTo>
                <a:cubicBezTo>
                  <a:pt x="2163836" y="1606247"/>
                  <a:pt x="2169852" y="1614177"/>
                  <a:pt x="2171766" y="1622928"/>
                </a:cubicBezTo>
                <a:cubicBezTo>
                  <a:pt x="2184618" y="1681446"/>
                  <a:pt x="2216065" y="1708243"/>
                  <a:pt x="2277591" y="1687461"/>
                </a:cubicBezTo>
                <a:cubicBezTo>
                  <a:pt x="2283333" y="1685547"/>
                  <a:pt x="2290169" y="1687735"/>
                  <a:pt x="2296459" y="1686641"/>
                </a:cubicBezTo>
                <a:cubicBezTo>
                  <a:pt x="2328452" y="1681446"/>
                  <a:pt x="2360445" y="1675703"/>
                  <a:pt x="2397361" y="1669414"/>
                </a:cubicBezTo>
                <a:cubicBezTo>
                  <a:pt x="2369196" y="1630037"/>
                  <a:pt x="2345406" y="1596950"/>
                  <a:pt x="2321616" y="1564136"/>
                </a:cubicBezTo>
                <a:close/>
                <a:moveTo>
                  <a:pt x="1350055" y="1516556"/>
                </a:moveTo>
                <a:cubicBezTo>
                  <a:pt x="1350055" y="1540893"/>
                  <a:pt x="1350055" y="1559488"/>
                  <a:pt x="1350055" y="1583825"/>
                </a:cubicBezTo>
                <a:cubicBezTo>
                  <a:pt x="1433184" y="1591208"/>
                  <a:pt x="1510843" y="1566324"/>
                  <a:pt x="1594518" y="1561402"/>
                </a:cubicBezTo>
                <a:cubicBezTo>
                  <a:pt x="1591510" y="1534604"/>
                  <a:pt x="1589322" y="1514916"/>
                  <a:pt x="1586314" y="1489212"/>
                </a:cubicBezTo>
                <a:cubicBezTo>
                  <a:pt x="1506741" y="1498235"/>
                  <a:pt x="1430722" y="1506986"/>
                  <a:pt x="1350055" y="1516556"/>
                </a:cubicBezTo>
                <a:close/>
                <a:moveTo>
                  <a:pt x="587136" y="1833209"/>
                </a:moveTo>
                <a:cubicBezTo>
                  <a:pt x="637450" y="1834303"/>
                  <a:pt x="685304" y="1835944"/>
                  <a:pt x="733430" y="1835670"/>
                </a:cubicBezTo>
                <a:cubicBezTo>
                  <a:pt x="740540" y="1835670"/>
                  <a:pt x="751751" y="1827467"/>
                  <a:pt x="754212" y="1820630"/>
                </a:cubicBezTo>
                <a:cubicBezTo>
                  <a:pt x="764330" y="1791371"/>
                  <a:pt x="771713" y="1761292"/>
                  <a:pt x="781284" y="1727658"/>
                </a:cubicBezTo>
                <a:cubicBezTo>
                  <a:pt x="729329" y="1729299"/>
                  <a:pt x="682843" y="1730666"/>
                  <a:pt x="636083" y="1733127"/>
                </a:cubicBezTo>
                <a:cubicBezTo>
                  <a:pt x="629520" y="1733401"/>
                  <a:pt x="620223" y="1739416"/>
                  <a:pt x="617762" y="1744885"/>
                </a:cubicBezTo>
                <a:cubicBezTo>
                  <a:pt x="606277" y="1771410"/>
                  <a:pt x="587409" y="1796020"/>
                  <a:pt x="587136" y="1833209"/>
                </a:cubicBezTo>
                <a:close/>
                <a:moveTo>
                  <a:pt x="858943" y="1639881"/>
                </a:moveTo>
                <a:cubicBezTo>
                  <a:pt x="924024" y="1633045"/>
                  <a:pt x="978713" y="1628123"/>
                  <a:pt x="1032856" y="1621287"/>
                </a:cubicBezTo>
                <a:cubicBezTo>
                  <a:pt x="1039965" y="1620467"/>
                  <a:pt x="1049536" y="1610622"/>
                  <a:pt x="1051450" y="1603239"/>
                </a:cubicBezTo>
                <a:cubicBezTo>
                  <a:pt x="1057466" y="1579723"/>
                  <a:pt x="1060474" y="1555660"/>
                  <a:pt x="1065123" y="1528861"/>
                </a:cubicBezTo>
                <a:cubicBezTo>
                  <a:pt x="1002777" y="1536518"/>
                  <a:pt x="945352" y="1525033"/>
                  <a:pt x="891210" y="1549097"/>
                </a:cubicBezTo>
                <a:cubicBezTo>
                  <a:pt x="881366" y="1576715"/>
                  <a:pt x="871795" y="1602966"/>
                  <a:pt x="858943" y="1639881"/>
                </a:cubicBezTo>
                <a:close/>
                <a:moveTo>
                  <a:pt x="1354977" y="1460773"/>
                </a:moveTo>
                <a:cubicBezTo>
                  <a:pt x="1433457" y="1460226"/>
                  <a:pt x="1506741" y="1461046"/>
                  <a:pt x="1577564" y="1440264"/>
                </a:cubicBezTo>
                <a:cubicBezTo>
                  <a:pt x="1580025" y="1386122"/>
                  <a:pt x="1575650" y="1381473"/>
                  <a:pt x="1527250" y="1381747"/>
                </a:cubicBezTo>
                <a:cubicBezTo>
                  <a:pt x="1500452" y="1381747"/>
                  <a:pt x="1473380" y="1381473"/>
                  <a:pt x="1446583" y="1381473"/>
                </a:cubicBezTo>
                <a:cubicBezTo>
                  <a:pt x="1418417" y="1381473"/>
                  <a:pt x="1390526" y="1381473"/>
                  <a:pt x="1359900" y="1381473"/>
                </a:cubicBezTo>
                <a:cubicBezTo>
                  <a:pt x="1357985" y="1409912"/>
                  <a:pt x="1356618" y="1431788"/>
                  <a:pt x="1354977" y="1460773"/>
                </a:cubicBezTo>
                <a:close/>
                <a:moveTo>
                  <a:pt x="1303843" y="1525307"/>
                </a:moveTo>
                <a:cubicBezTo>
                  <a:pt x="1236848" y="1525307"/>
                  <a:pt x="1177510" y="1525307"/>
                  <a:pt x="1115437" y="1525307"/>
                </a:cubicBezTo>
                <a:cubicBezTo>
                  <a:pt x="1110788" y="1557027"/>
                  <a:pt x="1106960" y="1584098"/>
                  <a:pt x="1102312" y="1616365"/>
                </a:cubicBezTo>
                <a:cubicBezTo>
                  <a:pt x="1169033" y="1608708"/>
                  <a:pt x="1229465" y="1601872"/>
                  <a:pt x="1293999" y="1594489"/>
                </a:cubicBezTo>
                <a:cubicBezTo>
                  <a:pt x="1297280" y="1571793"/>
                  <a:pt x="1300561" y="1549097"/>
                  <a:pt x="1303843" y="1525307"/>
                </a:cubicBezTo>
                <a:close/>
                <a:moveTo>
                  <a:pt x="2054184" y="1514642"/>
                </a:moveTo>
                <a:cubicBezTo>
                  <a:pt x="2038050" y="1449015"/>
                  <a:pt x="2035589" y="1447101"/>
                  <a:pt x="1978439" y="1450655"/>
                </a:cubicBezTo>
                <a:cubicBezTo>
                  <a:pt x="1946992" y="1452570"/>
                  <a:pt x="1915272" y="1454210"/>
                  <a:pt x="1883826" y="1456671"/>
                </a:cubicBezTo>
                <a:cubicBezTo>
                  <a:pt x="1868786" y="1458039"/>
                  <a:pt x="1853746" y="1461320"/>
                  <a:pt x="1834058" y="1464601"/>
                </a:cubicBezTo>
                <a:cubicBezTo>
                  <a:pt x="1840621" y="1488391"/>
                  <a:pt x="1846090" y="1506986"/>
                  <a:pt x="1851559" y="1526947"/>
                </a:cubicBezTo>
                <a:cubicBezTo>
                  <a:pt x="1922382" y="1522846"/>
                  <a:pt x="1987736" y="1518744"/>
                  <a:pt x="2054184" y="1514642"/>
                </a:cubicBezTo>
                <a:close/>
                <a:moveTo>
                  <a:pt x="1322164" y="1386669"/>
                </a:moveTo>
                <a:cubicBezTo>
                  <a:pt x="1255442" y="1385848"/>
                  <a:pt x="1194737" y="1386122"/>
                  <a:pt x="1134305" y="1408818"/>
                </a:cubicBezTo>
                <a:cubicBezTo>
                  <a:pt x="1132664" y="1426865"/>
                  <a:pt x="1131297" y="1443546"/>
                  <a:pt x="1129383" y="1462414"/>
                </a:cubicBezTo>
                <a:cubicBezTo>
                  <a:pt x="1192002" y="1462414"/>
                  <a:pt x="1249700" y="1462414"/>
                  <a:pt x="1309038" y="1462414"/>
                </a:cubicBezTo>
                <a:cubicBezTo>
                  <a:pt x="1313687" y="1437256"/>
                  <a:pt x="1317242" y="1415654"/>
                  <a:pt x="1322164" y="1386669"/>
                </a:cubicBezTo>
                <a:close/>
                <a:moveTo>
                  <a:pt x="841442" y="1548276"/>
                </a:moveTo>
                <a:cubicBezTo>
                  <a:pt x="796870" y="1553472"/>
                  <a:pt x="759955" y="1557574"/>
                  <a:pt x="723039" y="1562496"/>
                </a:cubicBezTo>
                <a:cubicBezTo>
                  <a:pt x="718938" y="1563042"/>
                  <a:pt x="713742" y="1566324"/>
                  <a:pt x="711828" y="1569879"/>
                </a:cubicBezTo>
                <a:cubicBezTo>
                  <a:pt x="698156" y="1594763"/>
                  <a:pt x="677647" y="1617185"/>
                  <a:pt x="677374" y="1651913"/>
                </a:cubicBezTo>
                <a:cubicBezTo>
                  <a:pt x="724133" y="1648358"/>
                  <a:pt x="767338" y="1645077"/>
                  <a:pt x="810816" y="1641796"/>
                </a:cubicBezTo>
                <a:cubicBezTo>
                  <a:pt x="820934" y="1610622"/>
                  <a:pt x="829957" y="1583004"/>
                  <a:pt x="841442" y="1548276"/>
                </a:cubicBezTo>
                <a:close/>
                <a:moveTo>
                  <a:pt x="2217432" y="1429600"/>
                </a:moveTo>
                <a:cubicBezTo>
                  <a:pt x="2168485" y="1435342"/>
                  <a:pt x="2123913" y="1440264"/>
                  <a:pt x="2076880" y="1445733"/>
                </a:cubicBezTo>
                <a:cubicBezTo>
                  <a:pt x="2087818" y="1475813"/>
                  <a:pt x="2089732" y="1508353"/>
                  <a:pt x="2124186" y="1508900"/>
                </a:cubicBezTo>
                <a:cubicBezTo>
                  <a:pt x="2170673" y="1509720"/>
                  <a:pt x="2216885" y="1505072"/>
                  <a:pt x="2272669" y="1502064"/>
                </a:cubicBezTo>
                <a:cubicBezTo>
                  <a:pt x="2250793" y="1473078"/>
                  <a:pt x="2234112" y="1451202"/>
                  <a:pt x="2217432" y="1429600"/>
                </a:cubicBezTo>
                <a:close/>
                <a:moveTo>
                  <a:pt x="1637449" y="1554019"/>
                </a:moveTo>
                <a:cubicBezTo>
                  <a:pt x="1694600" y="1545542"/>
                  <a:pt x="1744914" y="1537885"/>
                  <a:pt x="1800151" y="1529408"/>
                </a:cubicBezTo>
                <a:cubicBezTo>
                  <a:pt x="1794955" y="1507806"/>
                  <a:pt x="1790306" y="1488938"/>
                  <a:pt x="1785111" y="1468430"/>
                </a:cubicBezTo>
                <a:cubicBezTo>
                  <a:pt x="1731515" y="1473078"/>
                  <a:pt x="1682294" y="1477180"/>
                  <a:pt x="1629246" y="1481829"/>
                </a:cubicBezTo>
                <a:cubicBezTo>
                  <a:pt x="1631980" y="1506439"/>
                  <a:pt x="1634168" y="1526127"/>
                  <a:pt x="1637449" y="1554019"/>
                </a:cubicBezTo>
                <a:close/>
                <a:moveTo>
                  <a:pt x="1096843" y="1407177"/>
                </a:moveTo>
                <a:cubicBezTo>
                  <a:pt x="1043247" y="1410459"/>
                  <a:pt x="990745" y="1413740"/>
                  <a:pt x="936055" y="1417021"/>
                </a:cubicBezTo>
                <a:cubicBezTo>
                  <a:pt x="929766" y="1436983"/>
                  <a:pt x="924570" y="1453937"/>
                  <a:pt x="918555" y="1473352"/>
                </a:cubicBezTo>
                <a:cubicBezTo>
                  <a:pt x="963127" y="1470891"/>
                  <a:pt x="1001409" y="1467336"/>
                  <a:pt x="1039965" y="1467062"/>
                </a:cubicBezTo>
                <a:cubicBezTo>
                  <a:pt x="1085358" y="1466789"/>
                  <a:pt x="1089460" y="1464328"/>
                  <a:pt x="1096843" y="1407177"/>
                </a:cubicBezTo>
                <a:close/>
                <a:moveTo>
                  <a:pt x="1771986" y="1376278"/>
                </a:moveTo>
                <a:cubicBezTo>
                  <a:pt x="1718937" y="1388309"/>
                  <a:pt x="1666435" y="1372176"/>
                  <a:pt x="1612839" y="1389950"/>
                </a:cubicBezTo>
                <a:cubicBezTo>
                  <a:pt x="1616394" y="1407998"/>
                  <a:pt x="1619401" y="1422490"/>
                  <a:pt x="1622956" y="1440538"/>
                </a:cubicBezTo>
                <a:cubicBezTo>
                  <a:pt x="1671357" y="1433702"/>
                  <a:pt x="1716475" y="1428506"/>
                  <a:pt x="1761048" y="1420850"/>
                </a:cubicBezTo>
                <a:cubicBezTo>
                  <a:pt x="1783744" y="1417021"/>
                  <a:pt x="1778548" y="1399521"/>
                  <a:pt x="1771986" y="1376278"/>
                </a:cubicBezTo>
                <a:close/>
                <a:moveTo>
                  <a:pt x="868240" y="1478821"/>
                </a:moveTo>
                <a:cubicBezTo>
                  <a:pt x="876991" y="1458312"/>
                  <a:pt x="893397" y="1442179"/>
                  <a:pt x="890663" y="1419209"/>
                </a:cubicBezTo>
                <a:cubicBezTo>
                  <a:pt x="854294" y="1419209"/>
                  <a:pt x="820113" y="1419209"/>
                  <a:pt x="785659" y="1419209"/>
                </a:cubicBezTo>
                <a:cubicBezTo>
                  <a:pt x="774721" y="1441905"/>
                  <a:pt x="765424" y="1461320"/>
                  <a:pt x="752298" y="1488938"/>
                </a:cubicBezTo>
                <a:cubicBezTo>
                  <a:pt x="795230" y="1485110"/>
                  <a:pt x="829137" y="1482102"/>
                  <a:pt x="868240" y="1478821"/>
                </a:cubicBezTo>
                <a:close/>
                <a:moveTo>
                  <a:pt x="453146" y="1845241"/>
                </a:moveTo>
                <a:cubicBezTo>
                  <a:pt x="485960" y="1842233"/>
                  <a:pt x="511664" y="1840045"/>
                  <a:pt x="531899" y="1838404"/>
                </a:cubicBezTo>
                <a:cubicBezTo>
                  <a:pt x="542564" y="1801489"/>
                  <a:pt x="551588" y="1770589"/>
                  <a:pt x="561158" y="1737776"/>
                </a:cubicBezTo>
                <a:cubicBezTo>
                  <a:pt x="544204" y="1735862"/>
                  <a:pt x="530532" y="1734221"/>
                  <a:pt x="514399" y="1732307"/>
                </a:cubicBezTo>
                <a:cubicBezTo>
                  <a:pt x="494710" y="1768949"/>
                  <a:pt x="475296" y="1804223"/>
                  <a:pt x="453146" y="1845241"/>
                </a:cubicBezTo>
                <a:close/>
                <a:moveTo>
                  <a:pt x="1820933" y="1374364"/>
                </a:moveTo>
                <a:cubicBezTo>
                  <a:pt x="1825581" y="1410459"/>
                  <a:pt x="1825855" y="1412373"/>
                  <a:pt x="1848004" y="1410459"/>
                </a:cubicBezTo>
                <a:cubicBezTo>
                  <a:pt x="1892029" y="1406357"/>
                  <a:pt x="1935781" y="1399794"/>
                  <a:pt x="1979532" y="1393778"/>
                </a:cubicBezTo>
                <a:cubicBezTo>
                  <a:pt x="1982814" y="1393231"/>
                  <a:pt x="1985548" y="1387762"/>
                  <a:pt x="1993752" y="1379012"/>
                </a:cubicBezTo>
                <a:cubicBezTo>
                  <a:pt x="1932773" y="1354402"/>
                  <a:pt x="1876989" y="1384208"/>
                  <a:pt x="1820933" y="1374364"/>
                </a:cubicBezTo>
                <a:close/>
                <a:moveTo>
                  <a:pt x="657412" y="1571246"/>
                </a:moveTo>
                <a:cubicBezTo>
                  <a:pt x="637450" y="1558667"/>
                  <a:pt x="622684" y="1557847"/>
                  <a:pt x="612293" y="1574801"/>
                </a:cubicBezTo>
                <a:cubicBezTo>
                  <a:pt x="594792" y="1603513"/>
                  <a:pt x="578659" y="1632772"/>
                  <a:pt x="560885" y="1663945"/>
                </a:cubicBezTo>
                <a:cubicBezTo>
                  <a:pt x="595339" y="1672695"/>
                  <a:pt x="612840" y="1662851"/>
                  <a:pt x="623778" y="1636873"/>
                </a:cubicBezTo>
                <a:cubicBezTo>
                  <a:pt x="632802" y="1615271"/>
                  <a:pt x="644833" y="1595036"/>
                  <a:pt x="657412" y="1571246"/>
                </a:cubicBezTo>
                <a:close/>
                <a:moveTo>
                  <a:pt x="2159188" y="1380653"/>
                </a:moveTo>
                <a:cubicBezTo>
                  <a:pt x="2143328" y="1354402"/>
                  <a:pt x="2143328" y="1354402"/>
                  <a:pt x="2025472" y="1364246"/>
                </a:cubicBezTo>
                <a:cubicBezTo>
                  <a:pt x="2027659" y="1383114"/>
                  <a:pt x="2038050" y="1392685"/>
                  <a:pt x="2056645" y="1391044"/>
                </a:cubicBezTo>
                <a:cubicBezTo>
                  <a:pt x="2090279" y="1388309"/>
                  <a:pt x="2123913" y="1384208"/>
                  <a:pt x="2159188" y="1380653"/>
                </a:cubicBezTo>
                <a:close/>
                <a:moveTo>
                  <a:pt x="735344" y="1422490"/>
                </a:moveTo>
                <a:cubicBezTo>
                  <a:pt x="719758" y="1423311"/>
                  <a:pt x="706359" y="1420303"/>
                  <a:pt x="703078" y="1424678"/>
                </a:cubicBezTo>
                <a:cubicBezTo>
                  <a:pt x="686124" y="1447374"/>
                  <a:pt x="670811" y="1471164"/>
                  <a:pt x="663701" y="1503978"/>
                </a:cubicBezTo>
                <a:cubicBezTo>
                  <a:pt x="715656" y="1497415"/>
                  <a:pt x="712375" y="1453937"/>
                  <a:pt x="735344" y="1422490"/>
                </a:cubicBezTo>
                <a:close/>
                <a:moveTo>
                  <a:pt x="1972423" y="1158066"/>
                </a:moveTo>
                <a:cubicBezTo>
                  <a:pt x="1887380" y="1166270"/>
                  <a:pt x="1802612" y="1170098"/>
                  <a:pt x="1717296" y="1175840"/>
                </a:cubicBezTo>
                <a:cubicBezTo>
                  <a:pt x="1646199" y="1180762"/>
                  <a:pt x="1574829" y="1180489"/>
                  <a:pt x="1503733" y="1183224"/>
                </a:cubicBezTo>
                <a:cubicBezTo>
                  <a:pt x="1420058" y="1186505"/>
                  <a:pt x="1336383" y="1191700"/>
                  <a:pt x="1252434" y="1194708"/>
                </a:cubicBezTo>
                <a:cubicBezTo>
                  <a:pt x="1156181" y="1197990"/>
                  <a:pt x="1059654" y="1200177"/>
                  <a:pt x="963400" y="1202365"/>
                </a:cubicBezTo>
                <a:cubicBezTo>
                  <a:pt x="904882" y="1203732"/>
                  <a:pt x="846364" y="1201544"/>
                  <a:pt x="788120" y="1205646"/>
                </a:cubicBezTo>
                <a:cubicBezTo>
                  <a:pt x="736438" y="1209201"/>
                  <a:pt x="715930" y="1192521"/>
                  <a:pt x="673545" y="1167910"/>
                </a:cubicBezTo>
                <a:cubicBezTo>
                  <a:pt x="663975" y="1162441"/>
                  <a:pt x="656865" y="1144941"/>
                  <a:pt x="656318" y="1132909"/>
                </a:cubicBezTo>
                <a:cubicBezTo>
                  <a:pt x="655224" y="1092165"/>
                  <a:pt x="658779" y="1072477"/>
                  <a:pt x="658232" y="1031460"/>
                </a:cubicBezTo>
                <a:cubicBezTo>
                  <a:pt x="657138" y="919073"/>
                  <a:pt x="654404" y="806412"/>
                  <a:pt x="653584" y="694025"/>
                </a:cubicBezTo>
                <a:cubicBezTo>
                  <a:pt x="653310" y="667227"/>
                  <a:pt x="656592" y="640156"/>
                  <a:pt x="660146" y="613358"/>
                </a:cubicBezTo>
                <a:cubicBezTo>
                  <a:pt x="672998" y="519292"/>
                  <a:pt x="687765" y="425500"/>
                  <a:pt x="699796" y="331433"/>
                </a:cubicBezTo>
                <a:cubicBezTo>
                  <a:pt x="704992" y="290416"/>
                  <a:pt x="708547" y="275103"/>
                  <a:pt x="741634" y="266626"/>
                </a:cubicBezTo>
                <a:cubicBezTo>
                  <a:pt x="828864" y="244477"/>
                  <a:pt x="915547" y="220687"/>
                  <a:pt x="1006605" y="217406"/>
                </a:cubicBezTo>
                <a:cubicBezTo>
                  <a:pt x="1080436" y="214671"/>
                  <a:pt x="1153993" y="203460"/>
                  <a:pt x="1227824" y="197991"/>
                </a:cubicBezTo>
                <a:cubicBezTo>
                  <a:pt x="1293999" y="193069"/>
                  <a:pt x="1360446" y="192249"/>
                  <a:pt x="1426621" y="187873"/>
                </a:cubicBezTo>
                <a:cubicBezTo>
                  <a:pt x="1472013" y="184865"/>
                  <a:pt x="1517405" y="178303"/>
                  <a:pt x="1562798" y="175295"/>
                </a:cubicBezTo>
                <a:cubicBezTo>
                  <a:pt x="1642918" y="170373"/>
                  <a:pt x="1723312" y="165998"/>
                  <a:pt x="1803705" y="162990"/>
                </a:cubicBezTo>
                <a:cubicBezTo>
                  <a:pt x="1855934" y="161075"/>
                  <a:pt x="1908436" y="158614"/>
                  <a:pt x="1960391" y="162169"/>
                </a:cubicBezTo>
                <a:cubicBezTo>
                  <a:pt x="2018635" y="165998"/>
                  <a:pt x="2076880" y="173928"/>
                  <a:pt x="2134577" y="184045"/>
                </a:cubicBezTo>
                <a:cubicBezTo>
                  <a:pt x="2180243" y="191975"/>
                  <a:pt x="2184345" y="223422"/>
                  <a:pt x="2188173" y="268814"/>
                </a:cubicBezTo>
                <a:cubicBezTo>
                  <a:pt x="2192548" y="320769"/>
                  <a:pt x="2192822" y="373544"/>
                  <a:pt x="2189267" y="425500"/>
                </a:cubicBezTo>
                <a:cubicBezTo>
                  <a:pt x="2182978" y="517105"/>
                  <a:pt x="2170399" y="608436"/>
                  <a:pt x="2164383" y="700041"/>
                </a:cubicBezTo>
                <a:cubicBezTo>
                  <a:pt x="2159735" y="767856"/>
                  <a:pt x="2165204" y="836492"/>
                  <a:pt x="2158914" y="904307"/>
                </a:cubicBezTo>
                <a:cubicBezTo>
                  <a:pt x="2154539" y="950793"/>
                  <a:pt x="2148250" y="993177"/>
                  <a:pt x="2141414" y="1044585"/>
                </a:cubicBezTo>
                <a:cubicBezTo>
                  <a:pt x="2138406" y="1050601"/>
                  <a:pt x="2143875" y="1060172"/>
                  <a:pt x="2143328" y="1067829"/>
                </a:cubicBezTo>
                <a:cubicBezTo>
                  <a:pt x="2141414" y="1090798"/>
                  <a:pt x="2146609" y="1100642"/>
                  <a:pt x="2133757" y="1113768"/>
                </a:cubicBezTo>
                <a:cubicBezTo>
                  <a:pt x="2111608" y="1134276"/>
                  <a:pt x="2120085" y="1133183"/>
                  <a:pt x="2065395" y="1143300"/>
                </a:cubicBezTo>
                <a:cubicBezTo>
                  <a:pt x="2032308" y="1154785"/>
                  <a:pt x="2041605" y="1152597"/>
                  <a:pt x="2006877" y="1157793"/>
                </a:cubicBezTo>
                <a:cubicBezTo>
                  <a:pt x="2006330" y="1155332"/>
                  <a:pt x="1972696" y="1160801"/>
                  <a:pt x="1972423" y="1158066"/>
                </a:cubicBezTo>
                <a:close/>
                <a:moveTo>
                  <a:pt x="2148250" y="237914"/>
                </a:moveTo>
                <a:cubicBezTo>
                  <a:pt x="2071684" y="228891"/>
                  <a:pt x="2004690" y="216585"/>
                  <a:pt x="1937148" y="214124"/>
                </a:cubicBezTo>
                <a:cubicBezTo>
                  <a:pt x="1825034" y="210296"/>
                  <a:pt x="1712374" y="211937"/>
                  <a:pt x="1600260" y="213304"/>
                </a:cubicBezTo>
                <a:cubicBezTo>
                  <a:pt x="1548305" y="213851"/>
                  <a:pt x="1496350" y="218226"/>
                  <a:pt x="1444395" y="223148"/>
                </a:cubicBezTo>
                <a:cubicBezTo>
                  <a:pt x="1326265" y="234359"/>
                  <a:pt x="1208683" y="248852"/>
                  <a:pt x="1090553" y="258149"/>
                </a:cubicBezTo>
                <a:cubicBezTo>
                  <a:pt x="984729" y="266626"/>
                  <a:pt x="879452" y="277291"/>
                  <a:pt x="776362" y="305182"/>
                </a:cubicBezTo>
                <a:cubicBezTo>
                  <a:pt x="730149" y="317761"/>
                  <a:pt x="726868" y="356044"/>
                  <a:pt x="722492" y="405811"/>
                </a:cubicBezTo>
                <a:cubicBezTo>
                  <a:pt x="718664" y="449836"/>
                  <a:pt x="716203" y="494135"/>
                  <a:pt x="714016" y="538160"/>
                </a:cubicBezTo>
                <a:cubicBezTo>
                  <a:pt x="709640" y="626757"/>
                  <a:pt x="705812" y="715354"/>
                  <a:pt x="702531" y="803951"/>
                </a:cubicBezTo>
                <a:cubicBezTo>
                  <a:pt x="698976" y="897197"/>
                  <a:pt x="695695" y="990443"/>
                  <a:pt x="692960" y="1083688"/>
                </a:cubicBezTo>
                <a:cubicBezTo>
                  <a:pt x="692140" y="1111854"/>
                  <a:pt x="689952" y="1140839"/>
                  <a:pt x="710734" y="1164356"/>
                </a:cubicBezTo>
                <a:cubicBezTo>
                  <a:pt x="770619" y="1162168"/>
                  <a:pt x="828864" y="1159160"/>
                  <a:pt x="887108" y="1158340"/>
                </a:cubicBezTo>
                <a:cubicBezTo>
                  <a:pt x="973791" y="1156973"/>
                  <a:pt x="1061294" y="1164903"/>
                  <a:pt x="1147157" y="1155332"/>
                </a:cubicBezTo>
                <a:cubicBezTo>
                  <a:pt x="1270209" y="1141386"/>
                  <a:pt x="1392713" y="1136190"/>
                  <a:pt x="1516038" y="1139472"/>
                </a:cubicBezTo>
                <a:cubicBezTo>
                  <a:pt x="1536547" y="1140019"/>
                  <a:pt x="1557055" y="1138105"/>
                  <a:pt x="1577564" y="1137558"/>
                </a:cubicBezTo>
                <a:cubicBezTo>
                  <a:pt x="1623230" y="1136464"/>
                  <a:pt x="1669169" y="1137284"/>
                  <a:pt x="1714561" y="1134003"/>
                </a:cubicBezTo>
                <a:cubicBezTo>
                  <a:pt x="1764876" y="1130448"/>
                  <a:pt x="1814917" y="1123612"/>
                  <a:pt x="1865231" y="1117869"/>
                </a:cubicBezTo>
                <a:cubicBezTo>
                  <a:pt x="1940429" y="1109393"/>
                  <a:pt x="2015354" y="1100916"/>
                  <a:pt x="2095201" y="1091892"/>
                </a:cubicBezTo>
                <a:cubicBezTo>
                  <a:pt x="2097389" y="1049234"/>
                  <a:pt x="2093834" y="1007397"/>
                  <a:pt x="2103131" y="968567"/>
                </a:cubicBezTo>
                <a:cubicBezTo>
                  <a:pt x="2118991" y="902393"/>
                  <a:pt x="2109967" y="835945"/>
                  <a:pt x="2115983" y="770044"/>
                </a:cubicBezTo>
                <a:cubicBezTo>
                  <a:pt x="2126101" y="659844"/>
                  <a:pt x="2131570" y="549098"/>
                  <a:pt x="2138679" y="438625"/>
                </a:cubicBezTo>
                <a:cubicBezTo>
                  <a:pt x="2141961" y="386943"/>
                  <a:pt x="2144695" y="298620"/>
                  <a:pt x="2148250" y="237914"/>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3" name="Google Shape;23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2"/>
          <p:cNvSpPr txBox="1"/>
          <p:nvPr/>
        </p:nvSpPr>
        <p:spPr>
          <a:xfrm>
            <a:off x="357975" y="499275"/>
            <a:ext cx="1431900" cy="1252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5" name="Google Shape;235;p22"/>
          <p:cNvSpPr txBox="1"/>
          <p:nvPr/>
        </p:nvSpPr>
        <p:spPr>
          <a:xfrm>
            <a:off x="800725" y="3250025"/>
            <a:ext cx="1516800" cy="1499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6" name="Google Shape;236;p22"/>
          <p:cNvSpPr txBox="1"/>
          <p:nvPr/>
        </p:nvSpPr>
        <p:spPr>
          <a:xfrm>
            <a:off x="5614525" y="499275"/>
            <a:ext cx="1419300" cy="1173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7" name="Google Shape;237;p22"/>
          <p:cNvSpPr txBox="1"/>
          <p:nvPr/>
        </p:nvSpPr>
        <p:spPr>
          <a:xfrm>
            <a:off x="6511125" y="3250025"/>
            <a:ext cx="1818000" cy="1582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8" name="Google Shape;238;p22"/>
          <p:cNvSpPr/>
          <p:nvPr/>
        </p:nvSpPr>
        <p:spPr>
          <a:xfrm>
            <a:off x="678407" y="729909"/>
            <a:ext cx="791031" cy="712342"/>
          </a:xfrm>
          <a:custGeom>
            <a:rect b="b" l="l" r="r" t="t"/>
            <a:pathLst>
              <a:path extrusionOk="0" h="828305" w="828305">
                <a:moveTo>
                  <a:pt x="828306" y="414153"/>
                </a:moveTo>
                <a:cubicBezTo>
                  <a:pt x="828306" y="526286"/>
                  <a:pt x="783750" y="628007"/>
                  <a:pt x="711355" y="702583"/>
                </a:cubicBezTo>
                <a:cubicBezTo>
                  <a:pt x="636121" y="780099"/>
                  <a:pt x="530816" y="828272"/>
                  <a:pt x="414254" y="828306"/>
                </a:cubicBezTo>
                <a:lnTo>
                  <a:pt x="414153" y="828306"/>
                </a:lnTo>
                <a:cubicBezTo>
                  <a:pt x="297574" y="828306"/>
                  <a:pt x="192253" y="780150"/>
                  <a:pt x="116984" y="702633"/>
                </a:cubicBezTo>
                <a:cubicBezTo>
                  <a:pt x="44590" y="628058"/>
                  <a:pt x="0" y="526303"/>
                  <a:pt x="0" y="414153"/>
                </a:cubicBezTo>
                <a:cubicBezTo>
                  <a:pt x="0" y="411736"/>
                  <a:pt x="17" y="409319"/>
                  <a:pt x="68" y="406919"/>
                </a:cubicBezTo>
                <a:cubicBezTo>
                  <a:pt x="1927" y="297642"/>
                  <a:pt x="46145" y="198676"/>
                  <a:pt x="116968" y="125706"/>
                </a:cubicBezTo>
                <a:cubicBezTo>
                  <a:pt x="192202" y="48190"/>
                  <a:pt x="297523" y="17"/>
                  <a:pt x="414102" y="0"/>
                </a:cubicBezTo>
                <a:lnTo>
                  <a:pt x="414170" y="0"/>
                </a:lnTo>
                <a:cubicBezTo>
                  <a:pt x="414187" y="0"/>
                  <a:pt x="414187" y="0"/>
                  <a:pt x="414204" y="0"/>
                </a:cubicBezTo>
                <a:lnTo>
                  <a:pt x="414254" y="0"/>
                </a:lnTo>
                <a:cubicBezTo>
                  <a:pt x="530799" y="34"/>
                  <a:pt x="636104" y="48207"/>
                  <a:pt x="711338" y="125706"/>
                </a:cubicBezTo>
                <a:cubicBezTo>
                  <a:pt x="782161" y="198676"/>
                  <a:pt x="826379" y="297642"/>
                  <a:pt x="828238" y="406919"/>
                </a:cubicBezTo>
                <a:cubicBezTo>
                  <a:pt x="828289" y="409319"/>
                  <a:pt x="828306" y="411736"/>
                  <a:pt x="828306" y="414153"/>
                </a:cubicBezTo>
                <a:close/>
              </a:path>
            </a:pathLst>
          </a:custGeom>
          <a:solidFill>
            <a:schemeClr val="accent4"/>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9" name="Google Shape;239;p22"/>
          <p:cNvSpPr/>
          <p:nvPr/>
        </p:nvSpPr>
        <p:spPr>
          <a:xfrm>
            <a:off x="713775" y="732898"/>
            <a:ext cx="699424" cy="712102"/>
          </a:xfrm>
          <a:custGeom>
            <a:rect b="b" l="l" r="r" t="t"/>
            <a:pathLst>
              <a:path extrusionOk="0" h="845225" w="845225">
                <a:moveTo>
                  <a:pt x="845226" y="415387"/>
                </a:moveTo>
                <a:cubicBezTo>
                  <a:pt x="845226" y="414964"/>
                  <a:pt x="845158" y="414542"/>
                  <a:pt x="845107" y="414136"/>
                </a:cubicBezTo>
                <a:cubicBezTo>
                  <a:pt x="843011" y="306871"/>
                  <a:pt x="800687" y="205386"/>
                  <a:pt x="725858" y="128292"/>
                </a:cubicBezTo>
                <a:cubicBezTo>
                  <a:pt x="686897" y="88165"/>
                  <a:pt x="641225" y="56608"/>
                  <a:pt x="590094" y="34516"/>
                </a:cubicBezTo>
                <a:cubicBezTo>
                  <a:pt x="586781" y="33079"/>
                  <a:pt x="583468" y="31693"/>
                  <a:pt x="580122" y="30357"/>
                </a:cubicBezTo>
                <a:cubicBezTo>
                  <a:pt x="530140" y="10243"/>
                  <a:pt x="477268" y="51"/>
                  <a:pt x="422706" y="17"/>
                </a:cubicBezTo>
                <a:cubicBezTo>
                  <a:pt x="422672" y="17"/>
                  <a:pt x="422655" y="0"/>
                  <a:pt x="422621" y="0"/>
                </a:cubicBezTo>
                <a:cubicBezTo>
                  <a:pt x="422604" y="0"/>
                  <a:pt x="422571" y="0"/>
                  <a:pt x="422554" y="0"/>
                </a:cubicBezTo>
                <a:cubicBezTo>
                  <a:pt x="422554" y="0"/>
                  <a:pt x="422554" y="0"/>
                  <a:pt x="422554" y="0"/>
                </a:cubicBezTo>
                <a:cubicBezTo>
                  <a:pt x="422554" y="0"/>
                  <a:pt x="422537" y="0"/>
                  <a:pt x="422537" y="0"/>
                </a:cubicBezTo>
                <a:cubicBezTo>
                  <a:pt x="420931" y="0"/>
                  <a:pt x="419342" y="51"/>
                  <a:pt x="417736" y="68"/>
                </a:cubicBezTo>
                <a:cubicBezTo>
                  <a:pt x="415725" y="85"/>
                  <a:pt x="413713" y="101"/>
                  <a:pt x="411702" y="152"/>
                </a:cubicBezTo>
                <a:cubicBezTo>
                  <a:pt x="410688" y="186"/>
                  <a:pt x="409674" y="237"/>
                  <a:pt x="408643" y="270"/>
                </a:cubicBezTo>
                <a:cubicBezTo>
                  <a:pt x="406040" y="355"/>
                  <a:pt x="403437" y="439"/>
                  <a:pt x="400850" y="558"/>
                </a:cubicBezTo>
                <a:cubicBezTo>
                  <a:pt x="400648" y="575"/>
                  <a:pt x="400445" y="592"/>
                  <a:pt x="400242" y="592"/>
                </a:cubicBezTo>
                <a:cubicBezTo>
                  <a:pt x="350007" y="3195"/>
                  <a:pt x="301293" y="14553"/>
                  <a:pt x="255165" y="34482"/>
                </a:cubicBezTo>
                <a:cubicBezTo>
                  <a:pt x="204017" y="56591"/>
                  <a:pt x="158329" y="88148"/>
                  <a:pt x="119351" y="128292"/>
                </a:cubicBezTo>
                <a:cubicBezTo>
                  <a:pt x="44268" y="205657"/>
                  <a:pt x="1893" y="307564"/>
                  <a:pt x="68" y="415218"/>
                </a:cubicBezTo>
                <a:cubicBezTo>
                  <a:pt x="17" y="417669"/>
                  <a:pt x="0" y="420153"/>
                  <a:pt x="0" y="422621"/>
                </a:cubicBezTo>
                <a:cubicBezTo>
                  <a:pt x="0" y="533149"/>
                  <a:pt x="42392" y="637693"/>
                  <a:pt x="119368" y="716984"/>
                </a:cubicBezTo>
                <a:cubicBezTo>
                  <a:pt x="158346" y="757128"/>
                  <a:pt x="204034" y="788669"/>
                  <a:pt x="255165" y="810761"/>
                </a:cubicBezTo>
                <a:cubicBezTo>
                  <a:pt x="308105" y="833630"/>
                  <a:pt x="364442" y="845226"/>
                  <a:pt x="422689" y="845226"/>
                </a:cubicBezTo>
                <a:cubicBezTo>
                  <a:pt x="422689" y="845226"/>
                  <a:pt x="422689" y="845226"/>
                  <a:pt x="422689" y="845226"/>
                </a:cubicBezTo>
                <a:cubicBezTo>
                  <a:pt x="422689" y="845226"/>
                  <a:pt x="422689" y="845226"/>
                  <a:pt x="422689" y="845226"/>
                </a:cubicBezTo>
                <a:cubicBezTo>
                  <a:pt x="422689" y="845226"/>
                  <a:pt x="422689" y="845226"/>
                  <a:pt x="422689" y="845226"/>
                </a:cubicBezTo>
                <a:cubicBezTo>
                  <a:pt x="480835" y="845209"/>
                  <a:pt x="537155" y="833596"/>
                  <a:pt x="590077" y="810727"/>
                </a:cubicBezTo>
                <a:cubicBezTo>
                  <a:pt x="641209" y="788635"/>
                  <a:pt x="686880" y="757077"/>
                  <a:pt x="725841" y="716933"/>
                </a:cubicBezTo>
                <a:cubicBezTo>
                  <a:pt x="802799" y="637659"/>
                  <a:pt x="845175" y="533132"/>
                  <a:pt x="845175" y="422621"/>
                </a:cubicBezTo>
                <a:cubicBezTo>
                  <a:pt x="845175" y="420475"/>
                  <a:pt x="845158" y="418345"/>
                  <a:pt x="845107" y="416232"/>
                </a:cubicBezTo>
                <a:cubicBezTo>
                  <a:pt x="845175" y="415945"/>
                  <a:pt x="845226" y="415674"/>
                  <a:pt x="845226" y="415387"/>
                </a:cubicBezTo>
                <a:close/>
                <a:moveTo>
                  <a:pt x="611240" y="621280"/>
                </a:moveTo>
                <a:cubicBezTo>
                  <a:pt x="627365" y="560903"/>
                  <a:pt x="635918" y="492852"/>
                  <a:pt x="636019" y="423855"/>
                </a:cubicBezTo>
                <a:lnTo>
                  <a:pt x="828289" y="423855"/>
                </a:lnTo>
                <a:cubicBezTo>
                  <a:pt x="827985" y="526624"/>
                  <a:pt x="789514" y="623934"/>
                  <a:pt x="719671" y="698932"/>
                </a:cubicBezTo>
                <a:cubicBezTo>
                  <a:pt x="687725" y="667340"/>
                  <a:pt x="651316" y="641276"/>
                  <a:pt x="611240" y="621280"/>
                </a:cubicBezTo>
                <a:close/>
                <a:moveTo>
                  <a:pt x="347725" y="821477"/>
                </a:moveTo>
                <a:cubicBezTo>
                  <a:pt x="345882" y="821139"/>
                  <a:pt x="344057" y="820801"/>
                  <a:pt x="342215" y="820429"/>
                </a:cubicBezTo>
                <a:cubicBezTo>
                  <a:pt x="340761" y="820142"/>
                  <a:pt x="339324" y="819821"/>
                  <a:pt x="337887" y="819516"/>
                </a:cubicBezTo>
                <a:cubicBezTo>
                  <a:pt x="336079" y="819128"/>
                  <a:pt x="334253" y="818756"/>
                  <a:pt x="332445" y="818350"/>
                </a:cubicBezTo>
                <a:cubicBezTo>
                  <a:pt x="331008" y="818029"/>
                  <a:pt x="329571" y="817674"/>
                  <a:pt x="328134" y="817336"/>
                </a:cubicBezTo>
                <a:cubicBezTo>
                  <a:pt x="326326" y="816913"/>
                  <a:pt x="324534" y="816491"/>
                  <a:pt x="322726" y="816034"/>
                </a:cubicBezTo>
                <a:cubicBezTo>
                  <a:pt x="321306" y="815679"/>
                  <a:pt x="319886" y="815291"/>
                  <a:pt x="318466" y="814919"/>
                </a:cubicBezTo>
                <a:cubicBezTo>
                  <a:pt x="316674" y="814445"/>
                  <a:pt x="314883" y="813972"/>
                  <a:pt x="313091" y="813482"/>
                </a:cubicBezTo>
                <a:cubicBezTo>
                  <a:pt x="311671" y="813093"/>
                  <a:pt x="310268" y="812671"/>
                  <a:pt x="308848" y="812265"/>
                </a:cubicBezTo>
                <a:cubicBezTo>
                  <a:pt x="307074" y="811758"/>
                  <a:pt x="305299" y="811234"/>
                  <a:pt x="303524" y="810693"/>
                </a:cubicBezTo>
                <a:cubicBezTo>
                  <a:pt x="302121" y="810270"/>
                  <a:pt x="300718" y="809814"/>
                  <a:pt x="299315" y="809375"/>
                </a:cubicBezTo>
                <a:cubicBezTo>
                  <a:pt x="297557" y="808817"/>
                  <a:pt x="295799" y="808259"/>
                  <a:pt x="294041" y="807667"/>
                </a:cubicBezTo>
                <a:cubicBezTo>
                  <a:pt x="292655" y="807211"/>
                  <a:pt x="291269" y="806721"/>
                  <a:pt x="289883" y="806248"/>
                </a:cubicBezTo>
                <a:cubicBezTo>
                  <a:pt x="288142" y="805639"/>
                  <a:pt x="286384" y="805048"/>
                  <a:pt x="284660" y="804422"/>
                </a:cubicBezTo>
                <a:cubicBezTo>
                  <a:pt x="283274" y="803932"/>
                  <a:pt x="281905" y="803408"/>
                  <a:pt x="280536" y="802901"/>
                </a:cubicBezTo>
                <a:cubicBezTo>
                  <a:pt x="278812" y="802259"/>
                  <a:pt x="277088" y="801599"/>
                  <a:pt x="275364" y="800940"/>
                </a:cubicBezTo>
                <a:cubicBezTo>
                  <a:pt x="273995" y="800416"/>
                  <a:pt x="272643" y="799858"/>
                  <a:pt x="271273" y="799317"/>
                </a:cubicBezTo>
                <a:cubicBezTo>
                  <a:pt x="269566" y="798624"/>
                  <a:pt x="267859" y="797931"/>
                  <a:pt x="266152" y="797222"/>
                </a:cubicBezTo>
                <a:cubicBezTo>
                  <a:pt x="264800" y="796664"/>
                  <a:pt x="263447" y="796089"/>
                  <a:pt x="262112" y="795497"/>
                </a:cubicBezTo>
                <a:cubicBezTo>
                  <a:pt x="260422" y="794771"/>
                  <a:pt x="258731" y="794027"/>
                  <a:pt x="257041" y="793283"/>
                </a:cubicBezTo>
                <a:cubicBezTo>
                  <a:pt x="255706" y="792692"/>
                  <a:pt x="254371" y="792083"/>
                  <a:pt x="253035" y="791458"/>
                </a:cubicBezTo>
                <a:cubicBezTo>
                  <a:pt x="251362" y="790680"/>
                  <a:pt x="249688" y="789903"/>
                  <a:pt x="248015" y="789108"/>
                </a:cubicBezTo>
                <a:cubicBezTo>
                  <a:pt x="246697" y="788483"/>
                  <a:pt x="245378" y="787840"/>
                  <a:pt x="244060" y="787198"/>
                </a:cubicBezTo>
                <a:cubicBezTo>
                  <a:pt x="242403" y="786387"/>
                  <a:pt x="240747" y="785559"/>
                  <a:pt x="239107" y="784730"/>
                </a:cubicBezTo>
                <a:cubicBezTo>
                  <a:pt x="237806" y="784071"/>
                  <a:pt x="236487" y="783395"/>
                  <a:pt x="235186" y="782719"/>
                </a:cubicBezTo>
                <a:cubicBezTo>
                  <a:pt x="233546" y="781857"/>
                  <a:pt x="231924" y="780995"/>
                  <a:pt x="230301" y="780116"/>
                </a:cubicBezTo>
                <a:cubicBezTo>
                  <a:pt x="228999" y="779423"/>
                  <a:pt x="227715" y="778713"/>
                  <a:pt x="226430" y="778003"/>
                </a:cubicBezTo>
                <a:cubicBezTo>
                  <a:pt x="224824" y="777107"/>
                  <a:pt x="223219" y="776211"/>
                  <a:pt x="221613" y="775282"/>
                </a:cubicBezTo>
                <a:cubicBezTo>
                  <a:pt x="220328" y="774555"/>
                  <a:pt x="219044" y="773811"/>
                  <a:pt x="217776" y="773067"/>
                </a:cubicBezTo>
                <a:cubicBezTo>
                  <a:pt x="216187" y="772138"/>
                  <a:pt x="214615" y="771191"/>
                  <a:pt x="213043" y="770245"/>
                </a:cubicBezTo>
                <a:cubicBezTo>
                  <a:pt x="211775" y="769467"/>
                  <a:pt x="210508" y="768706"/>
                  <a:pt x="209240" y="767912"/>
                </a:cubicBezTo>
                <a:cubicBezTo>
                  <a:pt x="207685" y="766949"/>
                  <a:pt x="206130" y="765951"/>
                  <a:pt x="204575" y="764971"/>
                </a:cubicBezTo>
                <a:cubicBezTo>
                  <a:pt x="203324" y="764160"/>
                  <a:pt x="202073" y="763365"/>
                  <a:pt x="200822" y="762537"/>
                </a:cubicBezTo>
                <a:cubicBezTo>
                  <a:pt x="199284" y="761523"/>
                  <a:pt x="197763" y="760509"/>
                  <a:pt x="196242" y="759478"/>
                </a:cubicBezTo>
                <a:cubicBezTo>
                  <a:pt x="194991" y="758632"/>
                  <a:pt x="193757" y="757804"/>
                  <a:pt x="192523" y="756942"/>
                </a:cubicBezTo>
                <a:cubicBezTo>
                  <a:pt x="191019" y="755894"/>
                  <a:pt x="189531" y="754846"/>
                  <a:pt x="188027" y="753781"/>
                </a:cubicBezTo>
                <a:cubicBezTo>
                  <a:pt x="186793" y="752902"/>
                  <a:pt x="185559" y="752023"/>
                  <a:pt x="184342" y="751128"/>
                </a:cubicBezTo>
                <a:cubicBezTo>
                  <a:pt x="182872" y="750046"/>
                  <a:pt x="181401" y="748964"/>
                  <a:pt x="179931" y="747865"/>
                </a:cubicBezTo>
                <a:cubicBezTo>
                  <a:pt x="178714" y="746953"/>
                  <a:pt x="177497" y="746040"/>
                  <a:pt x="176280" y="745110"/>
                </a:cubicBezTo>
                <a:cubicBezTo>
                  <a:pt x="174826" y="743995"/>
                  <a:pt x="173406" y="742862"/>
                  <a:pt x="171969" y="741746"/>
                </a:cubicBezTo>
                <a:cubicBezTo>
                  <a:pt x="170769" y="740800"/>
                  <a:pt x="169552" y="739853"/>
                  <a:pt x="168369" y="738873"/>
                </a:cubicBezTo>
                <a:cubicBezTo>
                  <a:pt x="166949" y="737724"/>
                  <a:pt x="165563" y="736574"/>
                  <a:pt x="164160" y="735408"/>
                </a:cubicBezTo>
                <a:cubicBezTo>
                  <a:pt x="162960" y="734411"/>
                  <a:pt x="161777" y="733430"/>
                  <a:pt x="160594" y="732433"/>
                </a:cubicBezTo>
                <a:cubicBezTo>
                  <a:pt x="159208" y="731267"/>
                  <a:pt x="157855" y="730067"/>
                  <a:pt x="156486" y="728883"/>
                </a:cubicBezTo>
                <a:cubicBezTo>
                  <a:pt x="155303" y="727852"/>
                  <a:pt x="154120" y="726821"/>
                  <a:pt x="152954" y="725790"/>
                </a:cubicBezTo>
                <a:cubicBezTo>
                  <a:pt x="151618" y="724590"/>
                  <a:pt x="150283" y="723373"/>
                  <a:pt x="148948" y="722156"/>
                </a:cubicBezTo>
                <a:cubicBezTo>
                  <a:pt x="147781" y="721091"/>
                  <a:pt x="146598" y="720009"/>
                  <a:pt x="145449" y="718928"/>
                </a:cubicBezTo>
                <a:cubicBezTo>
                  <a:pt x="144147" y="717694"/>
                  <a:pt x="142846" y="716460"/>
                  <a:pt x="141561" y="715209"/>
                </a:cubicBezTo>
                <a:cubicBezTo>
                  <a:pt x="140395" y="714093"/>
                  <a:pt x="139245" y="712978"/>
                  <a:pt x="138096" y="711862"/>
                </a:cubicBezTo>
                <a:cubicBezTo>
                  <a:pt x="137843" y="711626"/>
                  <a:pt x="137606" y="711372"/>
                  <a:pt x="137369" y="711135"/>
                </a:cubicBezTo>
                <a:cubicBezTo>
                  <a:pt x="167304" y="681505"/>
                  <a:pt x="201346" y="656911"/>
                  <a:pt x="238769" y="637845"/>
                </a:cubicBezTo>
                <a:cubicBezTo>
                  <a:pt x="256500" y="697562"/>
                  <a:pt x="281466" y="747933"/>
                  <a:pt x="311282" y="783902"/>
                </a:cubicBezTo>
                <a:cubicBezTo>
                  <a:pt x="324416" y="799740"/>
                  <a:pt x="338361" y="812620"/>
                  <a:pt x="352863" y="822424"/>
                </a:cubicBezTo>
                <a:cubicBezTo>
                  <a:pt x="352610" y="822373"/>
                  <a:pt x="352339" y="822339"/>
                  <a:pt x="352086" y="822305"/>
                </a:cubicBezTo>
                <a:cubicBezTo>
                  <a:pt x="350615" y="822018"/>
                  <a:pt x="349162" y="821748"/>
                  <a:pt x="347725" y="821477"/>
                </a:cubicBezTo>
                <a:close/>
                <a:moveTo>
                  <a:pt x="125571" y="698965"/>
                </a:moveTo>
                <a:cubicBezTo>
                  <a:pt x="55712" y="623934"/>
                  <a:pt x="17224" y="526624"/>
                  <a:pt x="16920" y="423838"/>
                </a:cubicBezTo>
                <a:lnTo>
                  <a:pt x="209308" y="423838"/>
                </a:lnTo>
                <a:cubicBezTo>
                  <a:pt x="209409" y="492836"/>
                  <a:pt x="217962" y="560869"/>
                  <a:pt x="234087" y="621229"/>
                </a:cubicBezTo>
                <a:cubicBezTo>
                  <a:pt x="193960" y="641259"/>
                  <a:pt x="157517" y="667357"/>
                  <a:pt x="125571" y="698965"/>
                </a:cubicBezTo>
                <a:close/>
                <a:moveTo>
                  <a:pt x="125554" y="146328"/>
                </a:moveTo>
                <a:cubicBezTo>
                  <a:pt x="157517" y="177936"/>
                  <a:pt x="193960" y="204017"/>
                  <a:pt x="234070" y="224030"/>
                </a:cubicBezTo>
                <a:cubicBezTo>
                  <a:pt x="219094" y="280164"/>
                  <a:pt x="210626" y="343060"/>
                  <a:pt x="209460" y="406952"/>
                </a:cubicBezTo>
                <a:lnTo>
                  <a:pt x="17224" y="406952"/>
                </a:lnTo>
                <a:cubicBezTo>
                  <a:pt x="20909" y="309626"/>
                  <a:pt x="59126" y="217691"/>
                  <a:pt x="125554" y="146328"/>
                </a:cubicBezTo>
                <a:close/>
                <a:moveTo>
                  <a:pt x="145026" y="126754"/>
                </a:moveTo>
                <a:cubicBezTo>
                  <a:pt x="146057" y="125774"/>
                  <a:pt x="147105" y="124827"/>
                  <a:pt x="148153" y="123864"/>
                </a:cubicBezTo>
                <a:cubicBezTo>
                  <a:pt x="149505" y="122630"/>
                  <a:pt x="150858" y="121379"/>
                  <a:pt x="152210" y="120162"/>
                </a:cubicBezTo>
                <a:cubicBezTo>
                  <a:pt x="153275" y="119199"/>
                  <a:pt x="154373" y="118252"/>
                  <a:pt x="155455" y="117306"/>
                </a:cubicBezTo>
                <a:cubicBezTo>
                  <a:pt x="156807" y="116105"/>
                  <a:pt x="158177" y="114922"/>
                  <a:pt x="159546" y="113739"/>
                </a:cubicBezTo>
                <a:cubicBezTo>
                  <a:pt x="160644" y="112793"/>
                  <a:pt x="161760" y="111880"/>
                  <a:pt x="162876" y="110950"/>
                </a:cubicBezTo>
                <a:cubicBezTo>
                  <a:pt x="164262" y="109801"/>
                  <a:pt x="165648" y="108651"/>
                  <a:pt x="167034" y="107519"/>
                </a:cubicBezTo>
                <a:cubicBezTo>
                  <a:pt x="168149" y="106606"/>
                  <a:pt x="169282" y="105710"/>
                  <a:pt x="170414" y="104797"/>
                </a:cubicBezTo>
                <a:cubicBezTo>
                  <a:pt x="171817" y="103682"/>
                  <a:pt x="173237" y="102566"/>
                  <a:pt x="174657" y="101468"/>
                </a:cubicBezTo>
                <a:cubicBezTo>
                  <a:pt x="175789" y="100589"/>
                  <a:pt x="176939" y="99710"/>
                  <a:pt x="178088" y="98848"/>
                </a:cubicBezTo>
                <a:cubicBezTo>
                  <a:pt x="179525" y="97766"/>
                  <a:pt x="180962" y="96684"/>
                  <a:pt x="182415" y="95619"/>
                </a:cubicBezTo>
                <a:cubicBezTo>
                  <a:pt x="183565" y="94774"/>
                  <a:pt x="184731" y="93929"/>
                  <a:pt x="185897" y="93084"/>
                </a:cubicBezTo>
                <a:cubicBezTo>
                  <a:pt x="187368" y="92019"/>
                  <a:pt x="188838" y="90988"/>
                  <a:pt x="190326" y="89940"/>
                </a:cubicBezTo>
                <a:cubicBezTo>
                  <a:pt x="191492" y="89129"/>
                  <a:pt x="192658" y="88317"/>
                  <a:pt x="193825" y="87506"/>
                </a:cubicBezTo>
                <a:cubicBezTo>
                  <a:pt x="195329" y="86475"/>
                  <a:pt x="196850" y="85461"/>
                  <a:pt x="198355" y="84446"/>
                </a:cubicBezTo>
                <a:cubicBezTo>
                  <a:pt x="199521" y="83669"/>
                  <a:pt x="200704" y="82891"/>
                  <a:pt x="201887" y="82131"/>
                </a:cubicBezTo>
                <a:cubicBezTo>
                  <a:pt x="203442" y="81134"/>
                  <a:pt x="204997" y="80136"/>
                  <a:pt x="206552" y="79156"/>
                </a:cubicBezTo>
                <a:cubicBezTo>
                  <a:pt x="207719" y="78412"/>
                  <a:pt x="208885" y="77685"/>
                  <a:pt x="210068" y="76959"/>
                </a:cubicBezTo>
                <a:cubicBezTo>
                  <a:pt x="211674" y="75978"/>
                  <a:pt x="213297" y="74998"/>
                  <a:pt x="214902" y="74034"/>
                </a:cubicBezTo>
                <a:cubicBezTo>
                  <a:pt x="216052" y="73341"/>
                  <a:pt x="217201" y="72648"/>
                  <a:pt x="218368" y="71972"/>
                </a:cubicBezTo>
                <a:cubicBezTo>
                  <a:pt x="220041" y="70992"/>
                  <a:pt x="221731" y="70045"/>
                  <a:pt x="223421" y="69082"/>
                </a:cubicBezTo>
                <a:cubicBezTo>
                  <a:pt x="224554" y="68440"/>
                  <a:pt x="225670" y="67797"/>
                  <a:pt x="226802" y="67189"/>
                </a:cubicBezTo>
                <a:cubicBezTo>
                  <a:pt x="228577" y="66208"/>
                  <a:pt x="230369" y="65262"/>
                  <a:pt x="232160" y="64298"/>
                </a:cubicBezTo>
                <a:cubicBezTo>
                  <a:pt x="233225" y="63741"/>
                  <a:pt x="234290" y="63149"/>
                  <a:pt x="235355" y="62591"/>
                </a:cubicBezTo>
                <a:cubicBezTo>
                  <a:pt x="237299" y="61577"/>
                  <a:pt x="239243" y="60614"/>
                  <a:pt x="241203" y="59633"/>
                </a:cubicBezTo>
                <a:cubicBezTo>
                  <a:pt x="242150" y="59160"/>
                  <a:pt x="243079" y="58670"/>
                  <a:pt x="244043" y="58213"/>
                </a:cubicBezTo>
                <a:cubicBezTo>
                  <a:pt x="246325" y="57098"/>
                  <a:pt x="248641" y="55999"/>
                  <a:pt x="250939" y="54934"/>
                </a:cubicBezTo>
                <a:cubicBezTo>
                  <a:pt x="251565" y="54647"/>
                  <a:pt x="252190" y="54326"/>
                  <a:pt x="252832" y="54038"/>
                </a:cubicBezTo>
                <a:cubicBezTo>
                  <a:pt x="255807" y="52669"/>
                  <a:pt x="258799" y="51334"/>
                  <a:pt x="261825" y="50015"/>
                </a:cubicBezTo>
                <a:cubicBezTo>
                  <a:pt x="291134" y="37355"/>
                  <a:pt x="321525" y="28312"/>
                  <a:pt x="352728" y="22903"/>
                </a:cubicBezTo>
                <a:cubicBezTo>
                  <a:pt x="338242" y="32707"/>
                  <a:pt x="324314" y="45570"/>
                  <a:pt x="311215" y="61391"/>
                </a:cubicBezTo>
                <a:cubicBezTo>
                  <a:pt x="281415" y="97377"/>
                  <a:pt x="256450" y="147714"/>
                  <a:pt x="238719" y="207431"/>
                </a:cubicBezTo>
                <a:cubicBezTo>
                  <a:pt x="201296" y="188399"/>
                  <a:pt x="167253" y="163805"/>
                  <a:pt x="137302" y="134175"/>
                </a:cubicBezTo>
                <a:cubicBezTo>
                  <a:pt x="137521" y="133955"/>
                  <a:pt x="137741" y="133735"/>
                  <a:pt x="137961" y="133515"/>
                </a:cubicBezTo>
                <a:cubicBezTo>
                  <a:pt x="138958" y="132535"/>
                  <a:pt x="139955" y="131588"/>
                  <a:pt x="140953" y="130625"/>
                </a:cubicBezTo>
                <a:cubicBezTo>
                  <a:pt x="142322" y="129340"/>
                  <a:pt x="143674" y="128039"/>
                  <a:pt x="145026" y="126754"/>
                </a:cubicBezTo>
                <a:close/>
                <a:moveTo>
                  <a:pt x="431073" y="577028"/>
                </a:moveTo>
                <a:lnTo>
                  <a:pt x="431073" y="423838"/>
                </a:lnTo>
                <a:lnTo>
                  <a:pt x="619117" y="423838"/>
                </a:lnTo>
                <a:cubicBezTo>
                  <a:pt x="619015" y="490249"/>
                  <a:pt x="610952" y="555680"/>
                  <a:pt x="595723" y="613910"/>
                </a:cubicBezTo>
                <a:cubicBezTo>
                  <a:pt x="543781" y="590517"/>
                  <a:pt x="488475" y="578144"/>
                  <a:pt x="431073" y="577028"/>
                </a:cubicBezTo>
                <a:close/>
                <a:moveTo>
                  <a:pt x="414170" y="251328"/>
                </a:moveTo>
                <a:cubicBezTo>
                  <a:pt x="358323" y="250212"/>
                  <a:pt x="304572" y="237958"/>
                  <a:pt x="254151" y="214886"/>
                </a:cubicBezTo>
                <a:cubicBezTo>
                  <a:pt x="288328" y="97715"/>
                  <a:pt x="348705" y="23377"/>
                  <a:pt x="414170" y="17342"/>
                </a:cubicBezTo>
                <a:lnTo>
                  <a:pt x="414170" y="251328"/>
                </a:lnTo>
                <a:close/>
                <a:moveTo>
                  <a:pt x="249604" y="231383"/>
                </a:moveTo>
                <a:cubicBezTo>
                  <a:pt x="301513" y="254759"/>
                  <a:pt x="356785" y="267115"/>
                  <a:pt x="414170" y="268214"/>
                </a:cubicBezTo>
                <a:lnTo>
                  <a:pt x="414170" y="406935"/>
                </a:lnTo>
                <a:lnTo>
                  <a:pt x="226363" y="406935"/>
                </a:lnTo>
                <a:cubicBezTo>
                  <a:pt x="227512" y="345663"/>
                  <a:pt x="235490" y="285370"/>
                  <a:pt x="249604" y="231383"/>
                </a:cubicBezTo>
                <a:close/>
                <a:moveTo>
                  <a:pt x="414170" y="423838"/>
                </a:moveTo>
                <a:lnTo>
                  <a:pt x="414170" y="577028"/>
                </a:lnTo>
                <a:cubicBezTo>
                  <a:pt x="356819" y="578127"/>
                  <a:pt x="301546" y="590500"/>
                  <a:pt x="249604" y="613877"/>
                </a:cubicBezTo>
                <a:cubicBezTo>
                  <a:pt x="234375" y="555680"/>
                  <a:pt x="226295" y="490249"/>
                  <a:pt x="226210" y="423838"/>
                </a:cubicBezTo>
                <a:lnTo>
                  <a:pt x="414170" y="423838"/>
                </a:lnTo>
                <a:close/>
                <a:moveTo>
                  <a:pt x="414170" y="593931"/>
                </a:moveTo>
                <a:lnTo>
                  <a:pt x="414170" y="827934"/>
                </a:lnTo>
                <a:cubicBezTo>
                  <a:pt x="348773" y="821984"/>
                  <a:pt x="288345" y="747629"/>
                  <a:pt x="254151" y="630391"/>
                </a:cubicBezTo>
                <a:cubicBezTo>
                  <a:pt x="304606" y="607301"/>
                  <a:pt x="358357" y="595064"/>
                  <a:pt x="414170" y="593931"/>
                </a:cubicBezTo>
                <a:close/>
                <a:moveTo>
                  <a:pt x="431073" y="406935"/>
                </a:moveTo>
                <a:lnTo>
                  <a:pt x="431073" y="268214"/>
                </a:lnTo>
                <a:cubicBezTo>
                  <a:pt x="488475" y="267098"/>
                  <a:pt x="543781" y="254726"/>
                  <a:pt x="595706" y="231332"/>
                </a:cubicBezTo>
                <a:cubicBezTo>
                  <a:pt x="609820" y="285303"/>
                  <a:pt x="617815" y="345629"/>
                  <a:pt x="618964" y="406935"/>
                </a:cubicBezTo>
                <a:lnTo>
                  <a:pt x="431073" y="406935"/>
                </a:lnTo>
                <a:close/>
                <a:moveTo>
                  <a:pt x="431073" y="251328"/>
                </a:moveTo>
                <a:lnTo>
                  <a:pt x="431073" y="17325"/>
                </a:lnTo>
                <a:cubicBezTo>
                  <a:pt x="496487" y="23224"/>
                  <a:pt x="556931" y="97580"/>
                  <a:pt x="591159" y="214835"/>
                </a:cubicBezTo>
                <a:cubicBezTo>
                  <a:pt x="540721" y="237941"/>
                  <a:pt x="486953" y="250196"/>
                  <a:pt x="431073" y="251328"/>
                </a:cubicBezTo>
                <a:close/>
                <a:moveTo>
                  <a:pt x="431073" y="593931"/>
                </a:moveTo>
                <a:cubicBezTo>
                  <a:pt x="486936" y="595047"/>
                  <a:pt x="540721" y="607318"/>
                  <a:pt x="591176" y="630408"/>
                </a:cubicBezTo>
                <a:cubicBezTo>
                  <a:pt x="556965" y="747629"/>
                  <a:pt x="496554" y="821967"/>
                  <a:pt x="431073" y="827917"/>
                </a:cubicBezTo>
                <a:lnTo>
                  <a:pt x="431073" y="593931"/>
                </a:lnTo>
                <a:close/>
                <a:moveTo>
                  <a:pt x="635867" y="406935"/>
                </a:moveTo>
                <a:cubicBezTo>
                  <a:pt x="634701" y="343009"/>
                  <a:pt x="626216" y="280097"/>
                  <a:pt x="611240" y="223962"/>
                </a:cubicBezTo>
                <a:cubicBezTo>
                  <a:pt x="651316" y="203966"/>
                  <a:pt x="687725" y="177902"/>
                  <a:pt x="719655" y="146311"/>
                </a:cubicBezTo>
                <a:cubicBezTo>
                  <a:pt x="786083" y="217675"/>
                  <a:pt x="824283" y="309592"/>
                  <a:pt x="828002" y="406935"/>
                </a:cubicBezTo>
                <a:lnTo>
                  <a:pt x="635867" y="406935"/>
                </a:lnTo>
                <a:close/>
                <a:moveTo>
                  <a:pt x="583384" y="50032"/>
                </a:moveTo>
                <a:cubicBezTo>
                  <a:pt x="586376" y="51317"/>
                  <a:pt x="589351" y="52652"/>
                  <a:pt x="592292" y="54021"/>
                </a:cubicBezTo>
                <a:cubicBezTo>
                  <a:pt x="593272" y="54478"/>
                  <a:pt x="594252" y="54951"/>
                  <a:pt x="595233" y="55424"/>
                </a:cubicBezTo>
                <a:cubicBezTo>
                  <a:pt x="597194" y="56337"/>
                  <a:pt x="599137" y="57267"/>
                  <a:pt x="601081" y="58213"/>
                </a:cubicBezTo>
                <a:cubicBezTo>
                  <a:pt x="602264" y="58788"/>
                  <a:pt x="603414" y="59397"/>
                  <a:pt x="604580" y="59971"/>
                </a:cubicBezTo>
                <a:cubicBezTo>
                  <a:pt x="606304" y="60833"/>
                  <a:pt x="608028" y="61695"/>
                  <a:pt x="609752" y="62591"/>
                </a:cubicBezTo>
                <a:cubicBezTo>
                  <a:pt x="610986" y="63233"/>
                  <a:pt x="612220" y="63910"/>
                  <a:pt x="613454" y="64552"/>
                </a:cubicBezTo>
                <a:cubicBezTo>
                  <a:pt x="615077" y="65414"/>
                  <a:pt x="616699" y="66276"/>
                  <a:pt x="618305" y="67155"/>
                </a:cubicBezTo>
                <a:cubicBezTo>
                  <a:pt x="619573" y="67848"/>
                  <a:pt x="620824" y="68558"/>
                  <a:pt x="622075" y="69268"/>
                </a:cubicBezTo>
                <a:cubicBezTo>
                  <a:pt x="623630" y="70147"/>
                  <a:pt x="625202" y="71026"/>
                  <a:pt x="626740" y="71938"/>
                </a:cubicBezTo>
                <a:cubicBezTo>
                  <a:pt x="628007" y="72682"/>
                  <a:pt x="629258" y="73426"/>
                  <a:pt x="630509" y="74186"/>
                </a:cubicBezTo>
                <a:cubicBezTo>
                  <a:pt x="632030" y="75082"/>
                  <a:pt x="633535" y="75995"/>
                  <a:pt x="635039" y="76925"/>
                </a:cubicBezTo>
                <a:cubicBezTo>
                  <a:pt x="636307" y="77702"/>
                  <a:pt x="637558" y="78497"/>
                  <a:pt x="638808" y="79291"/>
                </a:cubicBezTo>
                <a:cubicBezTo>
                  <a:pt x="640279" y="80221"/>
                  <a:pt x="641749" y="81150"/>
                  <a:pt x="643220" y="82097"/>
                </a:cubicBezTo>
                <a:cubicBezTo>
                  <a:pt x="644471" y="82908"/>
                  <a:pt x="645722" y="83737"/>
                  <a:pt x="646972" y="84565"/>
                </a:cubicBezTo>
                <a:cubicBezTo>
                  <a:pt x="648409" y="85528"/>
                  <a:pt x="649846" y="86492"/>
                  <a:pt x="651283" y="87455"/>
                </a:cubicBezTo>
                <a:cubicBezTo>
                  <a:pt x="652517" y="88300"/>
                  <a:pt x="653750" y="89162"/>
                  <a:pt x="654984" y="90024"/>
                </a:cubicBezTo>
                <a:cubicBezTo>
                  <a:pt x="656404" y="91022"/>
                  <a:pt x="657807" y="92019"/>
                  <a:pt x="659210" y="93016"/>
                </a:cubicBezTo>
                <a:cubicBezTo>
                  <a:pt x="660427" y="93895"/>
                  <a:pt x="661644" y="94774"/>
                  <a:pt x="662861" y="95670"/>
                </a:cubicBezTo>
                <a:cubicBezTo>
                  <a:pt x="664247" y="96701"/>
                  <a:pt x="665633" y="97732"/>
                  <a:pt x="667019" y="98780"/>
                </a:cubicBezTo>
                <a:cubicBezTo>
                  <a:pt x="668219" y="99693"/>
                  <a:pt x="669419" y="100606"/>
                  <a:pt x="670602" y="101518"/>
                </a:cubicBezTo>
                <a:cubicBezTo>
                  <a:pt x="671972" y="102583"/>
                  <a:pt x="673341" y="103648"/>
                  <a:pt x="674693" y="104730"/>
                </a:cubicBezTo>
                <a:cubicBezTo>
                  <a:pt x="675859" y="105660"/>
                  <a:pt x="677042" y="106589"/>
                  <a:pt x="678192" y="107536"/>
                </a:cubicBezTo>
                <a:cubicBezTo>
                  <a:pt x="679544" y="108634"/>
                  <a:pt x="680896" y="109767"/>
                  <a:pt x="682249" y="110882"/>
                </a:cubicBezTo>
                <a:cubicBezTo>
                  <a:pt x="683381" y="111829"/>
                  <a:pt x="684530" y="112793"/>
                  <a:pt x="685663" y="113756"/>
                </a:cubicBezTo>
                <a:cubicBezTo>
                  <a:pt x="687015" y="114905"/>
                  <a:pt x="688350" y="116072"/>
                  <a:pt x="689686" y="117255"/>
                </a:cubicBezTo>
                <a:cubicBezTo>
                  <a:pt x="690784" y="118218"/>
                  <a:pt x="691900" y="119182"/>
                  <a:pt x="692999" y="120162"/>
                </a:cubicBezTo>
                <a:cubicBezTo>
                  <a:pt x="694351" y="121362"/>
                  <a:pt x="695669" y="122596"/>
                  <a:pt x="697005" y="123813"/>
                </a:cubicBezTo>
                <a:cubicBezTo>
                  <a:pt x="698070" y="124794"/>
                  <a:pt x="699134" y="125757"/>
                  <a:pt x="700182" y="126737"/>
                </a:cubicBezTo>
                <a:cubicBezTo>
                  <a:pt x="701535" y="128022"/>
                  <a:pt x="702887" y="129323"/>
                  <a:pt x="704222" y="130608"/>
                </a:cubicBezTo>
                <a:cubicBezTo>
                  <a:pt x="705219" y="131572"/>
                  <a:pt x="706234" y="132535"/>
                  <a:pt x="707214" y="133498"/>
                </a:cubicBezTo>
                <a:cubicBezTo>
                  <a:pt x="707434" y="133718"/>
                  <a:pt x="707653" y="133938"/>
                  <a:pt x="707873" y="134158"/>
                </a:cubicBezTo>
                <a:cubicBezTo>
                  <a:pt x="677955" y="163771"/>
                  <a:pt x="643930" y="188331"/>
                  <a:pt x="606558" y="207364"/>
                </a:cubicBezTo>
                <a:cubicBezTo>
                  <a:pt x="588827" y="147646"/>
                  <a:pt x="563844" y="97310"/>
                  <a:pt x="534028" y="61340"/>
                </a:cubicBezTo>
                <a:cubicBezTo>
                  <a:pt x="520945" y="45553"/>
                  <a:pt x="507034" y="32707"/>
                  <a:pt x="492565" y="22903"/>
                </a:cubicBezTo>
                <a:cubicBezTo>
                  <a:pt x="523734" y="28346"/>
                  <a:pt x="554108" y="37389"/>
                  <a:pt x="583384" y="50032"/>
                </a:cubicBezTo>
                <a:close/>
                <a:moveTo>
                  <a:pt x="492616" y="822305"/>
                </a:moveTo>
                <a:cubicBezTo>
                  <a:pt x="507085" y="812519"/>
                  <a:pt x="520979" y="799672"/>
                  <a:pt x="534062" y="783885"/>
                </a:cubicBezTo>
                <a:cubicBezTo>
                  <a:pt x="563878" y="747916"/>
                  <a:pt x="588844" y="697562"/>
                  <a:pt x="606592" y="637845"/>
                </a:cubicBezTo>
                <a:cubicBezTo>
                  <a:pt x="643964" y="656877"/>
                  <a:pt x="677972" y="681437"/>
                  <a:pt x="707907" y="711051"/>
                </a:cubicBezTo>
                <a:cubicBezTo>
                  <a:pt x="707704" y="711254"/>
                  <a:pt x="707484" y="711474"/>
                  <a:pt x="707282" y="711676"/>
                </a:cubicBezTo>
                <a:cubicBezTo>
                  <a:pt x="706251" y="712691"/>
                  <a:pt x="705203" y="713688"/>
                  <a:pt x="704155" y="714702"/>
                </a:cubicBezTo>
                <a:cubicBezTo>
                  <a:pt x="702853" y="715953"/>
                  <a:pt x="701552" y="717220"/>
                  <a:pt x="700233" y="718454"/>
                </a:cubicBezTo>
                <a:cubicBezTo>
                  <a:pt x="699151" y="719469"/>
                  <a:pt x="698070" y="720466"/>
                  <a:pt x="696988" y="721463"/>
                </a:cubicBezTo>
                <a:cubicBezTo>
                  <a:pt x="695686" y="722663"/>
                  <a:pt x="694368" y="723863"/>
                  <a:pt x="693049" y="725046"/>
                </a:cubicBezTo>
                <a:cubicBezTo>
                  <a:pt x="691934" y="726044"/>
                  <a:pt x="690818" y="727024"/>
                  <a:pt x="689703" y="728004"/>
                </a:cubicBezTo>
                <a:cubicBezTo>
                  <a:pt x="688384" y="729171"/>
                  <a:pt x="687066" y="730320"/>
                  <a:pt x="685731" y="731453"/>
                </a:cubicBezTo>
                <a:cubicBezTo>
                  <a:pt x="684598" y="732433"/>
                  <a:pt x="683432" y="733380"/>
                  <a:pt x="682282" y="734343"/>
                </a:cubicBezTo>
                <a:cubicBezTo>
                  <a:pt x="680947" y="735459"/>
                  <a:pt x="679612" y="736574"/>
                  <a:pt x="678259" y="737673"/>
                </a:cubicBezTo>
                <a:cubicBezTo>
                  <a:pt x="677093" y="738619"/>
                  <a:pt x="675910" y="739566"/>
                  <a:pt x="674744" y="740496"/>
                </a:cubicBezTo>
                <a:cubicBezTo>
                  <a:pt x="673392" y="741577"/>
                  <a:pt x="672022" y="742642"/>
                  <a:pt x="670653" y="743707"/>
                </a:cubicBezTo>
                <a:cubicBezTo>
                  <a:pt x="669470" y="744637"/>
                  <a:pt x="668270" y="745550"/>
                  <a:pt x="667070" y="746445"/>
                </a:cubicBezTo>
                <a:cubicBezTo>
                  <a:pt x="665701" y="747493"/>
                  <a:pt x="664315" y="748524"/>
                  <a:pt x="662929" y="749539"/>
                </a:cubicBezTo>
                <a:cubicBezTo>
                  <a:pt x="661712" y="750435"/>
                  <a:pt x="660495" y="751313"/>
                  <a:pt x="659278" y="752209"/>
                </a:cubicBezTo>
                <a:cubicBezTo>
                  <a:pt x="657875" y="753223"/>
                  <a:pt x="656472" y="754221"/>
                  <a:pt x="655052" y="755201"/>
                </a:cubicBezTo>
                <a:cubicBezTo>
                  <a:pt x="653818" y="756063"/>
                  <a:pt x="652584" y="756925"/>
                  <a:pt x="651350" y="757770"/>
                </a:cubicBezTo>
                <a:cubicBezTo>
                  <a:pt x="649913" y="758751"/>
                  <a:pt x="648477" y="759714"/>
                  <a:pt x="647040" y="760678"/>
                </a:cubicBezTo>
                <a:cubicBezTo>
                  <a:pt x="645789" y="761506"/>
                  <a:pt x="644555" y="762334"/>
                  <a:pt x="643304" y="763145"/>
                </a:cubicBezTo>
                <a:cubicBezTo>
                  <a:pt x="641834" y="764092"/>
                  <a:pt x="640363" y="765039"/>
                  <a:pt x="638893" y="765968"/>
                </a:cubicBezTo>
                <a:cubicBezTo>
                  <a:pt x="637642" y="766763"/>
                  <a:pt x="636391" y="767557"/>
                  <a:pt x="635123" y="768318"/>
                </a:cubicBezTo>
                <a:cubicBezTo>
                  <a:pt x="633619" y="769247"/>
                  <a:pt x="632115" y="770143"/>
                  <a:pt x="630594" y="771056"/>
                </a:cubicBezTo>
                <a:cubicBezTo>
                  <a:pt x="629326" y="771817"/>
                  <a:pt x="628075" y="772560"/>
                  <a:pt x="626807" y="773304"/>
                </a:cubicBezTo>
                <a:cubicBezTo>
                  <a:pt x="625269" y="774200"/>
                  <a:pt x="623697" y="775079"/>
                  <a:pt x="622142" y="775958"/>
                </a:cubicBezTo>
                <a:cubicBezTo>
                  <a:pt x="620891" y="776668"/>
                  <a:pt x="619641" y="777378"/>
                  <a:pt x="618373" y="778071"/>
                </a:cubicBezTo>
                <a:cubicBezTo>
                  <a:pt x="616750" y="778966"/>
                  <a:pt x="615127" y="779829"/>
                  <a:pt x="613488" y="780691"/>
                </a:cubicBezTo>
                <a:cubicBezTo>
                  <a:pt x="612271" y="781350"/>
                  <a:pt x="611037" y="782009"/>
                  <a:pt x="609820" y="782651"/>
                </a:cubicBezTo>
                <a:cubicBezTo>
                  <a:pt x="608096" y="783547"/>
                  <a:pt x="606372" y="784409"/>
                  <a:pt x="604631" y="785288"/>
                </a:cubicBezTo>
                <a:cubicBezTo>
                  <a:pt x="603464" y="785880"/>
                  <a:pt x="602315" y="786471"/>
                  <a:pt x="601149" y="787046"/>
                </a:cubicBezTo>
                <a:cubicBezTo>
                  <a:pt x="599205" y="787993"/>
                  <a:pt x="597244" y="788922"/>
                  <a:pt x="595284" y="789835"/>
                </a:cubicBezTo>
                <a:cubicBezTo>
                  <a:pt x="594303" y="790291"/>
                  <a:pt x="593340" y="790765"/>
                  <a:pt x="592342" y="791221"/>
                </a:cubicBezTo>
                <a:cubicBezTo>
                  <a:pt x="589384" y="792573"/>
                  <a:pt x="586426" y="793909"/>
                  <a:pt x="583435" y="795210"/>
                </a:cubicBezTo>
                <a:cubicBezTo>
                  <a:pt x="554125" y="807870"/>
                  <a:pt x="523785" y="816896"/>
                  <a:pt x="492616" y="822305"/>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0" name="Google Shape;240;p22"/>
          <p:cNvSpPr txBox="1"/>
          <p:nvPr/>
        </p:nvSpPr>
        <p:spPr>
          <a:xfrm>
            <a:off x="1045650" y="3579725"/>
            <a:ext cx="989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41" name="Google Shape;241;p22"/>
          <p:cNvSpPr/>
          <p:nvPr/>
        </p:nvSpPr>
        <p:spPr>
          <a:xfrm>
            <a:off x="1164974" y="3600849"/>
            <a:ext cx="699282" cy="620817"/>
          </a:xfrm>
          <a:custGeom>
            <a:rect b="b" l="l" r="r" t="t"/>
            <a:pathLst>
              <a:path extrusionOk="0" h="663975" w="815489">
                <a:moveTo>
                  <a:pt x="273097" y="663976"/>
                </a:moveTo>
                <a:cubicBezTo>
                  <a:pt x="262400" y="663976"/>
                  <a:pt x="251720" y="663976"/>
                  <a:pt x="241023" y="663976"/>
                </a:cubicBezTo>
                <a:cubicBezTo>
                  <a:pt x="236058" y="663142"/>
                  <a:pt x="231026" y="663492"/>
                  <a:pt x="226044" y="663459"/>
                </a:cubicBezTo>
                <a:cubicBezTo>
                  <a:pt x="205334" y="663326"/>
                  <a:pt x="184973" y="660375"/>
                  <a:pt x="164712" y="656490"/>
                </a:cubicBezTo>
                <a:cubicBezTo>
                  <a:pt x="143902" y="652505"/>
                  <a:pt x="123474" y="647070"/>
                  <a:pt x="103397" y="640284"/>
                </a:cubicBezTo>
                <a:cubicBezTo>
                  <a:pt x="86719" y="634648"/>
                  <a:pt x="70473" y="627929"/>
                  <a:pt x="54495" y="620526"/>
                </a:cubicBezTo>
                <a:cubicBezTo>
                  <a:pt x="36700" y="612273"/>
                  <a:pt x="19572" y="602820"/>
                  <a:pt x="2943" y="592449"/>
                </a:cubicBezTo>
                <a:cubicBezTo>
                  <a:pt x="2593" y="592232"/>
                  <a:pt x="2210" y="592049"/>
                  <a:pt x="1877" y="591782"/>
                </a:cubicBezTo>
                <a:cubicBezTo>
                  <a:pt x="910" y="590982"/>
                  <a:pt x="-389" y="590182"/>
                  <a:pt x="111" y="588748"/>
                </a:cubicBezTo>
                <a:cubicBezTo>
                  <a:pt x="661" y="587147"/>
                  <a:pt x="2143" y="587364"/>
                  <a:pt x="3576" y="587497"/>
                </a:cubicBezTo>
                <a:cubicBezTo>
                  <a:pt x="16389" y="588664"/>
                  <a:pt x="29235" y="589748"/>
                  <a:pt x="42098" y="589498"/>
                </a:cubicBezTo>
                <a:cubicBezTo>
                  <a:pt x="65991" y="589014"/>
                  <a:pt x="89684" y="586530"/>
                  <a:pt x="113061" y="581278"/>
                </a:cubicBezTo>
                <a:cubicBezTo>
                  <a:pt x="141736" y="574826"/>
                  <a:pt x="169111" y="564839"/>
                  <a:pt x="195153" y="551250"/>
                </a:cubicBezTo>
                <a:cubicBezTo>
                  <a:pt x="211965" y="542464"/>
                  <a:pt x="227960" y="532343"/>
                  <a:pt x="243256" y="520605"/>
                </a:cubicBezTo>
                <a:cubicBezTo>
                  <a:pt x="224011" y="519605"/>
                  <a:pt x="205584" y="515920"/>
                  <a:pt x="187989" y="508734"/>
                </a:cubicBezTo>
                <a:cubicBezTo>
                  <a:pt x="170611" y="501632"/>
                  <a:pt x="154665" y="492145"/>
                  <a:pt x="140486" y="479724"/>
                </a:cubicBezTo>
                <a:cubicBezTo>
                  <a:pt x="127223" y="468102"/>
                  <a:pt x="115743" y="454998"/>
                  <a:pt x="106563" y="439975"/>
                </a:cubicBezTo>
                <a:cubicBezTo>
                  <a:pt x="100381" y="429855"/>
                  <a:pt x="95116" y="419268"/>
                  <a:pt x="91367" y="407980"/>
                </a:cubicBezTo>
                <a:cubicBezTo>
                  <a:pt x="91167" y="407380"/>
                  <a:pt x="90951" y="406796"/>
                  <a:pt x="90801" y="406179"/>
                </a:cubicBezTo>
                <a:cubicBezTo>
                  <a:pt x="90051" y="402978"/>
                  <a:pt x="91301" y="401528"/>
                  <a:pt x="94516" y="401944"/>
                </a:cubicBezTo>
                <a:cubicBezTo>
                  <a:pt x="98982" y="402511"/>
                  <a:pt x="103414" y="403245"/>
                  <a:pt x="107912" y="403562"/>
                </a:cubicBezTo>
                <a:cubicBezTo>
                  <a:pt x="119526" y="404379"/>
                  <a:pt x="131105" y="404445"/>
                  <a:pt x="142702" y="403078"/>
                </a:cubicBezTo>
                <a:cubicBezTo>
                  <a:pt x="148534" y="402378"/>
                  <a:pt x="154265" y="401194"/>
                  <a:pt x="160147" y="400094"/>
                </a:cubicBezTo>
                <a:cubicBezTo>
                  <a:pt x="142635" y="395975"/>
                  <a:pt x="126440" y="388939"/>
                  <a:pt x="111228" y="379636"/>
                </a:cubicBezTo>
                <a:cubicBezTo>
                  <a:pt x="99198" y="372283"/>
                  <a:pt x="88218" y="363547"/>
                  <a:pt x="78488" y="353359"/>
                </a:cubicBezTo>
                <a:cubicBezTo>
                  <a:pt x="67974" y="342339"/>
                  <a:pt x="58910" y="330217"/>
                  <a:pt x="51579" y="316779"/>
                </a:cubicBezTo>
                <a:cubicBezTo>
                  <a:pt x="41299" y="297972"/>
                  <a:pt x="34917" y="277948"/>
                  <a:pt x="32285" y="256723"/>
                </a:cubicBezTo>
                <a:cubicBezTo>
                  <a:pt x="31485" y="250288"/>
                  <a:pt x="30785" y="243818"/>
                  <a:pt x="30868" y="237333"/>
                </a:cubicBezTo>
                <a:cubicBezTo>
                  <a:pt x="30935" y="233048"/>
                  <a:pt x="32634" y="231964"/>
                  <a:pt x="36450" y="233931"/>
                </a:cubicBezTo>
                <a:cubicBezTo>
                  <a:pt x="46997" y="239383"/>
                  <a:pt x="57910" y="243868"/>
                  <a:pt x="69374" y="247020"/>
                </a:cubicBezTo>
                <a:cubicBezTo>
                  <a:pt x="80204" y="250004"/>
                  <a:pt x="91184" y="252055"/>
                  <a:pt x="102731" y="252672"/>
                </a:cubicBezTo>
                <a:cubicBezTo>
                  <a:pt x="94150" y="246169"/>
                  <a:pt x="86102" y="239483"/>
                  <a:pt x="78904" y="231831"/>
                </a:cubicBezTo>
                <a:cubicBezTo>
                  <a:pt x="69107" y="221410"/>
                  <a:pt x="60676" y="209989"/>
                  <a:pt x="53645" y="197501"/>
                </a:cubicBezTo>
                <a:cubicBezTo>
                  <a:pt x="43765" y="179961"/>
                  <a:pt x="37433" y="161204"/>
                  <a:pt x="34334" y="141347"/>
                </a:cubicBezTo>
                <a:cubicBezTo>
                  <a:pt x="33368" y="135144"/>
                  <a:pt x="33001" y="128875"/>
                  <a:pt x="32584" y="122606"/>
                </a:cubicBezTo>
                <a:cubicBezTo>
                  <a:pt x="31435" y="105483"/>
                  <a:pt x="33618" y="88744"/>
                  <a:pt x="37816" y="72237"/>
                </a:cubicBezTo>
                <a:cubicBezTo>
                  <a:pt x="41232" y="58782"/>
                  <a:pt x="46180" y="45878"/>
                  <a:pt x="53162" y="33823"/>
                </a:cubicBezTo>
                <a:cubicBezTo>
                  <a:pt x="55594" y="29621"/>
                  <a:pt x="57294" y="29471"/>
                  <a:pt x="60426" y="33189"/>
                </a:cubicBezTo>
                <a:cubicBezTo>
                  <a:pt x="71323" y="46194"/>
                  <a:pt x="82603" y="58866"/>
                  <a:pt x="94866" y="70603"/>
                </a:cubicBezTo>
                <a:cubicBezTo>
                  <a:pt x="113561" y="88510"/>
                  <a:pt x="133388" y="105066"/>
                  <a:pt x="154682" y="119855"/>
                </a:cubicBezTo>
                <a:cubicBezTo>
                  <a:pt x="175542" y="134361"/>
                  <a:pt x="197403" y="147099"/>
                  <a:pt x="220279" y="158153"/>
                </a:cubicBezTo>
                <a:cubicBezTo>
                  <a:pt x="242956" y="169107"/>
                  <a:pt x="266366" y="178160"/>
                  <a:pt x="290525" y="185313"/>
                </a:cubicBezTo>
                <a:cubicBezTo>
                  <a:pt x="310853" y="191315"/>
                  <a:pt x="331447" y="196017"/>
                  <a:pt x="352374" y="199285"/>
                </a:cubicBezTo>
                <a:cubicBezTo>
                  <a:pt x="364254" y="201136"/>
                  <a:pt x="376200" y="202653"/>
                  <a:pt x="388213" y="203420"/>
                </a:cubicBezTo>
                <a:cubicBezTo>
                  <a:pt x="390929" y="203587"/>
                  <a:pt x="393612" y="204087"/>
                  <a:pt x="396344" y="204003"/>
                </a:cubicBezTo>
                <a:cubicBezTo>
                  <a:pt x="398443" y="203953"/>
                  <a:pt x="399510" y="203320"/>
                  <a:pt x="399027" y="200986"/>
                </a:cubicBezTo>
                <a:cubicBezTo>
                  <a:pt x="396827" y="190398"/>
                  <a:pt x="395828" y="179628"/>
                  <a:pt x="395811" y="168857"/>
                </a:cubicBezTo>
                <a:cubicBezTo>
                  <a:pt x="395794" y="161988"/>
                  <a:pt x="396044" y="155052"/>
                  <a:pt x="396877" y="148183"/>
                </a:cubicBezTo>
                <a:cubicBezTo>
                  <a:pt x="399360" y="127908"/>
                  <a:pt x="405092" y="108634"/>
                  <a:pt x="414422" y="90461"/>
                </a:cubicBezTo>
                <a:cubicBezTo>
                  <a:pt x="424436" y="70937"/>
                  <a:pt x="437932" y="54131"/>
                  <a:pt x="454477" y="39742"/>
                </a:cubicBezTo>
                <a:cubicBezTo>
                  <a:pt x="474604" y="22235"/>
                  <a:pt x="497648" y="10364"/>
                  <a:pt x="523440" y="3695"/>
                </a:cubicBezTo>
                <a:cubicBezTo>
                  <a:pt x="531471" y="1611"/>
                  <a:pt x="539635" y="494"/>
                  <a:pt x="547933" y="360"/>
                </a:cubicBezTo>
                <a:cubicBezTo>
                  <a:pt x="550865" y="310"/>
                  <a:pt x="553781" y="-140"/>
                  <a:pt x="556714" y="44"/>
                </a:cubicBezTo>
                <a:cubicBezTo>
                  <a:pt x="562095" y="44"/>
                  <a:pt x="567460" y="44"/>
                  <a:pt x="572842" y="44"/>
                </a:cubicBezTo>
                <a:cubicBezTo>
                  <a:pt x="594053" y="-356"/>
                  <a:pt x="614113" y="4529"/>
                  <a:pt x="633391" y="13132"/>
                </a:cubicBezTo>
                <a:cubicBezTo>
                  <a:pt x="652535" y="21685"/>
                  <a:pt x="669630" y="33173"/>
                  <a:pt x="684226" y="48278"/>
                </a:cubicBezTo>
                <a:cubicBezTo>
                  <a:pt x="686442" y="50579"/>
                  <a:pt x="688608" y="51246"/>
                  <a:pt x="691757" y="50563"/>
                </a:cubicBezTo>
                <a:cubicBezTo>
                  <a:pt x="712284" y="46111"/>
                  <a:pt x="732229" y="39842"/>
                  <a:pt x="751606" y="31756"/>
                </a:cubicBezTo>
                <a:cubicBezTo>
                  <a:pt x="764586" y="26337"/>
                  <a:pt x="777099" y="20035"/>
                  <a:pt x="789312" y="13099"/>
                </a:cubicBezTo>
                <a:cubicBezTo>
                  <a:pt x="790545" y="12398"/>
                  <a:pt x="791794" y="11731"/>
                  <a:pt x="793094" y="12732"/>
                </a:cubicBezTo>
                <a:cubicBezTo>
                  <a:pt x="794427" y="13749"/>
                  <a:pt x="793977" y="15199"/>
                  <a:pt x="793594" y="16500"/>
                </a:cubicBezTo>
                <a:cubicBezTo>
                  <a:pt x="790728" y="25987"/>
                  <a:pt x="786363" y="34823"/>
                  <a:pt x="781631" y="43460"/>
                </a:cubicBezTo>
                <a:cubicBezTo>
                  <a:pt x="776199" y="53347"/>
                  <a:pt x="769718" y="62634"/>
                  <a:pt x="762370" y="71187"/>
                </a:cubicBezTo>
                <a:cubicBezTo>
                  <a:pt x="758654" y="75505"/>
                  <a:pt x="754739" y="79657"/>
                  <a:pt x="750557" y="83508"/>
                </a:cubicBezTo>
                <a:cubicBezTo>
                  <a:pt x="746291" y="87410"/>
                  <a:pt x="741676" y="90811"/>
                  <a:pt x="737061" y="94262"/>
                </a:cubicBezTo>
                <a:cubicBezTo>
                  <a:pt x="732995" y="97297"/>
                  <a:pt x="728913" y="100315"/>
                  <a:pt x="724748" y="103232"/>
                </a:cubicBezTo>
                <a:cubicBezTo>
                  <a:pt x="733428" y="101482"/>
                  <a:pt x="742192" y="100215"/>
                  <a:pt x="750856" y="98331"/>
                </a:cubicBezTo>
                <a:cubicBezTo>
                  <a:pt x="771067" y="93912"/>
                  <a:pt x="790728" y="87793"/>
                  <a:pt x="809789" y="79724"/>
                </a:cubicBezTo>
                <a:cubicBezTo>
                  <a:pt x="811472" y="79007"/>
                  <a:pt x="813605" y="77373"/>
                  <a:pt x="814971" y="79023"/>
                </a:cubicBezTo>
                <a:cubicBezTo>
                  <a:pt x="816271" y="80591"/>
                  <a:pt x="814838" y="82875"/>
                  <a:pt x="813821" y="84492"/>
                </a:cubicBezTo>
                <a:cubicBezTo>
                  <a:pt x="810139" y="90344"/>
                  <a:pt x="805774" y="95730"/>
                  <a:pt x="801558" y="101198"/>
                </a:cubicBezTo>
                <a:cubicBezTo>
                  <a:pt x="790945" y="115020"/>
                  <a:pt x="778915" y="127575"/>
                  <a:pt x="766319" y="139579"/>
                </a:cubicBezTo>
                <a:cubicBezTo>
                  <a:pt x="757388" y="148099"/>
                  <a:pt x="747924" y="156069"/>
                  <a:pt x="737894" y="163288"/>
                </a:cubicBezTo>
                <a:cubicBezTo>
                  <a:pt x="735261" y="165189"/>
                  <a:pt x="734078" y="167323"/>
                  <a:pt x="734145" y="170624"/>
                </a:cubicBezTo>
                <a:cubicBezTo>
                  <a:pt x="734328" y="178694"/>
                  <a:pt x="734211" y="186764"/>
                  <a:pt x="734211" y="194833"/>
                </a:cubicBezTo>
                <a:cubicBezTo>
                  <a:pt x="734211" y="211706"/>
                  <a:pt x="732695" y="228463"/>
                  <a:pt x="730596" y="245202"/>
                </a:cubicBezTo>
                <a:cubicBezTo>
                  <a:pt x="727413" y="270412"/>
                  <a:pt x="722282" y="295204"/>
                  <a:pt x="715200" y="319563"/>
                </a:cubicBezTo>
                <a:cubicBezTo>
                  <a:pt x="709202" y="340205"/>
                  <a:pt x="701954" y="360429"/>
                  <a:pt x="693307" y="380120"/>
                </a:cubicBezTo>
                <a:cubicBezTo>
                  <a:pt x="680677" y="408864"/>
                  <a:pt x="665732" y="436357"/>
                  <a:pt x="648037" y="462300"/>
                </a:cubicBezTo>
                <a:cubicBezTo>
                  <a:pt x="637173" y="478223"/>
                  <a:pt x="625343" y="493412"/>
                  <a:pt x="612664" y="507951"/>
                </a:cubicBezTo>
                <a:cubicBezTo>
                  <a:pt x="605166" y="516554"/>
                  <a:pt x="597468" y="525007"/>
                  <a:pt x="589321" y="532960"/>
                </a:cubicBezTo>
                <a:cubicBezTo>
                  <a:pt x="571159" y="550650"/>
                  <a:pt x="551898" y="567073"/>
                  <a:pt x="531104" y="581662"/>
                </a:cubicBezTo>
                <a:cubicBezTo>
                  <a:pt x="510227" y="596334"/>
                  <a:pt x="488317" y="609222"/>
                  <a:pt x="465274" y="620143"/>
                </a:cubicBezTo>
                <a:cubicBezTo>
                  <a:pt x="441198" y="631564"/>
                  <a:pt x="416272" y="640784"/>
                  <a:pt x="390546" y="647853"/>
                </a:cubicBezTo>
                <a:cubicBezTo>
                  <a:pt x="369402" y="653655"/>
                  <a:pt x="347942" y="657790"/>
                  <a:pt x="326265" y="660875"/>
                </a:cubicBezTo>
                <a:cubicBezTo>
                  <a:pt x="314552" y="662542"/>
                  <a:pt x="302755" y="662959"/>
                  <a:pt x="290942" y="663459"/>
                </a:cubicBezTo>
                <a:cubicBezTo>
                  <a:pt x="284960" y="663676"/>
                  <a:pt x="279012" y="663242"/>
                  <a:pt x="273097" y="66397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2" name="Google Shape;242;p22"/>
          <p:cNvSpPr/>
          <p:nvPr/>
        </p:nvSpPr>
        <p:spPr>
          <a:xfrm>
            <a:off x="1175050" y="3621275"/>
            <a:ext cx="790516" cy="713048"/>
          </a:xfrm>
          <a:custGeom>
            <a:rect b="b" l="l" r="r" t="t"/>
            <a:pathLst>
              <a:path extrusionOk="0" h="680714" w="832122">
                <a:moveTo>
                  <a:pt x="829689" y="82040"/>
                </a:moveTo>
                <a:cubicBezTo>
                  <a:pt x="827690" y="79622"/>
                  <a:pt x="823191" y="76171"/>
                  <a:pt x="815360" y="80122"/>
                </a:cubicBezTo>
                <a:cubicBezTo>
                  <a:pt x="815177" y="80206"/>
                  <a:pt x="815010" y="80306"/>
                  <a:pt x="814843" y="80372"/>
                </a:cubicBezTo>
                <a:cubicBezTo>
                  <a:pt x="799381" y="86925"/>
                  <a:pt x="783019" y="92327"/>
                  <a:pt x="766091" y="96495"/>
                </a:cubicBezTo>
                <a:cubicBezTo>
                  <a:pt x="769707" y="93060"/>
                  <a:pt x="773289" y="89276"/>
                  <a:pt x="776988" y="84974"/>
                </a:cubicBezTo>
                <a:cubicBezTo>
                  <a:pt x="784786" y="75904"/>
                  <a:pt x="791600" y="66100"/>
                  <a:pt x="797232" y="55830"/>
                </a:cubicBezTo>
                <a:cubicBezTo>
                  <a:pt x="801647" y="47793"/>
                  <a:pt x="806596" y="38106"/>
                  <a:pt x="809878" y="27236"/>
                </a:cubicBezTo>
                <a:cubicBezTo>
                  <a:pt x="811928" y="20433"/>
                  <a:pt x="809162" y="16532"/>
                  <a:pt x="806496" y="14464"/>
                </a:cubicBezTo>
                <a:cubicBezTo>
                  <a:pt x="803897" y="12447"/>
                  <a:pt x="799531" y="10780"/>
                  <a:pt x="793516" y="14181"/>
                </a:cubicBezTo>
                <a:cubicBezTo>
                  <a:pt x="780770" y="21434"/>
                  <a:pt x="768740" y="27386"/>
                  <a:pt x="756727" y="32404"/>
                </a:cubicBezTo>
                <a:cubicBezTo>
                  <a:pt x="737883" y="40257"/>
                  <a:pt x="718272" y="46426"/>
                  <a:pt x="698444" y="50728"/>
                </a:cubicBezTo>
                <a:cubicBezTo>
                  <a:pt x="683699" y="35489"/>
                  <a:pt x="665754" y="23084"/>
                  <a:pt x="645110" y="13864"/>
                </a:cubicBezTo>
                <a:cubicBezTo>
                  <a:pt x="623400" y="4160"/>
                  <a:pt x="602406" y="-358"/>
                  <a:pt x="581162" y="42"/>
                </a:cubicBezTo>
                <a:lnTo>
                  <a:pt x="565267" y="42"/>
                </a:lnTo>
                <a:cubicBezTo>
                  <a:pt x="563051" y="-74"/>
                  <a:pt x="560952" y="76"/>
                  <a:pt x="559102" y="192"/>
                </a:cubicBezTo>
                <a:cubicBezTo>
                  <a:pt x="558102" y="259"/>
                  <a:pt x="557119" y="342"/>
                  <a:pt x="556120" y="342"/>
                </a:cubicBezTo>
                <a:cubicBezTo>
                  <a:pt x="547272" y="476"/>
                  <a:pt x="538375" y="1676"/>
                  <a:pt x="529661" y="3944"/>
                </a:cubicBezTo>
                <a:cubicBezTo>
                  <a:pt x="502419" y="10996"/>
                  <a:pt x="478076" y="23718"/>
                  <a:pt x="457315" y="41775"/>
                </a:cubicBezTo>
                <a:cubicBezTo>
                  <a:pt x="439687" y="57097"/>
                  <a:pt x="425558" y="75004"/>
                  <a:pt x="415311" y="94978"/>
                </a:cubicBezTo>
                <a:cubicBezTo>
                  <a:pt x="405747" y="113618"/>
                  <a:pt x="399549" y="133992"/>
                  <a:pt x="396916" y="155501"/>
                </a:cubicBezTo>
                <a:cubicBezTo>
                  <a:pt x="396133" y="161903"/>
                  <a:pt x="395767" y="168805"/>
                  <a:pt x="395783" y="177209"/>
                </a:cubicBezTo>
                <a:cubicBezTo>
                  <a:pt x="395800" y="186229"/>
                  <a:pt x="396467" y="195032"/>
                  <a:pt x="397799" y="203485"/>
                </a:cubicBezTo>
                <a:cubicBezTo>
                  <a:pt x="397550" y="203468"/>
                  <a:pt x="397300" y="203452"/>
                  <a:pt x="397050" y="203435"/>
                </a:cubicBezTo>
                <a:cubicBezTo>
                  <a:pt x="386519" y="202752"/>
                  <a:pt x="375373" y="201468"/>
                  <a:pt x="361960" y="199367"/>
                </a:cubicBezTo>
                <a:cubicBezTo>
                  <a:pt x="341849" y="196232"/>
                  <a:pt x="321405" y="191614"/>
                  <a:pt x="301195" y="185628"/>
                </a:cubicBezTo>
                <a:cubicBezTo>
                  <a:pt x="277635" y="178659"/>
                  <a:pt x="254425" y="169689"/>
                  <a:pt x="232198" y="158968"/>
                </a:cubicBezTo>
                <a:cubicBezTo>
                  <a:pt x="209688" y="148098"/>
                  <a:pt x="188011" y="135443"/>
                  <a:pt x="167734" y="121338"/>
                </a:cubicBezTo>
                <a:cubicBezTo>
                  <a:pt x="147790" y="107466"/>
                  <a:pt x="127996" y="91176"/>
                  <a:pt x="108934" y="72903"/>
                </a:cubicBezTo>
                <a:cubicBezTo>
                  <a:pt x="98554" y="62966"/>
                  <a:pt x="87807" y="51278"/>
                  <a:pt x="75144" y="36172"/>
                </a:cubicBezTo>
                <a:cubicBezTo>
                  <a:pt x="73745" y="34505"/>
                  <a:pt x="70029" y="30053"/>
                  <a:pt x="64164" y="30570"/>
                </a:cubicBezTo>
                <a:cubicBezTo>
                  <a:pt x="58299" y="31071"/>
                  <a:pt x="55400" y="36089"/>
                  <a:pt x="54301" y="37973"/>
                </a:cubicBezTo>
                <a:cubicBezTo>
                  <a:pt x="47303" y="50044"/>
                  <a:pt x="41838" y="63683"/>
                  <a:pt x="38089" y="78522"/>
                </a:cubicBezTo>
                <a:cubicBezTo>
                  <a:pt x="33290" y="97445"/>
                  <a:pt x="31507" y="114769"/>
                  <a:pt x="32624" y="131492"/>
                </a:cubicBezTo>
                <a:lnTo>
                  <a:pt x="32740" y="133209"/>
                </a:lnTo>
                <a:cubicBezTo>
                  <a:pt x="33123" y="138978"/>
                  <a:pt x="33523" y="144963"/>
                  <a:pt x="34456" y="150965"/>
                </a:cubicBezTo>
                <a:cubicBezTo>
                  <a:pt x="37755" y="172057"/>
                  <a:pt x="44570" y="191897"/>
                  <a:pt x="54734" y="209921"/>
                </a:cubicBezTo>
                <a:cubicBezTo>
                  <a:pt x="62032" y="222876"/>
                  <a:pt x="70929" y="234980"/>
                  <a:pt x="81193" y="245868"/>
                </a:cubicBezTo>
                <a:cubicBezTo>
                  <a:pt x="81942" y="246668"/>
                  <a:pt x="82692" y="247452"/>
                  <a:pt x="83475" y="248235"/>
                </a:cubicBezTo>
                <a:cubicBezTo>
                  <a:pt x="82309" y="247935"/>
                  <a:pt x="81126" y="247618"/>
                  <a:pt x="79926" y="247302"/>
                </a:cubicBezTo>
                <a:cubicBezTo>
                  <a:pt x="69546" y="244451"/>
                  <a:pt x="59299" y="240366"/>
                  <a:pt x="48619" y="234847"/>
                </a:cubicBezTo>
                <a:cubicBezTo>
                  <a:pt x="42871" y="231879"/>
                  <a:pt x="38755" y="232980"/>
                  <a:pt x="36339" y="234447"/>
                </a:cubicBezTo>
                <a:cubicBezTo>
                  <a:pt x="33907" y="235914"/>
                  <a:pt x="30991" y="239015"/>
                  <a:pt x="30891" y="245534"/>
                </a:cubicBezTo>
                <a:cubicBezTo>
                  <a:pt x="30791" y="252720"/>
                  <a:pt x="31574" y="259623"/>
                  <a:pt x="32374" y="266075"/>
                </a:cubicBezTo>
                <a:cubicBezTo>
                  <a:pt x="35140" y="288367"/>
                  <a:pt x="41954" y="309575"/>
                  <a:pt x="52618" y="329099"/>
                </a:cubicBezTo>
                <a:cubicBezTo>
                  <a:pt x="60066" y="342737"/>
                  <a:pt x="69546" y="355626"/>
                  <a:pt x="80809" y="367430"/>
                </a:cubicBezTo>
                <a:cubicBezTo>
                  <a:pt x="90823" y="377934"/>
                  <a:pt x="102403" y="387237"/>
                  <a:pt x="115233" y="395074"/>
                </a:cubicBezTo>
                <a:cubicBezTo>
                  <a:pt x="120748" y="398442"/>
                  <a:pt x="126263" y="401459"/>
                  <a:pt x="131811" y="404144"/>
                </a:cubicBezTo>
                <a:cubicBezTo>
                  <a:pt x="127062" y="404144"/>
                  <a:pt x="122097" y="403944"/>
                  <a:pt x="116849" y="403577"/>
                </a:cubicBezTo>
                <a:cubicBezTo>
                  <a:pt x="113850" y="403360"/>
                  <a:pt x="110817" y="402943"/>
                  <a:pt x="107618" y="402510"/>
                </a:cubicBezTo>
                <a:cubicBezTo>
                  <a:pt x="106385" y="402343"/>
                  <a:pt x="105152" y="402176"/>
                  <a:pt x="103919" y="402010"/>
                </a:cubicBezTo>
                <a:cubicBezTo>
                  <a:pt x="98071" y="401259"/>
                  <a:pt x="94789" y="403827"/>
                  <a:pt x="93339" y="405444"/>
                </a:cubicBezTo>
                <a:cubicBezTo>
                  <a:pt x="91889" y="407061"/>
                  <a:pt x="89657" y="410629"/>
                  <a:pt x="91023" y="416432"/>
                </a:cubicBezTo>
                <a:cubicBezTo>
                  <a:pt x="91190" y="417165"/>
                  <a:pt x="91423" y="417899"/>
                  <a:pt x="91673" y="418616"/>
                </a:cubicBezTo>
                <a:lnTo>
                  <a:pt x="91790" y="418949"/>
                </a:lnTo>
                <a:cubicBezTo>
                  <a:pt x="95488" y="430087"/>
                  <a:pt x="100720" y="441124"/>
                  <a:pt x="107785" y="452679"/>
                </a:cubicBezTo>
                <a:cubicBezTo>
                  <a:pt x="116982" y="467718"/>
                  <a:pt x="128945" y="481739"/>
                  <a:pt x="143324" y="494344"/>
                </a:cubicBezTo>
                <a:cubicBezTo>
                  <a:pt x="157653" y="506899"/>
                  <a:pt x="174415" y="517153"/>
                  <a:pt x="193160" y="524806"/>
                </a:cubicBezTo>
                <a:cubicBezTo>
                  <a:pt x="204556" y="529457"/>
                  <a:pt x="216386" y="532809"/>
                  <a:pt x="228949" y="534909"/>
                </a:cubicBezTo>
                <a:cubicBezTo>
                  <a:pt x="219569" y="541145"/>
                  <a:pt x="209855" y="546881"/>
                  <a:pt x="199624" y="552233"/>
                </a:cubicBezTo>
                <a:cubicBezTo>
                  <a:pt x="174432" y="565371"/>
                  <a:pt x="147506" y="575225"/>
                  <a:pt x="119565" y="581527"/>
                </a:cubicBezTo>
                <a:cubicBezTo>
                  <a:pt x="97771" y="586429"/>
                  <a:pt x="75111" y="589046"/>
                  <a:pt x="50268" y="589547"/>
                </a:cubicBezTo>
                <a:cubicBezTo>
                  <a:pt x="38022" y="589797"/>
                  <a:pt x="25492" y="588763"/>
                  <a:pt x="12513" y="587562"/>
                </a:cubicBezTo>
                <a:cubicBezTo>
                  <a:pt x="4149" y="586762"/>
                  <a:pt x="1383" y="592081"/>
                  <a:pt x="583" y="594398"/>
                </a:cubicBezTo>
                <a:cubicBezTo>
                  <a:pt x="-300" y="596949"/>
                  <a:pt x="-950" y="601901"/>
                  <a:pt x="4665" y="606403"/>
                </a:cubicBezTo>
                <a:lnTo>
                  <a:pt x="4882" y="606586"/>
                </a:lnTo>
                <a:cubicBezTo>
                  <a:pt x="5665" y="607237"/>
                  <a:pt x="6381" y="607653"/>
                  <a:pt x="6865" y="607920"/>
                </a:cubicBezTo>
                <a:cubicBezTo>
                  <a:pt x="24359" y="618841"/>
                  <a:pt x="42004" y="628445"/>
                  <a:pt x="59332" y="636497"/>
                </a:cubicBezTo>
                <a:cubicBezTo>
                  <a:pt x="76877" y="644634"/>
                  <a:pt x="93156" y="651220"/>
                  <a:pt x="109084" y="656588"/>
                </a:cubicBezTo>
                <a:cubicBezTo>
                  <a:pt x="129695" y="663541"/>
                  <a:pt x="150689" y="669093"/>
                  <a:pt x="171483" y="673078"/>
                </a:cubicBezTo>
                <a:cubicBezTo>
                  <a:pt x="196559" y="677880"/>
                  <a:pt x="215953" y="680081"/>
                  <a:pt x="234331" y="680197"/>
                </a:cubicBezTo>
                <a:cubicBezTo>
                  <a:pt x="235614" y="680197"/>
                  <a:pt x="236897" y="680181"/>
                  <a:pt x="238180" y="680181"/>
                </a:cubicBezTo>
                <a:cubicBezTo>
                  <a:pt x="241662" y="680131"/>
                  <a:pt x="244961" y="680097"/>
                  <a:pt x="247960" y="680597"/>
                </a:cubicBezTo>
                <a:cubicBezTo>
                  <a:pt x="248427" y="680681"/>
                  <a:pt x="248893" y="680714"/>
                  <a:pt x="249360" y="680714"/>
                </a:cubicBezTo>
                <a:lnTo>
                  <a:pt x="281434" y="680714"/>
                </a:lnTo>
                <a:cubicBezTo>
                  <a:pt x="281784" y="680714"/>
                  <a:pt x="282117" y="680697"/>
                  <a:pt x="282467" y="680647"/>
                </a:cubicBezTo>
                <a:cubicBezTo>
                  <a:pt x="285699" y="680247"/>
                  <a:pt x="289098" y="680247"/>
                  <a:pt x="292680" y="680247"/>
                </a:cubicBezTo>
                <a:cubicBezTo>
                  <a:pt x="294930" y="680247"/>
                  <a:pt x="297229" y="680247"/>
                  <a:pt x="299595" y="680147"/>
                </a:cubicBezTo>
                <a:lnTo>
                  <a:pt x="301378" y="680081"/>
                </a:lnTo>
                <a:cubicBezTo>
                  <a:pt x="312591" y="679614"/>
                  <a:pt x="324204" y="679147"/>
                  <a:pt x="335734" y="677496"/>
                </a:cubicBezTo>
                <a:cubicBezTo>
                  <a:pt x="359594" y="674095"/>
                  <a:pt x="380971" y="669777"/>
                  <a:pt x="401049" y="664258"/>
                </a:cubicBezTo>
                <a:cubicBezTo>
                  <a:pt x="427224" y="657072"/>
                  <a:pt x="452833" y="647585"/>
                  <a:pt x="477143" y="636047"/>
                </a:cubicBezTo>
                <a:cubicBezTo>
                  <a:pt x="500119" y="625143"/>
                  <a:pt x="522679" y="611955"/>
                  <a:pt x="544190" y="596849"/>
                </a:cubicBezTo>
                <a:cubicBezTo>
                  <a:pt x="564400" y="582661"/>
                  <a:pt x="583778" y="566455"/>
                  <a:pt x="603439" y="547297"/>
                </a:cubicBezTo>
                <a:cubicBezTo>
                  <a:pt x="610670" y="540245"/>
                  <a:pt x="618018" y="532375"/>
                  <a:pt x="627249" y="521804"/>
                </a:cubicBezTo>
                <a:cubicBezTo>
                  <a:pt x="640311" y="506832"/>
                  <a:pt x="652408" y="491210"/>
                  <a:pt x="663221" y="475370"/>
                </a:cubicBezTo>
                <a:cubicBezTo>
                  <a:pt x="680600" y="449911"/>
                  <a:pt x="696095" y="421800"/>
                  <a:pt x="709241" y="391839"/>
                </a:cubicBezTo>
                <a:cubicBezTo>
                  <a:pt x="717789" y="372365"/>
                  <a:pt x="725286" y="351641"/>
                  <a:pt x="731501" y="330266"/>
                </a:cubicBezTo>
                <a:cubicBezTo>
                  <a:pt x="738683" y="305590"/>
                  <a:pt x="743948" y="280147"/>
                  <a:pt x="747163" y="254604"/>
                </a:cubicBezTo>
                <a:cubicBezTo>
                  <a:pt x="749679" y="234697"/>
                  <a:pt x="750846" y="218374"/>
                  <a:pt x="750846" y="203202"/>
                </a:cubicBezTo>
                <a:cubicBezTo>
                  <a:pt x="750846" y="200968"/>
                  <a:pt x="750862" y="198717"/>
                  <a:pt x="750862" y="196483"/>
                </a:cubicBezTo>
                <a:cubicBezTo>
                  <a:pt x="750896" y="190697"/>
                  <a:pt x="750912" y="184728"/>
                  <a:pt x="750779" y="178793"/>
                </a:cubicBezTo>
                <a:cubicBezTo>
                  <a:pt x="750779" y="178726"/>
                  <a:pt x="750779" y="178676"/>
                  <a:pt x="750779" y="178626"/>
                </a:cubicBezTo>
                <a:cubicBezTo>
                  <a:pt x="750846" y="178559"/>
                  <a:pt x="750946" y="178492"/>
                  <a:pt x="751062" y="178409"/>
                </a:cubicBezTo>
                <a:cubicBezTo>
                  <a:pt x="761093" y="171173"/>
                  <a:pt x="770940" y="162953"/>
                  <a:pt x="780370" y="153967"/>
                </a:cubicBezTo>
                <a:cubicBezTo>
                  <a:pt x="795382" y="139628"/>
                  <a:pt x="806862" y="127140"/>
                  <a:pt x="816460" y="114635"/>
                </a:cubicBezTo>
                <a:cubicBezTo>
                  <a:pt x="817226" y="113651"/>
                  <a:pt x="817993" y="112668"/>
                  <a:pt x="818742" y="111667"/>
                </a:cubicBezTo>
                <a:cubicBezTo>
                  <a:pt x="822275" y="107116"/>
                  <a:pt x="825924" y="102414"/>
                  <a:pt x="829156" y="97279"/>
                </a:cubicBezTo>
                <a:cubicBezTo>
                  <a:pt x="832921" y="91293"/>
                  <a:pt x="833105" y="86175"/>
                  <a:pt x="829689" y="82040"/>
                </a:cubicBezTo>
                <a:close/>
                <a:moveTo>
                  <a:pt x="803247" y="104448"/>
                </a:moveTo>
                <a:cubicBezTo>
                  <a:pt x="794183" y="116252"/>
                  <a:pt x="783253" y="128157"/>
                  <a:pt x="768874" y="141879"/>
                </a:cubicBezTo>
                <a:cubicBezTo>
                  <a:pt x="760010" y="150349"/>
                  <a:pt x="750729" y="158085"/>
                  <a:pt x="741315" y="164871"/>
                </a:cubicBezTo>
                <a:cubicBezTo>
                  <a:pt x="736400" y="168422"/>
                  <a:pt x="733984" y="173224"/>
                  <a:pt x="734117" y="179176"/>
                </a:cubicBezTo>
                <a:cubicBezTo>
                  <a:pt x="734250" y="184878"/>
                  <a:pt x="734217" y="190730"/>
                  <a:pt x="734200" y="196399"/>
                </a:cubicBezTo>
                <a:cubicBezTo>
                  <a:pt x="734184" y="198667"/>
                  <a:pt x="734184" y="200918"/>
                  <a:pt x="734184" y="203185"/>
                </a:cubicBezTo>
                <a:cubicBezTo>
                  <a:pt x="734184" y="217640"/>
                  <a:pt x="733051" y="233313"/>
                  <a:pt x="730635" y="252504"/>
                </a:cubicBezTo>
                <a:cubicBezTo>
                  <a:pt x="727519" y="277163"/>
                  <a:pt x="722437" y="301755"/>
                  <a:pt x="715506" y="325581"/>
                </a:cubicBezTo>
                <a:cubicBezTo>
                  <a:pt x="709491" y="346272"/>
                  <a:pt x="702260" y="366296"/>
                  <a:pt x="693996" y="385103"/>
                </a:cubicBezTo>
                <a:cubicBezTo>
                  <a:pt x="681249" y="414114"/>
                  <a:pt x="666270" y="441324"/>
                  <a:pt x="649459" y="465934"/>
                </a:cubicBezTo>
                <a:cubicBezTo>
                  <a:pt x="639012" y="481223"/>
                  <a:pt x="627315" y="496328"/>
                  <a:pt x="614686" y="510800"/>
                </a:cubicBezTo>
                <a:cubicBezTo>
                  <a:pt x="605772" y="521021"/>
                  <a:pt x="598707" y="528590"/>
                  <a:pt x="591809" y="535326"/>
                </a:cubicBezTo>
                <a:cubicBezTo>
                  <a:pt x="572798" y="553867"/>
                  <a:pt x="554087" y="569506"/>
                  <a:pt x="534626" y="583177"/>
                </a:cubicBezTo>
                <a:cubicBezTo>
                  <a:pt x="513882" y="597750"/>
                  <a:pt x="492138" y="610454"/>
                  <a:pt x="470012" y="620958"/>
                </a:cubicBezTo>
                <a:cubicBezTo>
                  <a:pt x="446568" y="632079"/>
                  <a:pt x="421892" y="641233"/>
                  <a:pt x="396650" y="648152"/>
                </a:cubicBezTo>
                <a:cubicBezTo>
                  <a:pt x="377256" y="653471"/>
                  <a:pt x="356562" y="657672"/>
                  <a:pt x="333402" y="660957"/>
                </a:cubicBezTo>
                <a:cubicBezTo>
                  <a:pt x="322688" y="662474"/>
                  <a:pt x="312008" y="662924"/>
                  <a:pt x="300695" y="663391"/>
                </a:cubicBezTo>
                <a:lnTo>
                  <a:pt x="298895" y="663458"/>
                </a:lnTo>
                <a:cubicBezTo>
                  <a:pt x="296879" y="663541"/>
                  <a:pt x="294846" y="663541"/>
                  <a:pt x="292680" y="663541"/>
                </a:cubicBezTo>
                <a:cubicBezTo>
                  <a:pt x="288915" y="663541"/>
                  <a:pt x="284999" y="663541"/>
                  <a:pt x="280934" y="664008"/>
                </a:cubicBezTo>
                <a:lnTo>
                  <a:pt x="250026" y="664008"/>
                </a:lnTo>
                <a:cubicBezTo>
                  <a:pt x="245811" y="663374"/>
                  <a:pt x="241829" y="663424"/>
                  <a:pt x="237980" y="663474"/>
                </a:cubicBezTo>
                <a:cubicBezTo>
                  <a:pt x="236797" y="663491"/>
                  <a:pt x="235614" y="663508"/>
                  <a:pt x="234448" y="663491"/>
                </a:cubicBezTo>
                <a:cubicBezTo>
                  <a:pt x="217119" y="663374"/>
                  <a:pt x="198658" y="661273"/>
                  <a:pt x="174615" y="656672"/>
                </a:cubicBezTo>
                <a:cubicBezTo>
                  <a:pt x="154554" y="652837"/>
                  <a:pt x="134310" y="647485"/>
                  <a:pt x="114400" y="640766"/>
                </a:cubicBezTo>
                <a:cubicBezTo>
                  <a:pt x="99054" y="635581"/>
                  <a:pt x="83325" y="629228"/>
                  <a:pt x="66330" y="621342"/>
                </a:cubicBezTo>
                <a:cubicBezTo>
                  <a:pt x="56433" y="616757"/>
                  <a:pt x="46420" y="611621"/>
                  <a:pt x="36389" y="606019"/>
                </a:cubicBezTo>
                <a:cubicBezTo>
                  <a:pt x="41121" y="606219"/>
                  <a:pt x="45853" y="606303"/>
                  <a:pt x="50602" y="606203"/>
                </a:cubicBezTo>
                <a:cubicBezTo>
                  <a:pt x="76577" y="605686"/>
                  <a:pt x="100320" y="602935"/>
                  <a:pt x="123214" y="597783"/>
                </a:cubicBezTo>
                <a:cubicBezTo>
                  <a:pt x="152555" y="591181"/>
                  <a:pt x="180863" y="580827"/>
                  <a:pt x="207322" y="567005"/>
                </a:cubicBezTo>
                <a:cubicBezTo>
                  <a:pt x="224950" y="557801"/>
                  <a:pt x="241079" y="547514"/>
                  <a:pt x="256641" y="535576"/>
                </a:cubicBezTo>
                <a:cubicBezTo>
                  <a:pt x="259407" y="533442"/>
                  <a:pt x="260557" y="529824"/>
                  <a:pt x="259523" y="526490"/>
                </a:cubicBezTo>
                <a:cubicBezTo>
                  <a:pt x="258490" y="523155"/>
                  <a:pt x="255475" y="520821"/>
                  <a:pt x="251992" y="520637"/>
                </a:cubicBezTo>
                <a:cubicBezTo>
                  <a:pt x="232748" y="519654"/>
                  <a:pt x="215570" y="515969"/>
                  <a:pt x="199441" y="509383"/>
                </a:cubicBezTo>
                <a:cubicBezTo>
                  <a:pt x="182413" y="502431"/>
                  <a:pt x="167217" y="493144"/>
                  <a:pt x="154288" y="481823"/>
                </a:cubicBezTo>
                <a:cubicBezTo>
                  <a:pt x="140992" y="470168"/>
                  <a:pt x="130411" y="457797"/>
                  <a:pt x="121964" y="443992"/>
                </a:cubicBezTo>
                <a:cubicBezTo>
                  <a:pt x="116832" y="435622"/>
                  <a:pt x="112800" y="427602"/>
                  <a:pt x="109701" y="419633"/>
                </a:cubicBezTo>
                <a:cubicBezTo>
                  <a:pt x="111634" y="419883"/>
                  <a:pt x="113616" y="420083"/>
                  <a:pt x="115632" y="420233"/>
                </a:cubicBezTo>
                <a:cubicBezTo>
                  <a:pt x="129112" y="421183"/>
                  <a:pt x="141008" y="421017"/>
                  <a:pt x="151988" y="419700"/>
                </a:cubicBezTo>
                <a:cubicBezTo>
                  <a:pt x="157170" y="419083"/>
                  <a:pt x="162252" y="418099"/>
                  <a:pt x="167167" y="417165"/>
                </a:cubicBezTo>
                <a:lnTo>
                  <a:pt x="170016" y="416615"/>
                </a:lnTo>
                <a:cubicBezTo>
                  <a:pt x="173882" y="415881"/>
                  <a:pt x="176715" y="412547"/>
                  <a:pt x="176798" y="408612"/>
                </a:cubicBezTo>
                <a:cubicBezTo>
                  <a:pt x="176881" y="404677"/>
                  <a:pt x="174215" y="401209"/>
                  <a:pt x="170383" y="400309"/>
                </a:cubicBezTo>
                <a:cubicBezTo>
                  <a:pt x="154354" y="396541"/>
                  <a:pt x="139142" y="390172"/>
                  <a:pt x="123897" y="380852"/>
                </a:cubicBezTo>
                <a:cubicBezTo>
                  <a:pt x="112317" y="373782"/>
                  <a:pt x="101870" y="365396"/>
                  <a:pt x="92856" y="355926"/>
                </a:cubicBezTo>
                <a:cubicBezTo>
                  <a:pt x="82592" y="345172"/>
                  <a:pt x="73978" y="333451"/>
                  <a:pt x="67230" y="321096"/>
                </a:cubicBezTo>
                <a:cubicBezTo>
                  <a:pt x="57566" y="303423"/>
                  <a:pt x="51401" y="284215"/>
                  <a:pt x="48885" y="264008"/>
                </a:cubicBezTo>
                <a:cubicBezTo>
                  <a:pt x="48436" y="260440"/>
                  <a:pt x="48002" y="256738"/>
                  <a:pt x="47752" y="253020"/>
                </a:cubicBezTo>
                <a:cubicBezTo>
                  <a:pt x="57083" y="257422"/>
                  <a:pt x="66214" y="260823"/>
                  <a:pt x="75494" y="263374"/>
                </a:cubicBezTo>
                <a:cubicBezTo>
                  <a:pt x="87841" y="266776"/>
                  <a:pt x="99337" y="268710"/>
                  <a:pt x="110617" y="269310"/>
                </a:cubicBezTo>
                <a:cubicBezTo>
                  <a:pt x="114250" y="269527"/>
                  <a:pt x="117632" y="267292"/>
                  <a:pt x="118882" y="263841"/>
                </a:cubicBezTo>
                <a:cubicBezTo>
                  <a:pt x="120131" y="260406"/>
                  <a:pt x="118998" y="256538"/>
                  <a:pt x="116082" y="254338"/>
                </a:cubicBezTo>
                <a:cubicBezTo>
                  <a:pt x="106319" y="246951"/>
                  <a:pt x="99304" y="240799"/>
                  <a:pt x="93289" y="234430"/>
                </a:cubicBezTo>
                <a:cubicBezTo>
                  <a:pt x="83958" y="224526"/>
                  <a:pt x="75861" y="213522"/>
                  <a:pt x="69213" y="201734"/>
                </a:cubicBezTo>
                <a:cubicBezTo>
                  <a:pt x="60032" y="185445"/>
                  <a:pt x="53867" y="167505"/>
                  <a:pt x="50885" y="148381"/>
                </a:cubicBezTo>
                <a:cubicBezTo>
                  <a:pt x="50068" y="143113"/>
                  <a:pt x="49702" y="137761"/>
                  <a:pt x="49335" y="132092"/>
                </a:cubicBezTo>
                <a:lnTo>
                  <a:pt x="49219" y="130358"/>
                </a:lnTo>
                <a:cubicBezTo>
                  <a:pt x="48219" y="115419"/>
                  <a:pt x="49852" y="99796"/>
                  <a:pt x="54201" y="82607"/>
                </a:cubicBezTo>
                <a:cubicBezTo>
                  <a:pt x="57083" y="71252"/>
                  <a:pt x="61032" y="60715"/>
                  <a:pt x="65997" y="51195"/>
                </a:cubicBezTo>
                <a:cubicBezTo>
                  <a:pt x="77510" y="64733"/>
                  <a:pt x="87574" y="75537"/>
                  <a:pt x="97405" y="84957"/>
                </a:cubicBezTo>
                <a:cubicBezTo>
                  <a:pt x="117099" y="103814"/>
                  <a:pt x="137559" y="120671"/>
                  <a:pt x="158220" y="135043"/>
                </a:cubicBezTo>
                <a:cubicBezTo>
                  <a:pt x="179197" y="149632"/>
                  <a:pt x="201657" y="162737"/>
                  <a:pt x="224950" y="173991"/>
                </a:cubicBezTo>
                <a:cubicBezTo>
                  <a:pt x="247977" y="185112"/>
                  <a:pt x="272036" y="194415"/>
                  <a:pt x="296463" y="201634"/>
                </a:cubicBezTo>
                <a:cubicBezTo>
                  <a:pt x="317390" y="207820"/>
                  <a:pt x="338550" y="212605"/>
                  <a:pt x="359394" y="215856"/>
                </a:cubicBezTo>
                <a:cubicBezTo>
                  <a:pt x="373307" y="218024"/>
                  <a:pt x="384937" y="219374"/>
                  <a:pt x="395983" y="220075"/>
                </a:cubicBezTo>
                <a:cubicBezTo>
                  <a:pt x="396833" y="220125"/>
                  <a:pt x="397683" y="220225"/>
                  <a:pt x="398533" y="220308"/>
                </a:cubicBezTo>
                <a:cubicBezTo>
                  <a:pt x="400415" y="220508"/>
                  <a:pt x="402548" y="220742"/>
                  <a:pt x="404881" y="220675"/>
                </a:cubicBezTo>
                <a:cubicBezTo>
                  <a:pt x="408696" y="220575"/>
                  <a:pt x="411629" y="219241"/>
                  <a:pt x="413628" y="216707"/>
                </a:cubicBezTo>
                <a:cubicBezTo>
                  <a:pt x="414978" y="214989"/>
                  <a:pt x="416411" y="212022"/>
                  <a:pt x="415494" y="207603"/>
                </a:cubicBezTo>
                <a:cubicBezTo>
                  <a:pt x="413495" y="198000"/>
                  <a:pt x="412478" y="187763"/>
                  <a:pt x="412462" y="177175"/>
                </a:cubicBezTo>
                <a:cubicBezTo>
                  <a:pt x="412445" y="169489"/>
                  <a:pt x="412778" y="163237"/>
                  <a:pt x="413478" y="157535"/>
                </a:cubicBezTo>
                <a:cubicBezTo>
                  <a:pt x="415877" y="137977"/>
                  <a:pt x="421493" y="119487"/>
                  <a:pt x="430157" y="102597"/>
                </a:cubicBezTo>
                <a:cubicBezTo>
                  <a:pt x="439437" y="84524"/>
                  <a:pt x="452250" y="68284"/>
                  <a:pt x="468262" y="54363"/>
                </a:cubicBezTo>
                <a:cubicBezTo>
                  <a:pt x="487057" y="38006"/>
                  <a:pt x="509117" y="26485"/>
                  <a:pt x="533843" y="20083"/>
                </a:cubicBezTo>
                <a:cubicBezTo>
                  <a:pt x="541274" y="18166"/>
                  <a:pt x="548855" y="17132"/>
                  <a:pt x="556370" y="17015"/>
                </a:cubicBezTo>
                <a:cubicBezTo>
                  <a:pt x="557669" y="16999"/>
                  <a:pt x="558969" y="16915"/>
                  <a:pt x="560252" y="16815"/>
                </a:cubicBezTo>
                <a:cubicBezTo>
                  <a:pt x="561801" y="16715"/>
                  <a:pt x="563267" y="16598"/>
                  <a:pt x="564500" y="16682"/>
                </a:cubicBezTo>
                <a:cubicBezTo>
                  <a:pt x="564667" y="16698"/>
                  <a:pt x="564850" y="16698"/>
                  <a:pt x="565017" y="16698"/>
                </a:cubicBezTo>
                <a:lnTo>
                  <a:pt x="581295" y="16698"/>
                </a:lnTo>
                <a:cubicBezTo>
                  <a:pt x="600257" y="16348"/>
                  <a:pt x="618868" y="20383"/>
                  <a:pt x="638279" y="29070"/>
                </a:cubicBezTo>
                <a:cubicBezTo>
                  <a:pt x="657007" y="37440"/>
                  <a:pt x="673235" y="48660"/>
                  <a:pt x="686515" y="62399"/>
                </a:cubicBezTo>
                <a:cubicBezTo>
                  <a:pt x="690730" y="66767"/>
                  <a:pt x="695862" y="68318"/>
                  <a:pt x="701793" y="67034"/>
                </a:cubicBezTo>
                <a:cubicBezTo>
                  <a:pt x="722654" y="62516"/>
                  <a:pt x="743281" y="56030"/>
                  <a:pt x="763092" y="47777"/>
                </a:cubicBezTo>
                <a:cubicBezTo>
                  <a:pt x="771573" y="44242"/>
                  <a:pt x="780054" y="40257"/>
                  <a:pt x="788734" y="35739"/>
                </a:cubicBezTo>
                <a:cubicBezTo>
                  <a:pt x="786752" y="40057"/>
                  <a:pt x="784602" y="44109"/>
                  <a:pt x="782586" y="47777"/>
                </a:cubicBezTo>
                <a:cubicBezTo>
                  <a:pt x="777504" y="57030"/>
                  <a:pt x="771356" y="65884"/>
                  <a:pt x="764308" y="74070"/>
                </a:cubicBezTo>
                <a:cubicBezTo>
                  <a:pt x="760493" y="78505"/>
                  <a:pt x="756860" y="82306"/>
                  <a:pt x="753178" y="85674"/>
                </a:cubicBezTo>
                <a:cubicBezTo>
                  <a:pt x="749529" y="89026"/>
                  <a:pt x="745531" y="92010"/>
                  <a:pt x="741298" y="95178"/>
                </a:cubicBezTo>
                <a:lnTo>
                  <a:pt x="740332" y="95895"/>
                </a:lnTo>
                <a:cubicBezTo>
                  <a:pt x="736733" y="98579"/>
                  <a:pt x="732484" y="101730"/>
                  <a:pt x="728236" y="104698"/>
                </a:cubicBezTo>
                <a:cubicBezTo>
                  <a:pt x="725003" y="106966"/>
                  <a:pt x="723787" y="111184"/>
                  <a:pt x="725336" y="114819"/>
                </a:cubicBezTo>
                <a:cubicBezTo>
                  <a:pt x="726886" y="118453"/>
                  <a:pt x="730768" y="120487"/>
                  <a:pt x="734634" y="119720"/>
                </a:cubicBezTo>
                <a:cubicBezTo>
                  <a:pt x="738316" y="118970"/>
                  <a:pt x="742132" y="118303"/>
                  <a:pt x="745814" y="117653"/>
                </a:cubicBezTo>
                <a:cubicBezTo>
                  <a:pt x="750729" y="116786"/>
                  <a:pt x="755811" y="115886"/>
                  <a:pt x="760859" y="114785"/>
                </a:cubicBezTo>
                <a:cubicBezTo>
                  <a:pt x="776005" y="111484"/>
                  <a:pt x="790784" y="107232"/>
                  <a:pt x="804980" y="102097"/>
                </a:cubicBezTo>
                <a:cubicBezTo>
                  <a:pt x="804446" y="102897"/>
                  <a:pt x="803847" y="103681"/>
                  <a:pt x="803247" y="10444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3" name="Google Shape;243;p22"/>
          <p:cNvSpPr/>
          <p:nvPr/>
        </p:nvSpPr>
        <p:spPr>
          <a:xfrm>
            <a:off x="7129619" y="3730746"/>
            <a:ext cx="581007" cy="621064"/>
          </a:xfrm>
          <a:custGeom>
            <a:rect b="b" l="l" r="r" t="t"/>
            <a:pathLst>
              <a:path extrusionOk="0" h="828085" w="712892">
                <a:moveTo>
                  <a:pt x="243524" y="414034"/>
                </a:moveTo>
                <a:cubicBezTo>
                  <a:pt x="243524" y="481290"/>
                  <a:pt x="189011" y="535809"/>
                  <a:pt x="121762" y="535809"/>
                </a:cubicBezTo>
                <a:cubicBezTo>
                  <a:pt x="54514" y="535809"/>
                  <a:pt x="0" y="481290"/>
                  <a:pt x="0" y="414034"/>
                </a:cubicBezTo>
                <a:cubicBezTo>
                  <a:pt x="0" y="346779"/>
                  <a:pt x="54514" y="292260"/>
                  <a:pt x="121762" y="292260"/>
                </a:cubicBezTo>
                <a:cubicBezTo>
                  <a:pt x="189011" y="292260"/>
                  <a:pt x="243524" y="346796"/>
                  <a:pt x="243524" y="414034"/>
                </a:cubicBezTo>
                <a:close/>
                <a:moveTo>
                  <a:pt x="591130" y="243550"/>
                </a:moveTo>
                <a:cubicBezTo>
                  <a:pt x="658379" y="243550"/>
                  <a:pt x="712892" y="189030"/>
                  <a:pt x="712892" y="121775"/>
                </a:cubicBezTo>
                <a:cubicBezTo>
                  <a:pt x="712892" y="54519"/>
                  <a:pt x="658379" y="0"/>
                  <a:pt x="591130" y="0"/>
                </a:cubicBezTo>
                <a:cubicBezTo>
                  <a:pt x="523882" y="0"/>
                  <a:pt x="469368" y="54519"/>
                  <a:pt x="469368" y="121775"/>
                </a:cubicBezTo>
                <a:cubicBezTo>
                  <a:pt x="469368" y="189030"/>
                  <a:pt x="523882" y="243550"/>
                  <a:pt x="591130" y="243550"/>
                </a:cubicBezTo>
                <a:close/>
                <a:moveTo>
                  <a:pt x="591130" y="584536"/>
                </a:moveTo>
                <a:cubicBezTo>
                  <a:pt x="523882" y="584536"/>
                  <a:pt x="469368" y="639055"/>
                  <a:pt x="469368" y="706311"/>
                </a:cubicBezTo>
                <a:cubicBezTo>
                  <a:pt x="469368" y="773567"/>
                  <a:pt x="523882" y="828086"/>
                  <a:pt x="591130" y="828086"/>
                </a:cubicBezTo>
                <a:cubicBezTo>
                  <a:pt x="658379" y="828086"/>
                  <a:pt x="712892" y="773567"/>
                  <a:pt x="712892" y="706311"/>
                </a:cubicBezTo>
                <a:cubicBezTo>
                  <a:pt x="712892" y="639055"/>
                  <a:pt x="658379" y="584536"/>
                  <a:pt x="591130" y="58453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4" name="Google Shape;244;p22"/>
          <p:cNvSpPr/>
          <p:nvPr/>
        </p:nvSpPr>
        <p:spPr>
          <a:xfrm>
            <a:off x="7225400" y="3813150"/>
            <a:ext cx="485335" cy="621104"/>
          </a:xfrm>
          <a:custGeom>
            <a:rect b="b" l="l" r="r" t="t"/>
            <a:pathLst>
              <a:path extrusionOk="0" h="845039" w="729827">
                <a:moveTo>
                  <a:pt x="599598" y="584536"/>
                </a:moveTo>
                <a:cubicBezTo>
                  <a:pt x="533467" y="584536"/>
                  <a:pt x="478733" y="634093"/>
                  <a:pt x="470486" y="698029"/>
                </a:cubicBezTo>
                <a:lnTo>
                  <a:pt x="230484" y="505543"/>
                </a:lnTo>
                <a:cubicBezTo>
                  <a:pt x="249197" y="482984"/>
                  <a:pt x="260459" y="454039"/>
                  <a:pt x="260459" y="422520"/>
                </a:cubicBezTo>
                <a:cubicBezTo>
                  <a:pt x="260459" y="390984"/>
                  <a:pt x="249197" y="362056"/>
                  <a:pt x="230484" y="339496"/>
                </a:cubicBezTo>
                <a:lnTo>
                  <a:pt x="470486" y="146994"/>
                </a:lnTo>
                <a:cubicBezTo>
                  <a:pt x="478733" y="210913"/>
                  <a:pt x="533467" y="260486"/>
                  <a:pt x="599598" y="260486"/>
                </a:cubicBezTo>
                <a:cubicBezTo>
                  <a:pt x="671402" y="260486"/>
                  <a:pt x="729827" y="202055"/>
                  <a:pt x="729827" y="130243"/>
                </a:cubicBezTo>
                <a:cubicBezTo>
                  <a:pt x="729827" y="58432"/>
                  <a:pt x="671419" y="0"/>
                  <a:pt x="599598" y="0"/>
                </a:cubicBezTo>
                <a:cubicBezTo>
                  <a:pt x="529182" y="0"/>
                  <a:pt x="471671" y="56196"/>
                  <a:pt x="469470" y="126094"/>
                </a:cubicBezTo>
                <a:lnTo>
                  <a:pt x="218799" y="327149"/>
                </a:lnTo>
                <a:cubicBezTo>
                  <a:pt x="195548" y="305521"/>
                  <a:pt x="164404" y="292277"/>
                  <a:pt x="130230" y="292277"/>
                </a:cubicBezTo>
                <a:cubicBezTo>
                  <a:pt x="58425" y="292277"/>
                  <a:pt x="0" y="350708"/>
                  <a:pt x="0" y="422520"/>
                </a:cubicBezTo>
                <a:cubicBezTo>
                  <a:pt x="0" y="494331"/>
                  <a:pt x="58425" y="552763"/>
                  <a:pt x="130230" y="552763"/>
                </a:cubicBezTo>
                <a:cubicBezTo>
                  <a:pt x="164404" y="552763"/>
                  <a:pt x="195548" y="539501"/>
                  <a:pt x="218799" y="517890"/>
                </a:cubicBezTo>
                <a:lnTo>
                  <a:pt x="469470" y="718946"/>
                </a:lnTo>
                <a:cubicBezTo>
                  <a:pt x="471671" y="788843"/>
                  <a:pt x="529182" y="845039"/>
                  <a:pt x="599598" y="845039"/>
                </a:cubicBezTo>
                <a:cubicBezTo>
                  <a:pt x="671402" y="845039"/>
                  <a:pt x="729827" y="786608"/>
                  <a:pt x="729827" y="714796"/>
                </a:cubicBezTo>
                <a:cubicBezTo>
                  <a:pt x="729827" y="642985"/>
                  <a:pt x="671419" y="584536"/>
                  <a:pt x="599598" y="584536"/>
                </a:cubicBezTo>
                <a:close/>
                <a:moveTo>
                  <a:pt x="599598" y="16937"/>
                </a:moveTo>
                <a:cubicBezTo>
                  <a:pt x="662071" y="16937"/>
                  <a:pt x="712892" y="67764"/>
                  <a:pt x="712892" y="130243"/>
                </a:cubicBezTo>
                <a:cubicBezTo>
                  <a:pt x="712892" y="192723"/>
                  <a:pt x="662071" y="243550"/>
                  <a:pt x="599598" y="243550"/>
                </a:cubicBezTo>
                <a:cubicBezTo>
                  <a:pt x="537125" y="243550"/>
                  <a:pt x="486303" y="192723"/>
                  <a:pt x="486303" y="130243"/>
                </a:cubicBezTo>
                <a:cubicBezTo>
                  <a:pt x="486303" y="67764"/>
                  <a:pt x="537125" y="16937"/>
                  <a:pt x="599598" y="16937"/>
                </a:cubicBezTo>
                <a:close/>
                <a:moveTo>
                  <a:pt x="16935" y="422503"/>
                </a:moveTo>
                <a:cubicBezTo>
                  <a:pt x="16935" y="360023"/>
                  <a:pt x="67757" y="309196"/>
                  <a:pt x="130230" y="309196"/>
                </a:cubicBezTo>
                <a:cubicBezTo>
                  <a:pt x="192702" y="309196"/>
                  <a:pt x="243524" y="360023"/>
                  <a:pt x="243524" y="422503"/>
                </a:cubicBezTo>
                <a:cubicBezTo>
                  <a:pt x="243524" y="484982"/>
                  <a:pt x="192702" y="535809"/>
                  <a:pt x="130230" y="535809"/>
                </a:cubicBezTo>
                <a:cubicBezTo>
                  <a:pt x="67757" y="535809"/>
                  <a:pt x="16935" y="484982"/>
                  <a:pt x="16935" y="422503"/>
                </a:cubicBezTo>
                <a:close/>
                <a:moveTo>
                  <a:pt x="599598" y="828086"/>
                </a:moveTo>
                <a:cubicBezTo>
                  <a:pt x="537125" y="828086"/>
                  <a:pt x="486303" y="777259"/>
                  <a:pt x="486303" y="714779"/>
                </a:cubicBezTo>
                <a:cubicBezTo>
                  <a:pt x="486303" y="652300"/>
                  <a:pt x="537125" y="601473"/>
                  <a:pt x="599598" y="601473"/>
                </a:cubicBezTo>
                <a:cubicBezTo>
                  <a:pt x="662071" y="601473"/>
                  <a:pt x="712892" y="652300"/>
                  <a:pt x="712892" y="714779"/>
                </a:cubicBezTo>
                <a:cubicBezTo>
                  <a:pt x="712892" y="777259"/>
                  <a:pt x="662071" y="828086"/>
                  <a:pt x="599598" y="82808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5" name="Google Shape;245;p22"/>
          <p:cNvSpPr/>
          <p:nvPr/>
        </p:nvSpPr>
        <p:spPr>
          <a:xfrm>
            <a:off x="6076375" y="855200"/>
            <a:ext cx="581495" cy="467324"/>
          </a:xfrm>
          <a:custGeom>
            <a:rect b="b" l="l" r="r" t="t"/>
            <a:pathLst>
              <a:path extrusionOk="0" h="660529" w="953271">
                <a:moveTo>
                  <a:pt x="953271" y="161468"/>
                </a:moveTo>
                <a:lnTo>
                  <a:pt x="953271" y="499062"/>
                </a:lnTo>
                <a:cubicBezTo>
                  <a:pt x="953271" y="588313"/>
                  <a:pt x="881117" y="660530"/>
                  <a:pt x="791942" y="660530"/>
                </a:cubicBezTo>
                <a:lnTo>
                  <a:pt x="161329" y="660530"/>
                </a:lnTo>
                <a:cubicBezTo>
                  <a:pt x="72154" y="660530"/>
                  <a:pt x="0" y="588313"/>
                  <a:pt x="0" y="499062"/>
                </a:cubicBezTo>
                <a:lnTo>
                  <a:pt x="0" y="161468"/>
                </a:lnTo>
                <a:cubicBezTo>
                  <a:pt x="0" y="72216"/>
                  <a:pt x="72154" y="0"/>
                  <a:pt x="161329" y="0"/>
                </a:cubicBezTo>
                <a:lnTo>
                  <a:pt x="791942" y="0"/>
                </a:lnTo>
                <a:cubicBezTo>
                  <a:pt x="881117" y="0"/>
                  <a:pt x="953271" y="72216"/>
                  <a:pt x="953271" y="16146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6" name="Google Shape;246;p22"/>
          <p:cNvSpPr/>
          <p:nvPr/>
        </p:nvSpPr>
        <p:spPr>
          <a:xfrm>
            <a:off x="6146750" y="924702"/>
            <a:ext cx="581216" cy="467514"/>
          </a:xfrm>
          <a:custGeom>
            <a:rect b="b" l="l" r="r" t="t"/>
            <a:pathLst>
              <a:path extrusionOk="0" h="680021" w="972746">
                <a:moveTo>
                  <a:pt x="801680" y="0"/>
                </a:moveTo>
                <a:lnTo>
                  <a:pt x="171067" y="0"/>
                </a:lnTo>
                <a:cubicBezTo>
                  <a:pt x="76731" y="0"/>
                  <a:pt x="0" y="76797"/>
                  <a:pt x="0" y="171214"/>
                </a:cubicBezTo>
                <a:lnTo>
                  <a:pt x="0" y="508807"/>
                </a:lnTo>
                <a:cubicBezTo>
                  <a:pt x="0" y="603205"/>
                  <a:pt x="76731" y="680021"/>
                  <a:pt x="171067" y="680021"/>
                </a:cubicBezTo>
                <a:lnTo>
                  <a:pt x="801680" y="680021"/>
                </a:lnTo>
                <a:cubicBezTo>
                  <a:pt x="895996" y="680021"/>
                  <a:pt x="972746" y="603224"/>
                  <a:pt x="972746" y="508807"/>
                </a:cubicBezTo>
                <a:lnTo>
                  <a:pt x="972746" y="171214"/>
                </a:lnTo>
                <a:cubicBezTo>
                  <a:pt x="972746" y="76797"/>
                  <a:pt x="895996" y="0"/>
                  <a:pt x="801680" y="0"/>
                </a:cubicBezTo>
                <a:close/>
                <a:moveTo>
                  <a:pt x="953271" y="508807"/>
                </a:moveTo>
                <a:cubicBezTo>
                  <a:pt x="953271" y="592465"/>
                  <a:pt x="885266" y="660530"/>
                  <a:pt x="801680" y="660530"/>
                </a:cubicBezTo>
                <a:lnTo>
                  <a:pt x="171067" y="660530"/>
                </a:lnTo>
                <a:cubicBezTo>
                  <a:pt x="87481" y="660530"/>
                  <a:pt x="19475" y="592465"/>
                  <a:pt x="19475" y="508807"/>
                </a:cubicBezTo>
                <a:lnTo>
                  <a:pt x="19475" y="171214"/>
                </a:lnTo>
                <a:cubicBezTo>
                  <a:pt x="19475" y="87556"/>
                  <a:pt x="87481" y="19492"/>
                  <a:pt x="171067" y="19492"/>
                </a:cubicBezTo>
                <a:lnTo>
                  <a:pt x="801680" y="19492"/>
                </a:lnTo>
                <a:cubicBezTo>
                  <a:pt x="885266" y="19492"/>
                  <a:pt x="953271" y="87556"/>
                  <a:pt x="953271" y="171214"/>
                </a:cubicBezTo>
                <a:lnTo>
                  <a:pt x="953271" y="508807"/>
                </a:lnTo>
                <a:close/>
                <a:moveTo>
                  <a:pt x="677509" y="324885"/>
                </a:moveTo>
                <a:lnTo>
                  <a:pt x="391560" y="178114"/>
                </a:lnTo>
                <a:cubicBezTo>
                  <a:pt x="389184" y="176886"/>
                  <a:pt x="386516" y="176223"/>
                  <a:pt x="383848" y="176204"/>
                </a:cubicBezTo>
                <a:cubicBezTo>
                  <a:pt x="383809" y="176204"/>
                  <a:pt x="383751" y="176204"/>
                  <a:pt x="383712" y="176204"/>
                </a:cubicBezTo>
                <a:cubicBezTo>
                  <a:pt x="374364" y="176204"/>
                  <a:pt x="366710" y="183786"/>
                  <a:pt x="366652" y="193239"/>
                </a:cubicBezTo>
                <a:lnTo>
                  <a:pt x="366652" y="486879"/>
                </a:lnTo>
                <a:cubicBezTo>
                  <a:pt x="366671" y="489550"/>
                  <a:pt x="367333" y="492220"/>
                  <a:pt x="368560" y="494598"/>
                </a:cubicBezTo>
                <a:cubicBezTo>
                  <a:pt x="370664" y="498652"/>
                  <a:pt x="374208" y="501634"/>
                  <a:pt x="378551" y="503018"/>
                </a:cubicBezTo>
                <a:cubicBezTo>
                  <a:pt x="380265" y="503564"/>
                  <a:pt x="381998" y="503837"/>
                  <a:pt x="383751" y="503837"/>
                </a:cubicBezTo>
                <a:cubicBezTo>
                  <a:pt x="386438" y="503837"/>
                  <a:pt x="389106" y="503194"/>
                  <a:pt x="391541" y="501927"/>
                </a:cubicBezTo>
                <a:lnTo>
                  <a:pt x="676048" y="355896"/>
                </a:lnTo>
                <a:cubicBezTo>
                  <a:pt x="676554" y="355740"/>
                  <a:pt x="677041" y="355526"/>
                  <a:pt x="677509" y="355292"/>
                </a:cubicBezTo>
                <a:cubicBezTo>
                  <a:pt x="680702" y="353655"/>
                  <a:pt x="683273" y="351082"/>
                  <a:pt x="684909" y="347885"/>
                </a:cubicBezTo>
                <a:cubicBezTo>
                  <a:pt x="689213" y="339484"/>
                  <a:pt x="685883" y="329173"/>
                  <a:pt x="677509" y="324885"/>
                </a:cubicBezTo>
                <a:close/>
                <a:moveTo>
                  <a:pt x="386107" y="482786"/>
                </a:moveTo>
                <a:lnTo>
                  <a:pt x="386107" y="197215"/>
                </a:lnTo>
                <a:lnTo>
                  <a:pt x="664305" y="339991"/>
                </a:lnTo>
                <a:lnTo>
                  <a:pt x="386107" y="482786"/>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grpSp>
        <p:nvGrpSpPr>
          <p:cNvPr id="82" name="Google Shape;82;p12"/>
          <p:cNvGrpSpPr/>
          <p:nvPr/>
        </p:nvGrpSpPr>
        <p:grpSpPr>
          <a:xfrm>
            <a:off x="414512" y="376092"/>
            <a:ext cx="2212946" cy="4572701"/>
            <a:chOff x="-3810" y="0"/>
            <a:chExt cx="5038583" cy="10411432"/>
          </a:xfrm>
        </p:grpSpPr>
        <p:sp>
          <p:nvSpPr>
            <p:cNvPr id="83" name="Google Shape;83;p12"/>
            <p:cNvSpPr/>
            <p:nvPr/>
          </p:nvSpPr>
          <p:spPr>
            <a:xfrm>
              <a:off x="10160" y="16510"/>
              <a:ext cx="5009373" cy="10384762"/>
            </a:xfrm>
            <a:custGeom>
              <a:rect b="b" l="l" r="r" t="t"/>
              <a:pathLst>
                <a:path extrusionOk="0" h="10384762" w="5009373">
                  <a:moveTo>
                    <a:pt x="5009373" y="10384762"/>
                  </a:moveTo>
                  <a:lnTo>
                    <a:pt x="0" y="10377142"/>
                  </a:lnTo>
                  <a:lnTo>
                    <a:pt x="0" y="3614934"/>
                  </a:lnTo>
                  <a:lnTo>
                    <a:pt x="17780" y="19050"/>
                  </a:lnTo>
                  <a:lnTo>
                    <a:pt x="2495968" y="0"/>
                  </a:lnTo>
                  <a:lnTo>
                    <a:pt x="4990323" y="5080"/>
                  </a:lnTo>
                  <a:close/>
                </a:path>
              </a:pathLst>
            </a:custGeom>
            <a:solidFill>
              <a:schemeClr val="accent1"/>
            </a:solidFill>
            <a:ln>
              <a:noFill/>
            </a:ln>
          </p:spPr>
        </p:sp>
        <p:sp>
          <p:nvSpPr>
            <p:cNvPr id="84" name="Google Shape;84;p12"/>
            <p:cNvSpPr/>
            <p:nvPr/>
          </p:nvSpPr>
          <p:spPr>
            <a:xfrm>
              <a:off x="-3810" y="0"/>
              <a:ext cx="5038583" cy="10411432"/>
            </a:xfrm>
            <a:custGeom>
              <a:rect b="b" l="l" r="r" t="t"/>
              <a:pathLst>
                <a:path extrusionOk="0" h="10411432" w="5038583">
                  <a:moveTo>
                    <a:pt x="5004293" y="21590"/>
                  </a:moveTo>
                  <a:cubicBezTo>
                    <a:pt x="5005563" y="34290"/>
                    <a:pt x="5005563" y="44450"/>
                    <a:pt x="5006833" y="54610"/>
                  </a:cubicBezTo>
                  <a:cubicBezTo>
                    <a:pt x="5009373" y="223486"/>
                    <a:pt x="5010643" y="453976"/>
                    <a:pt x="5013183" y="676234"/>
                  </a:cubicBezTo>
                  <a:cubicBezTo>
                    <a:pt x="5013183" y="997274"/>
                    <a:pt x="5025883" y="7327513"/>
                    <a:pt x="5032233" y="7648553"/>
                  </a:cubicBezTo>
                  <a:cubicBezTo>
                    <a:pt x="5038583" y="8134228"/>
                    <a:pt x="5034773" y="8628134"/>
                    <a:pt x="5034773" y="9113809"/>
                  </a:cubicBezTo>
                  <a:cubicBezTo>
                    <a:pt x="5034773" y="9541862"/>
                    <a:pt x="5036043" y="9936987"/>
                    <a:pt x="5037313" y="10350472"/>
                  </a:cubicBezTo>
                  <a:cubicBezTo>
                    <a:pt x="5037313" y="10372062"/>
                    <a:pt x="5037313" y="10386032"/>
                    <a:pt x="5037313" y="10410162"/>
                  </a:cubicBezTo>
                  <a:cubicBezTo>
                    <a:pt x="5014453" y="10410162"/>
                    <a:pt x="4994133" y="10411432"/>
                    <a:pt x="4963031" y="10410162"/>
                  </a:cubicBezTo>
                  <a:cubicBezTo>
                    <a:pt x="4709128" y="10405082"/>
                    <a:pt x="4451319" y="10411432"/>
                    <a:pt x="4197416" y="10406352"/>
                  </a:cubicBezTo>
                  <a:cubicBezTo>
                    <a:pt x="4045074" y="10402543"/>
                    <a:pt x="3896639" y="10405082"/>
                    <a:pt x="3744297" y="10402543"/>
                  </a:cubicBezTo>
                  <a:cubicBezTo>
                    <a:pt x="3673985" y="10401272"/>
                    <a:pt x="3603674" y="10400002"/>
                    <a:pt x="3533362" y="10398732"/>
                  </a:cubicBezTo>
                  <a:cubicBezTo>
                    <a:pt x="3490394" y="10398732"/>
                    <a:pt x="3451332" y="10400002"/>
                    <a:pt x="3408364" y="10400002"/>
                  </a:cubicBezTo>
                  <a:cubicBezTo>
                    <a:pt x="3298990" y="10398732"/>
                    <a:pt x="2998213" y="10400002"/>
                    <a:pt x="2888839" y="10398732"/>
                  </a:cubicBezTo>
                  <a:cubicBezTo>
                    <a:pt x="2810715" y="10397462"/>
                    <a:pt x="1248235" y="10406352"/>
                    <a:pt x="1170111" y="10405082"/>
                  </a:cubicBezTo>
                  <a:cubicBezTo>
                    <a:pt x="1150580" y="10405082"/>
                    <a:pt x="1127143" y="10406352"/>
                    <a:pt x="1107612" y="10406352"/>
                  </a:cubicBezTo>
                  <a:cubicBezTo>
                    <a:pt x="1060738" y="10406352"/>
                    <a:pt x="1017770" y="10407622"/>
                    <a:pt x="970895" y="10407622"/>
                  </a:cubicBezTo>
                  <a:cubicBezTo>
                    <a:pt x="853709" y="10407622"/>
                    <a:pt x="740429" y="10406352"/>
                    <a:pt x="623243" y="10405082"/>
                  </a:cubicBezTo>
                  <a:cubicBezTo>
                    <a:pt x="552932" y="10403812"/>
                    <a:pt x="482620" y="10402543"/>
                    <a:pt x="416215" y="10401272"/>
                  </a:cubicBezTo>
                  <a:cubicBezTo>
                    <a:pt x="291216" y="10400002"/>
                    <a:pt x="166218" y="10398732"/>
                    <a:pt x="48260" y="10398732"/>
                  </a:cubicBezTo>
                  <a:cubicBezTo>
                    <a:pt x="38100" y="10398732"/>
                    <a:pt x="29210" y="10398732"/>
                    <a:pt x="19050" y="10397462"/>
                  </a:cubicBezTo>
                  <a:cubicBezTo>
                    <a:pt x="10160" y="10396193"/>
                    <a:pt x="5080" y="10389843"/>
                    <a:pt x="7620" y="10380952"/>
                  </a:cubicBezTo>
                  <a:cubicBezTo>
                    <a:pt x="16510" y="10348576"/>
                    <a:pt x="12700" y="10142782"/>
                    <a:pt x="11430" y="9928755"/>
                  </a:cubicBezTo>
                  <a:cubicBezTo>
                    <a:pt x="10160" y="9492471"/>
                    <a:pt x="6350" y="9064418"/>
                    <a:pt x="7620" y="8628134"/>
                  </a:cubicBezTo>
                  <a:cubicBezTo>
                    <a:pt x="5080" y="8084837"/>
                    <a:pt x="0" y="1359472"/>
                    <a:pt x="7620" y="807943"/>
                  </a:cubicBezTo>
                  <a:cubicBezTo>
                    <a:pt x="8890" y="700929"/>
                    <a:pt x="7620" y="585685"/>
                    <a:pt x="8890" y="478671"/>
                  </a:cubicBezTo>
                  <a:cubicBezTo>
                    <a:pt x="10160" y="305804"/>
                    <a:pt x="12700" y="116473"/>
                    <a:pt x="13970" y="44450"/>
                  </a:cubicBezTo>
                  <a:cubicBezTo>
                    <a:pt x="13970" y="41910"/>
                    <a:pt x="15240" y="39370"/>
                    <a:pt x="16510" y="38100"/>
                  </a:cubicBezTo>
                  <a:cubicBezTo>
                    <a:pt x="38100" y="35560"/>
                    <a:pt x="68563" y="30480"/>
                    <a:pt x="131062" y="29210"/>
                  </a:cubicBezTo>
                  <a:cubicBezTo>
                    <a:pt x="236530" y="25400"/>
                    <a:pt x="341997" y="22860"/>
                    <a:pt x="451371" y="20320"/>
                  </a:cubicBezTo>
                  <a:cubicBezTo>
                    <a:pt x="525588" y="17780"/>
                    <a:pt x="599806" y="16510"/>
                    <a:pt x="670118" y="13970"/>
                  </a:cubicBezTo>
                  <a:cubicBezTo>
                    <a:pt x="740429" y="11430"/>
                    <a:pt x="814647" y="8890"/>
                    <a:pt x="884959" y="8890"/>
                  </a:cubicBezTo>
                  <a:cubicBezTo>
                    <a:pt x="963083" y="7620"/>
                    <a:pt x="1041207" y="10160"/>
                    <a:pt x="1119331" y="8890"/>
                  </a:cubicBezTo>
                  <a:cubicBezTo>
                    <a:pt x="1216986" y="8890"/>
                    <a:pt x="2986494" y="6350"/>
                    <a:pt x="3084149" y="5080"/>
                  </a:cubicBezTo>
                  <a:cubicBezTo>
                    <a:pt x="3177898" y="3810"/>
                    <a:pt x="3271647" y="2540"/>
                    <a:pt x="3369301" y="2540"/>
                  </a:cubicBezTo>
                  <a:cubicBezTo>
                    <a:pt x="3529456" y="1270"/>
                    <a:pt x="3685704" y="0"/>
                    <a:pt x="3845858" y="0"/>
                  </a:cubicBezTo>
                  <a:cubicBezTo>
                    <a:pt x="3912263" y="0"/>
                    <a:pt x="3982575" y="2540"/>
                    <a:pt x="4048981" y="2540"/>
                  </a:cubicBezTo>
                  <a:cubicBezTo>
                    <a:pt x="4232572" y="3810"/>
                    <a:pt x="4420070" y="5080"/>
                    <a:pt x="4603661" y="7620"/>
                  </a:cubicBezTo>
                  <a:cubicBezTo>
                    <a:pt x="4701316" y="8890"/>
                    <a:pt x="4798971" y="12700"/>
                    <a:pt x="4896626" y="16510"/>
                  </a:cubicBezTo>
                  <a:cubicBezTo>
                    <a:pt x="4920063" y="16510"/>
                    <a:pt x="4943500" y="16510"/>
                    <a:pt x="4963031" y="16510"/>
                  </a:cubicBezTo>
                  <a:cubicBezTo>
                    <a:pt x="4985243" y="17780"/>
                    <a:pt x="4994133" y="20320"/>
                    <a:pt x="5004293" y="21590"/>
                  </a:cubicBezTo>
                  <a:close/>
                  <a:moveTo>
                    <a:pt x="5014453" y="10393652"/>
                  </a:moveTo>
                  <a:cubicBezTo>
                    <a:pt x="5015723" y="10377143"/>
                    <a:pt x="5016993" y="10364443"/>
                    <a:pt x="5016993" y="10351743"/>
                  </a:cubicBezTo>
                  <a:cubicBezTo>
                    <a:pt x="5015723" y="9895829"/>
                    <a:pt x="5014453" y="9459544"/>
                    <a:pt x="5014453" y="8990333"/>
                  </a:cubicBezTo>
                  <a:cubicBezTo>
                    <a:pt x="5014453" y="8776306"/>
                    <a:pt x="5016993" y="8562280"/>
                    <a:pt x="5015723" y="8348254"/>
                  </a:cubicBezTo>
                  <a:cubicBezTo>
                    <a:pt x="5015723" y="8150691"/>
                    <a:pt x="5014453" y="7944896"/>
                    <a:pt x="5013183" y="7747334"/>
                  </a:cubicBezTo>
                  <a:cubicBezTo>
                    <a:pt x="5008103" y="7442758"/>
                    <a:pt x="4996673" y="1137214"/>
                    <a:pt x="4996673" y="832638"/>
                  </a:cubicBezTo>
                  <a:cubicBezTo>
                    <a:pt x="4994133" y="577453"/>
                    <a:pt x="4991593" y="314036"/>
                    <a:pt x="4989053" y="63500"/>
                  </a:cubicBezTo>
                  <a:cubicBezTo>
                    <a:pt x="4987783" y="44450"/>
                    <a:pt x="4986513" y="43180"/>
                    <a:pt x="4951313" y="41910"/>
                  </a:cubicBezTo>
                  <a:cubicBezTo>
                    <a:pt x="4939594" y="41910"/>
                    <a:pt x="4931782" y="41910"/>
                    <a:pt x="4920063" y="40640"/>
                  </a:cubicBezTo>
                  <a:cubicBezTo>
                    <a:pt x="4822408" y="36830"/>
                    <a:pt x="4720847" y="31750"/>
                    <a:pt x="4623192" y="30480"/>
                  </a:cubicBezTo>
                  <a:cubicBezTo>
                    <a:pt x="4384914" y="26670"/>
                    <a:pt x="4142729" y="25400"/>
                    <a:pt x="3904451" y="22860"/>
                  </a:cubicBezTo>
                  <a:cubicBezTo>
                    <a:pt x="3869295" y="22860"/>
                    <a:pt x="3830233" y="22860"/>
                    <a:pt x="3795077" y="22860"/>
                  </a:cubicBezTo>
                  <a:cubicBezTo>
                    <a:pt x="3736484" y="22860"/>
                    <a:pt x="3677892" y="22860"/>
                    <a:pt x="3623205" y="22860"/>
                  </a:cubicBezTo>
                  <a:cubicBezTo>
                    <a:pt x="3498206" y="22860"/>
                    <a:pt x="3373208" y="22860"/>
                    <a:pt x="3252116" y="24130"/>
                  </a:cubicBezTo>
                  <a:cubicBezTo>
                    <a:pt x="3146648" y="25400"/>
                    <a:pt x="1369327" y="29210"/>
                    <a:pt x="1263860" y="29210"/>
                  </a:cubicBezTo>
                  <a:cubicBezTo>
                    <a:pt x="1091987" y="29210"/>
                    <a:pt x="920115" y="26670"/>
                    <a:pt x="748242" y="33020"/>
                  </a:cubicBezTo>
                  <a:cubicBezTo>
                    <a:pt x="658399" y="36830"/>
                    <a:pt x="572463" y="36830"/>
                    <a:pt x="486526" y="38100"/>
                  </a:cubicBezTo>
                  <a:cubicBezTo>
                    <a:pt x="338091" y="41910"/>
                    <a:pt x="189655" y="45720"/>
                    <a:pt x="49530" y="50800"/>
                  </a:cubicBezTo>
                  <a:cubicBezTo>
                    <a:pt x="36830" y="50800"/>
                    <a:pt x="34290" y="53340"/>
                    <a:pt x="33020" y="91778"/>
                  </a:cubicBezTo>
                  <a:cubicBezTo>
                    <a:pt x="31750" y="239950"/>
                    <a:pt x="31750" y="388122"/>
                    <a:pt x="30480" y="536294"/>
                  </a:cubicBezTo>
                  <a:cubicBezTo>
                    <a:pt x="29210" y="783248"/>
                    <a:pt x="26670" y="1021969"/>
                    <a:pt x="25400" y="1268923"/>
                  </a:cubicBezTo>
                  <a:cubicBezTo>
                    <a:pt x="20320" y="1532340"/>
                    <a:pt x="26670" y="7969592"/>
                    <a:pt x="29210" y="8233009"/>
                  </a:cubicBezTo>
                  <a:cubicBezTo>
                    <a:pt x="29210" y="8512889"/>
                    <a:pt x="29210" y="8801002"/>
                    <a:pt x="30480" y="9080882"/>
                  </a:cubicBezTo>
                  <a:cubicBezTo>
                    <a:pt x="30480" y="9286677"/>
                    <a:pt x="33020" y="9492471"/>
                    <a:pt x="33020" y="9698265"/>
                  </a:cubicBezTo>
                  <a:cubicBezTo>
                    <a:pt x="33020" y="9920524"/>
                    <a:pt x="33020" y="10142782"/>
                    <a:pt x="31750" y="10351743"/>
                  </a:cubicBezTo>
                  <a:cubicBezTo>
                    <a:pt x="31750" y="10355552"/>
                    <a:pt x="31750" y="10358093"/>
                    <a:pt x="31750" y="10361902"/>
                  </a:cubicBezTo>
                  <a:cubicBezTo>
                    <a:pt x="31750" y="10372062"/>
                    <a:pt x="35560" y="10375872"/>
                    <a:pt x="44450" y="10375872"/>
                  </a:cubicBezTo>
                  <a:cubicBezTo>
                    <a:pt x="76375" y="10375872"/>
                    <a:pt x="131062" y="10377143"/>
                    <a:pt x="181843" y="10377143"/>
                  </a:cubicBezTo>
                  <a:cubicBezTo>
                    <a:pt x="256061" y="10377143"/>
                    <a:pt x="334185" y="10374602"/>
                    <a:pt x="408402" y="10377143"/>
                  </a:cubicBezTo>
                  <a:cubicBezTo>
                    <a:pt x="529495" y="10380952"/>
                    <a:pt x="650587" y="10383493"/>
                    <a:pt x="771679" y="10382222"/>
                  </a:cubicBezTo>
                  <a:cubicBezTo>
                    <a:pt x="849803" y="10380952"/>
                    <a:pt x="924021" y="10383493"/>
                    <a:pt x="1002145" y="10383493"/>
                  </a:cubicBezTo>
                  <a:cubicBezTo>
                    <a:pt x="1115425" y="10383493"/>
                    <a:pt x="1228704" y="10382222"/>
                    <a:pt x="1341984" y="10383493"/>
                  </a:cubicBezTo>
                  <a:cubicBezTo>
                    <a:pt x="1509951" y="10384762"/>
                    <a:pt x="3353677" y="10374602"/>
                    <a:pt x="3525550" y="10377143"/>
                  </a:cubicBezTo>
                  <a:cubicBezTo>
                    <a:pt x="3599768" y="10378412"/>
                    <a:pt x="3673985" y="10379682"/>
                    <a:pt x="3744297" y="10379682"/>
                  </a:cubicBezTo>
                  <a:cubicBezTo>
                    <a:pt x="3873201" y="10382222"/>
                    <a:pt x="3998200" y="10378412"/>
                    <a:pt x="4127104" y="10382222"/>
                  </a:cubicBezTo>
                  <a:cubicBezTo>
                    <a:pt x="4232572" y="10384762"/>
                    <a:pt x="4338039" y="10384762"/>
                    <a:pt x="4443507" y="10387302"/>
                  </a:cubicBezTo>
                  <a:cubicBezTo>
                    <a:pt x="4599755" y="10391112"/>
                    <a:pt x="4756002" y="10393652"/>
                    <a:pt x="4912251" y="10394922"/>
                  </a:cubicBezTo>
                  <a:cubicBezTo>
                    <a:pt x="4970844" y="10394922"/>
                    <a:pt x="4994133" y="10393652"/>
                    <a:pt x="5014453" y="10393652"/>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85" name="Google Shape;85;p12"/>
          <p:cNvSpPr txBox="1"/>
          <p:nvPr/>
        </p:nvSpPr>
        <p:spPr>
          <a:xfrm>
            <a:off x="2722475" y="0"/>
            <a:ext cx="6421500" cy="4948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86" name="Google Shape;86;p12"/>
          <p:cNvSpPr txBox="1"/>
          <p:nvPr/>
        </p:nvSpPr>
        <p:spPr>
          <a:xfrm>
            <a:off x="2920300" y="2194925"/>
            <a:ext cx="6000900" cy="2901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Jannatus Sakira Khondaker</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Id - 2030148</a:t>
            </a:r>
            <a:endParaRPr sz="3000">
              <a:solidFill>
                <a:schemeClr val="dk1"/>
              </a:solidFill>
              <a:latin typeface="Times New Roman"/>
              <a:ea typeface="Times New Roman"/>
              <a:cs typeface="Times New Roman"/>
              <a:sym typeface="Times New Roman"/>
            </a:endParaRPr>
          </a:p>
        </p:txBody>
      </p:sp>
      <p:sp>
        <p:nvSpPr>
          <p:cNvPr id="87" name="Google Shape;87;p12"/>
          <p:cNvSpPr txBox="1"/>
          <p:nvPr/>
        </p:nvSpPr>
        <p:spPr>
          <a:xfrm>
            <a:off x="2843275" y="1687075"/>
            <a:ext cx="3146400" cy="4899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2"/>
                </a:solidFill>
                <a:latin typeface="Times New Roman"/>
                <a:ea typeface="Times New Roman"/>
                <a:cs typeface="Times New Roman"/>
                <a:sym typeface="Times New Roman"/>
              </a:rPr>
              <a:t>Presented by </a:t>
            </a:r>
            <a:endParaRPr b="1" sz="2400">
              <a:solidFill>
                <a:schemeClr val="l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sp>
        <p:nvSpPr>
          <p:cNvPr id="92" name="Google Shape;92;p13"/>
          <p:cNvSpPr/>
          <p:nvPr/>
        </p:nvSpPr>
        <p:spPr>
          <a:xfrm>
            <a:off x="0" y="0"/>
            <a:ext cx="3694800" cy="51435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3" name="Google Shape;93;p13"/>
          <p:cNvSpPr txBox="1"/>
          <p:nvPr/>
        </p:nvSpPr>
        <p:spPr>
          <a:xfrm>
            <a:off x="514350" y="514350"/>
            <a:ext cx="2663400" cy="1083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200">
                <a:solidFill>
                  <a:srgbClr val="EDECED"/>
                </a:solidFill>
                <a:latin typeface="Times New Roman"/>
                <a:ea typeface="Times New Roman"/>
                <a:cs typeface="Times New Roman"/>
                <a:sym typeface="Times New Roman"/>
              </a:rPr>
              <a:t>About</a:t>
            </a:r>
            <a:r>
              <a:rPr i="0" lang="en" sz="3200" u="none" cap="none" strike="noStrike">
                <a:solidFill>
                  <a:srgbClr val="EDECED"/>
                </a:solidFill>
                <a:latin typeface="Times New Roman"/>
                <a:ea typeface="Times New Roman"/>
                <a:cs typeface="Times New Roman"/>
                <a:sym typeface="Times New Roman"/>
              </a:rPr>
              <a:t> </a:t>
            </a:r>
            <a:r>
              <a:rPr lang="en" sz="3200">
                <a:solidFill>
                  <a:srgbClr val="EDECED"/>
                </a:solidFill>
                <a:latin typeface="Times New Roman"/>
                <a:ea typeface="Times New Roman"/>
                <a:cs typeface="Times New Roman"/>
                <a:sym typeface="Times New Roman"/>
              </a:rPr>
              <a:t>t</a:t>
            </a:r>
            <a:r>
              <a:rPr i="0" lang="en" sz="3200" u="none" cap="none" strike="noStrike">
                <a:solidFill>
                  <a:srgbClr val="EDECED"/>
                </a:solidFill>
                <a:latin typeface="Times New Roman"/>
                <a:ea typeface="Times New Roman"/>
                <a:cs typeface="Times New Roman"/>
                <a:sym typeface="Times New Roman"/>
              </a:rPr>
              <a:t>his Presentation</a:t>
            </a:r>
            <a:endParaRPr sz="600">
              <a:latin typeface="Times New Roman"/>
              <a:ea typeface="Times New Roman"/>
              <a:cs typeface="Times New Roman"/>
              <a:sym typeface="Times New Roman"/>
            </a:endParaRPr>
          </a:p>
        </p:txBody>
      </p:sp>
      <p:sp>
        <p:nvSpPr>
          <p:cNvPr id="94" name="Google Shape;94;p13"/>
          <p:cNvSpPr txBox="1"/>
          <p:nvPr/>
        </p:nvSpPr>
        <p:spPr>
          <a:xfrm>
            <a:off x="3937700" y="553025"/>
            <a:ext cx="3325500" cy="4433100"/>
          </a:xfrm>
          <a:prstGeom prst="rect">
            <a:avLst/>
          </a:prstGeom>
          <a:noFill/>
          <a:ln>
            <a:noFill/>
          </a:ln>
        </p:spPr>
        <p:txBody>
          <a:bodyPr anchorCtr="0" anchor="t" bIns="0" lIns="0" spcFirstLastPara="1" rIns="0" wrap="square" tIns="0">
            <a:spAutoFit/>
          </a:bodyPr>
          <a:lstStyle/>
          <a:p>
            <a:pPr indent="0" lvl="0" marL="457200" rtl="0" algn="l">
              <a:lnSpc>
                <a:spcPct val="200000"/>
              </a:lnSpc>
              <a:spcBef>
                <a:spcPts val="1800"/>
              </a:spcBef>
              <a:spcAft>
                <a:spcPts val="0"/>
              </a:spcAft>
              <a:buNone/>
            </a:pPr>
            <a:r>
              <a:rPr lang="en" sz="1300">
                <a:latin typeface="Times New Roman"/>
                <a:ea typeface="Times New Roman"/>
                <a:cs typeface="Times New Roman"/>
                <a:sym typeface="Times New Roman"/>
              </a:rPr>
              <a:t>Social media platforms have emerged as the principal channels for information sharing and communication, enabling users to engage in interactive conversations. Regretfully, hate speech and insults are among the offensive and harmful content that is shared on these platforms.</a:t>
            </a:r>
            <a:endParaRPr sz="1300">
              <a:latin typeface="Times New Roman"/>
              <a:ea typeface="Times New Roman"/>
              <a:cs typeface="Times New Roman"/>
              <a:sym typeface="Times New Roman"/>
            </a:endParaRPr>
          </a:p>
          <a:p>
            <a:pPr indent="0" lvl="0" marL="457200" rtl="0" algn="l">
              <a:lnSpc>
                <a:spcPct val="200000"/>
              </a:lnSpc>
              <a:spcBef>
                <a:spcPts val="1800"/>
              </a:spcBef>
              <a:spcAft>
                <a:spcPts val="600"/>
              </a:spcAft>
              <a:buNone/>
            </a:pPr>
            <a:r>
              <a:rPr lang="en" sz="1300">
                <a:latin typeface="Times New Roman"/>
                <a:ea typeface="Times New Roman"/>
                <a:cs typeface="Times New Roman"/>
                <a:sym typeface="Times New Roman"/>
              </a:rPr>
              <a:t>With the help of three linguists and native Arabic speakers, Google's Perspective API is automatically used to annotate the dataset.</a:t>
            </a:r>
            <a:endParaRPr sz="1300">
              <a:latin typeface="Times New Roman"/>
              <a:ea typeface="Times New Roman"/>
              <a:cs typeface="Times New Roman"/>
              <a:sym typeface="Times New Roman"/>
            </a:endParaRPr>
          </a:p>
        </p:txBody>
      </p:sp>
      <p:sp>
        <p:nvSpPr>
          <p:cNvPr id="95" name="Google Shape;95;p13"/>
          <p:cNvSpPr/>
          <p:nvPr/>
        </p:nvSpPr>
        <p:spPr>
          <a:xfrm rot="-550833">
            <a:off x="798455" y="2668418"/>
            <a:ext cx="1044136" cy="1541319"/>
          </a:xfrm>
          <a:custGeom>
            <a:rect b="b" l="l" r="r" t="t"/>
            <a:pathLst>
              <a:path extrusionOk="0" h="3073890" w="2082345">
                <a:moveTo>
                  <a:pt x="988030" y="335320"/>
                </a:moveTo>
                <a:cubicBezTo>
                  <a:pt x="951244" y="320295"/>
                  <a:pt x="950726" y="292836"/>
                  <a:pt x="951244" y="262785"/>
                </a:cubicBezTo>
                <a:cubicBezTo>
                  <a:pt x="952280" y="211493"/>
                  <a:pt x="951244" y="159682"/>
                  <a:pt x="951244" y="99064"/>
                </a:cubicBezTo>
                <a:cubicBezTo>
                  <a:pt x="917049" y="129632"/>
                  <a:pt x="884926" y="153465"/>
                  <a:pt x="858503" y="181961"/>
                </a:cubicBezTo>
                <a:cubicBezTo>
                  <a:pt x="738302" y="313042"/>
                  <a:pt x="615511" y="441532"/>
                  <a:pt x="503600" y="579867"/>
                </a:cubicBezTo>
                <a:cubicBezTo>
                  <a:pt x="431065" y="669499"/>
                  <a:pt x="358530" y="759132"/>
                  <a:pt x="286513" y="849282"/>
                </a:cubicBezTo>
                <a:cubicBezTo>
                  <a:pt x="273560" y="865343"/>
                  <a:pt x="264234" y="883477"/>
                  <a:pt x="260608" y="908346"/>
                </a:cubicBezTo>
                <a:cubicBezTo>
                  <a:pt x="284959" y="891249"/>
                  <a:pt x="309310" y="874669"/>
                  <a:pt x="333143" y="857572"/>
                </a:cubicBezTo>
                <a:cubicBezTo>
                  <a:pt x="428992" y="789182"/>
                  <a:pt x="524842" y="720274"/>
                  <a:pt x="620174" y="651365"/>
                </a:cubicBezTo>
                <a:cubicBezTo>
                  <a:pt x="655923" y="625460"/>
                  <a:pt x="691154" y="597482"/>
                  <a:pt x="726904" y="571577"/>
                </a:cubicBezTo>
                <a:cubicBezTo>
                  <a:pt x="801511" y="516658"/>
                  <a:pt x="876637" y="462256"/>
                  <a:pt x="951244" y="407855"/>
                </a:cubicBezTo>
                <a:cubicBezTo>
                  <a:pt x="1014971" y="361226"/>
                  <a:pt x="1081289" y="317187"/>
                  <a:pt x="1141907" y="266930"/>
                </a:cubicBezTo>
                <a:cubicBezTo>
                  <a:pt x="1195272" y="222373"/>
                  <a:pt x="1258481" y="200095"/>
                  <a:pt x="1319618" y="171599"/>
                </a:cubicBezTo>
                <a:cubicBezTo>
                  <a:pt x="1345523" y="159682"/>
                  <a:pt x="1366248" y="168490"/>
                  <a:pt x="1372465" y="195950"/>
                </a:cubicBezTo>
                <a:cubicBezTo>
                  <a:pt x="1377646" y="218228"/>
                  <a:pt x="1377646" y="242061"/>
                  <a:pt x="1376610" y="264858"/>
                </a:cubicBezTo>
                <a:cubicBezTo>
                  <a:pt x="1372983" y="328585"/>
                  <a:pt x="1367802" y="391794"/>
                  <a:pt x="1362621" y="462256"/>
                </a:cubicBezTo>
                <a:cubicBezTo>
                  <a:pt x="1404069" y="446713"/>
                  <a:pt x="1440855" y="438942"/>
                  <a:pt x="1470905" y="420290"/>
                </a:cubicBezTo>
                <a:cubicBezTo>
                  <a:pt x="1543440" y="374178"/>
                  <a:pt x="1625301" y="360708"/>
                  <a:pt x="1706125" y="342574"/>
                </a:cubicBezTo>
                <a:cubicBezTo>
                  <a:pt x="1727886" y="337911"/>
                  <a:pt x="1740839" y="348273"/>
                  <a:pt x="1745502" y="366925"/>
                </a:cubicBezTo>
                <a:cubicBezTo>
                  <a:pt x="1749647" y="385577"/>
                  <a:pt x="1749647" y="405265"/>
                  <a:pt x="1749647" y="424435"/>
                </a:cubicBezTo>
                <a:cubicBezTo>
                  <a:pt x="1750164" y="468992"/>
                  <a:pt x="1749647" y="513031"/>
                  <a:pt x="1749647" y="562769"/>
                </a:cubicBezTo>
                <a:cubicBezTo>
                  <a:pt x="1764153" y="562769"/>
                  <a:pt x="1779178" y="564842"/>
                  <a:pt x="1793167" y="562251"/>
                </a:cubicBezTo>
                <a:cubicBezTo>
                  <a:pt x="1834616" y="555516"/>
                  <a:pt x="1876065" y="545672"/>
                  <a:pt x="1917513" y="538936"/>
                </a:cubicBezTo>
                <a:cubicBezTo>
                  <a:pt x="1953262" y="533237"/>
                  <a:pt x="1981758" y="554479"/>
                  <a:pt x="1988494" y="591265"/>
                </a:cubicBezTo>
                <a:cubicBezTo>
                  <a:pt x="1993675" y="619761"/>
                  <a:pt x="1996783" y="648775"/>
                  <a:pt x="1998338" y="677789"/>
                </a:cubicBezTo>
                <a:cubicBezTo>
                  <a:pt x="2008182" y="882959"/>
                  <a:pt x="2018026" y="1087611"/>
                  <a:pt x="2026315" y="1292781"/>
                </a:cubicBezTo>
                <a:cubicBezTo>
                  <a:pt x="2031497" y="1424380"/>
                  <a:pt x="2030978" y="1555979"/>
                  <a:pt x="2037714" y="1687060"/>
                </a:cubicBezTo>
                <a:cubicBezTo>
                  <a:pt x="2047040" y="1876169"/>
                  <a:pt x="2059474" y="2064760"/>
                  <a:pt x="2070873" y="2253869"/>
                </a:cubicBezTo>
                <a:cubicBezTo>
                  <a:pt x="2073981" y="2304126"/>
                  <a:pt x="2076572" y="2354382"/>
                  <a:pt x="2081753" y="2404120"/>
                </a:cubicBezTo>
                <a:cubicBezTo>
                  <a:pt x="2085380" y="2439351"/>
                  <a:pt x="2072427" y="2464220"/>
                  <a:pt x="2041341" y="2480282"/>
                </a:cubicBezTo>
                <a:cubicBezTo>
                  <a:pt x="2020616" y="2490644"/>
                  <a:pt x="2000410" y="2502042"/>
                  <a:pt x="1978650" y="2510850"/>
                </a:cubicBezTo>
                <a:cubicBezTo>
                  <a:pt x="1881764" y="2548672"/>
                  <a:pt x="1784878" y="2586494"/>
                  <a:pt x="1686956" y="2622761"/>
                </a:cubicBezTo>
                <a:cubicBezTo>
                  <a:pt x="1569345" y="2666282"/>
                  <a:pt x="1450181" y="2705658"/>
                  <a:pt x="1333607" y="2751769"/>
                </a:cubicBezTo>
                <a:cubicBezTo>
                  <a:pt x="1191646" y="2807725"/>
                  <a:pt x="1051757" y="2867825"/>
                  <a:pt x="911350" y="2928444"/>
                </a:cubicBezTo>
                <a:cubicBezTo>
                  <a:pt x="831561" y="2962639"/>
                  <a:pt x="753327" y="2999943"/>
                  <a:pt x="675611" y="3037764"/>
                </a:cubicBezTo>
                <a:cubicBezTo>
                  <a:pt x="621728" y="3064188"/>
                  <a:pt x="564218" y="3067814"/>
                  <a:pt x="506190" y="3069369"/>
                </a:cubicBezTo>
                <a:cubicBezTo>
                  <a:pt x="419148" y="3071441"/>
                  <a:pt x="332106" y="3075068"/>
                  <a:pt x="245583" y="3073514"/>
                </a:cubicBezTo>
                <a:cubicBezTo>
                  <a:pt x="202062" y="3072995"/>
                  <a:pt x="158023" y="3064706"/>
                  <a:pt x="115020" y="3055898"/>
                </a:cubicBezTo>
                <a:cubicBezTo>
                  <a:pt x="74089" y="3047090"/>
                  <a:pt x="53883" y="3019631"/>
                  <a:pt x="51811" y="2976110"/>
                </a:cubicBezTo>
                <a:cubicBezTo>
                  <a:pt x="46111" y="2868343"/>
                  <a:pt x="40930" y="2760059"/>
                  <a:pt x="35749" y="2652293"/>
                </a:cubicBezTo>
                <a:cubicBezTo>
                  <a:pt x="30568" y="2542455"/>
                  <a:pt x="23315" y="2432616"/>
                  <a:pt x="20724" y="2322259"/>
                </a:cubicBezTo>
                <a:cubicBezTo>
                  <a:pt x="18652" y="2235217"/>
                  <a:pt x="21760" y="2148694"/>
                  <a:pt x="22279" y="2061651"/>
                </a:cubicBezTo>
                <a:cubicBezTo>
                  <a:pt x="23315" y="1986526"/>
                  <a:pt x="21242" y="1911401"/>
                  <a:pt x="8290" y="1836793"/>
                </a:cubicBezTo>
                <a:cubicBezTo>
                  <a:pt x="518" y="1790682"/>
                  <a:pt x="0" y="1743534"/>
                  <a:pt x="0" y="1696904"/>
                </a:cubicBezTo>
                <a:cubicBezTo>
                  <a:pt x="518" y="1521266"/>
                  <a:pt x="518" y="1345110"/>
                  <a:pt x="4663" y="1169472"/>
                </a:cubicBezTo>
                <a:cubicBezTo>
                  <a:pt x="6735" y="1087611"/>
                  <a:pt x="26423" y="1009895"/>
                  <a:pt x="86006" y="945650"/>
                </a:cubicBezTo>
                <a:cubicBezTo>
                  <a:pt x="119683" y="909382"/>
                  <a:pt x="144552" y="864307"/>
                  <a:pt x="173048" y="822859"/>
                </a:cubicBezTo>
                <a:cubicBezTo>
                  <a:pt x="220195" y="754469"/>
                  <a:pt x="268379" y="688669"/>
                  <a:pt x="328480" y="629605"/>
                </a:cubicBezTo>
                <a:cubicBezTo>
                  <a:pt x="401015" y="558624"/>
                  <a:pt x="458524" y="472100"/>
                  <a:pt x="531578" y="401638"/>
                </a:cubicBezTo>
                <a:cubicBezTo>
                  <a:pt x="614993" y="321331"/>
                  <a:pt x="690636" y="233253"/>
                  <a:pt x="773533" y="152947"/>
                </a:cubicBezTo>
                <a:cubicBezTo>
                  <a:pt x="824826" y="103209"/>
                  <a:pt x="880781" y="58651"/>
                  <a:pt x="935701" y="13576"/>
                </a:cubicBezTo>
                <a:cubicBezTo>
                  <a:pt x="964197" y="-9739"/>
                  <a:pt x="985957" y="-2485"/>
                  <a:pt x="988030" y="31192"/>
                </a:cubicBezTo>
                <a:cubicBezTo>
                  <a:pt x="993729" y="123933"/>
                  <a:pt x="996837" y="216674"/>
                  <a:pt x="999946" y="309933"/>
                </a:cubicBezTo>
                <a:cubicBezTo>
                  <a:pt x="1000464" y="317187"/>
                  <a:pt x="992693" y="325476"/>
                  <a:pt x="988030" y="335320"/>
                </a:cubicBezTo>
                <a:close/>
                <a:moveTo>
                  <a:pt x="468368" y="1118179"/>
                </a:moveTo>
                <a:cubicBezTo>
                  <a:pt x="468368" y="1197968"/>
                  <a:pt x="465260" y="1273611"/>
                  <a:pt x="468887" y="1348737"/>
                </a:cubicBezTo>
                <a:cubicBezTo>
                  <a:pt x="477176" y="1514531"/>
                  <a:pt x="490129" y="1680325"/>
                  <a:pt x="497901" y="1846119"/>
                </a:cubicBezTo>
                <a:cubicBezTo>
                  <a:pt x="503082" y="1962175"/>
                  <a:pt x="501009" y="2078231"/>
                  <a:pt x="505154" y="2194287"/>
                </a:cubicBezTo>
                <a:cubicBezTo>
                  <a:pt x="510853" y="2362153"/>
                  <a:pt x="509817" y="2530020"/>
                  <a:pt x="555410" y="2694260"/>
                </a:cubicBezTo>
                <a:cubicBezTo>
                  <a:pt x="566291" y="2732600"/>
                  <a:pt x="565254" y="2774566"/>
                  <a:pt x="568881" y="2814978"/>
                </a:cubicBezTo>
                <a:cubicBezTo>
                  <a:pt x="574062" y="2869898"/>
                  <a:pt x="569399" y="2926371"/>
                  <a:pt x="596859" y="2978182"/>
                </a:cubicBezTo>
                <a:cubicBezTo>
                  <a:pt x="618619" y="2971447"/>
                  <a:pt x="637789" y="2967302"/>
                  <a:pt x="655405" y="2959012"/>
                </a:cubicBezTo>
                <a:cubicBezTo>
                  <a:pt x="738820" y="2919636"/>
                  <a:pt x="821199" y="2877151"/>
                  <a:pt x="905132" y="2839330"/>
                </a:cubicBezTo>
                <a:cubicBezTo>
                  <a:pt x="1049166" y="2774566"/>
                  <a:pt x="1194754" y="2712911"/>
                  <a:pt x="1339306" y="2649184"/>
                </a:cubicBezTo>
                <a:cubicBezTo>
                  <a:pt x="1364175" y="2638304"/>
                  <a:pt x="1386972" y="2623797"/>
                  <a:pt x="1411841" y="2613953"/>
                </a:cubicBezTo>
                <a:cubicBezTo>
                  <a:pt x="1558983" y="2556443"/>
                  <a:pt x="1706644" y="2500488"/>
                  <a:pt x="1853786" y="2442978"/>
                </a:cubicBezTo>
                <a:cubicBezTo>
                  <a:pt x="1899897" y="2424844"/>
                  <a:pt x="1944455" y="2403084"/>
                  <a:pt x="1990048" y="2382878"/>
                </a:cubicBezTo>
                <a:cubicBezTo>
                  <a:pt x="1990048" y="2340911"/>
                  <a:pt x="1991084" y="2302053"/>
                  <a:pt x="1990048" y="2263713"/>
                </a:cubicBezTo>
                <a:cubicBezTo>
                  <a:pt x="1985903" y="2144030"/>
                  <a:pt x="1980204" y="2024348"/>
                  <a:pt x="1976577" y="1904665"/>
                </a:cubicBezTo>
                <a:cubicBezTo>
                  <a:pt x="1971914" y="1773066"/>
                  <a:pt x="1968287" y="1641985"/>
                  <a:pt x="1965179" y="1510386"/>
                </a:cubicBezTo>
                <a:cubicBezTo>
                  <a:pt x="1959998" y="1283974"/>
                  <a:pt x="1956371" y="1057561"/>
                  <a:pt x="1950672" y="831148"/>
                </a:cubicBezTo>
                <a:cubicBezTo>
                  <a:pt x="1949118" y="762240"/>
                  <a:pt x="1942900" y="693332"/>
                  <a:pt x="1938237" y="618207"/>
                </a:cubicBezTo>
                <a:cubicBezTo>
                  <a:pt x="1844460" y="645666"/>
                  <a:pt x="1756382" y="671053"/>
                  <a:pt x="1668304" y="697995"/>
                </a:cubicBezTo>
                <a:cubicBezTo>
                  <a:pt x="1594732" y="720792"/>
                  <a:pt x="1521161" y="745143"/>
                  <a:pt x="1448108" y="770012"/>
                </a:cubicBezTo>
                <a:cubicBezTo>
                  <a:pt x="1331534" y="809388"/>
                  <a:pt x="1214960" y="848764"/>
                  <a:pt x="1099941" y="893839"/>
                </a:cubicBezTo>
                <a:cubicBezTo>
                  <a:pt x="990620" y="936842"/>
                  <a:pt x="878191" y="971555"/>
                  <a:pt x="766798" y="1010413"/>
                </a:cubicBezTo>
                <a:cubicBezTo>
                  <a:pt x="669912" y="1046163"/>
                  <a:pt x="571472" y="1081394"/>
                  <a:pt x="468368" y="1118179"/>
                </a:cubicBezTo>
                <a:close/>
                <a:moveTo>
                  <a:pt x="484948" y="2981809"/>
                </a:moveTo>
                <a:cubicBezTo>
                  <a:pt x="477694" y="2880778"/>
                  <a:pt x="471995" y="2787001"/>
                  <a:pt x="464742" y="2693223"/>
                </a:cubicBezTo>
                <a:cubicBezTo>
                  <a:pt x="461633" y="2652811"/>
                  <a:pt x="456970" y="2612399"/>
                  <a:pt x="451271" y="2572505"/>
                </a:cubicBezTo>
                <a:cubicBezTo>
                  <a:pt x="441427" y="2506187"/>
                  <a:pt x="423293" y="2439869"/>
                  <a:pt x="420185" y="2373034"/>
                </a:cubicBezTo>
                <a:cubicBezTo>
                  <a:pt x="414485" y="2251797"/>
                  <a:pt x="418112" y="2130560"/>
                  <a:pt x="416558" y="2008805"/>
                </a:cubicBezTo>
                <a:cubicBezTo>
                  <a:pt x="415522" y="1912437"/>
                  <a:pt x="412931" y="1816069"/>
                  <a:pt x="409822" y="1719701"/>
                </a:cubicBezTo>
                <a:cubicBezTo>
                  <a:pt x="406714" y="1624888"/>
                  <a:pt x="399978" y="1530592"/>
                  <a:pt x="397906" y="1436297"/>
                </a:cubicBezTo>
                <a:cubicBezTo>
                  <a:pt x="395834" y="1334230"/>
                  <a:pt x="397388" y="1232163"/>
                  <a:pt x="397388" y="1122842"/>
                </a:cubicBezTo>
                <a:cubicBezTo>
                  <a:pt x="291176" y="1129060"/>
                  <a:pt x="184964" y="1135277"/>
                  <a:pt x="80307" y="1141494"/>
                </a:cubicBezTo>
                <a:cubicBezTo>
                  <a:pt x="80307" y="1235271"/>
                  <a:pt x="79270" y="1323350"/>
                  <a:pt x="80825" y="1411946"/>
                </a:cubicBezTo>
                <a:cubicBezTo>
                  <a:pt x="82379" y="1518158"/>
                  <a:pt x="86006" y="1624370"/>
                  <a:pt x="88596" y="1730581"/>
                </a:cubicBezTo>
                <a:cubicBezTo>
                  <a:pt x="91187" y="1815551"/>
                  <a:pt x="93777" y="1901038"/>
                  <a:pt x="97404" y="1986008"/>
                </a:cubicBezTo>
                <a:cubicBezTo>
                  <a:pt x="99995" y="2049735"/>
                  <a:pt x="105694" y="2113462"/>
                  <a:pt x="107248" y="2176671"/>
                </a:cubicBezTo>
                <a:cubicBezTo>
                  <a:pt x="109321" y="2265268"/>
                  <a:pt x="105176" y="2354382"/>
                  <a:pt x="110357" y="2442978"/>
                </a:cubicBezTo>
                <a:cubicBezTo>
                  <a:pt x="118128" y="2566287"/>
                  <a:pt x="132635" y="2689079"/>
                  <a:pt x="143516" y="2812388"/>
                </a:cubicBezTo>
                <a:cubicBezTo>
                  <a:pt x="148697" y="2867825"/>
                  <a:pt x="152841" y="2922745"/>
                  <a:pt x="158023" y="2981809"/>
                </a:cubicBezTo>
                <a:cubicBezTo>
                  <a:pt x="269934" y="2981809"/>
                  <a:pt x="377182" y="2981809"/>
                  <a:pt x="484948" y="2981809"/>
                </a:cubicBezTo>
                <a:close/>
                <a:moveTo>
                  <a:pt x="285995" y="1049789"/>
                </a:moveTo>
                <a:cubicBezTo>
                  <a:pt x="336251" y="1049789"/>
                  <a:pt x="377700" y="1047717"/>
                  <a:pt x="419666" y="1050307"/>
                </a:cubicBezTo>
                <a:cubicBezTo>
                  <a:pt x="460079" y="1052898"/>
                  <a:pt x="494792" y="1041500"/>
                  <a:pt x="529505" y="1021812"/>
                </a:cubicBezTo>
                <a:cubicBezTo>
                  <a:pt x="567845" y="999533"/>
                  <a:pt x="607221" y="977254"/>
                  <a:pt x="648670" y="961711"/>
                </a:cubicBezTo>
                <a:cubicBezTo>
                  <a:pt x="799957" y="905238"/>
                  <a:pt x="952798" y="851873"/>
                  <a:pt x="1104604" y="797471"/>
                </a:cubicBezTo>
                <a:cubicBezTo>
                  <a:pt x="1153306" y="779856"/>
                  <a:pt x="1202526" y="764313"/>
                  <a:pt x="1251228" y="746697"/>
                </a:cubicBezTo>
                <a:cubicBezTo>
                  <a:pt x="1289568" y="733226"/>
                  <a:pt x="1326871" y="717165"/>
                  <a:pt x="1364693" y="703694"/>
                </a:cubicBezTo>
                <a:cubicBezTo>
                  <a:pt x="1464688" y="668981"/>
                  <a:pt x="1565719" y="635304"/>
                  <a:pt x="1665195" y="599555"/>
                </a:cubicBezTo>
                <a:cubicBezTo>
                  <a:pt x="1677112" y="595410"/>
                  <a:pt x="1692137" y="579867"/>
                  <a:pt x="1693173" y="568986"/>
                </a:cubicBezTo>
                <a:cubicBezTo>
                  <a:pt x="1696281" y="519766"/>
                  <a:pt x="1694727" y="470546"/>
                  <a:pt x="1694727" y="419772"/>
                </a:cubicBezTo>
                <a:cubicBezTo>
                  <a:pt x="1574008" y="444123"/>
                  <a:pt x="355939" y="998497"/>
                  <a:pt x="285995" y="1049789"/>
                </a:cubicBezTo>
                <a:close/>
                <a:moveTo>
                  <a:pt x="1310810" y="259677"/>
                </a:moveTo>
                <a:cubicBezTo>
                  <a:pt x="1007199" y="448786"/>
                  <a:pt x="730531" y="665354"/>
                  <a:pt x="451271" y="879332"/>
                </a:cubicBezTo>
                <a:cubicBezTo>
                  <a:pt x="747628" y="763276"/>
                  <a:pt x="1025851" y="609917"/>
                  <a:pt x="1310810" y="487126"/>
                </a:cubicBezTo>
                <a:cubicBezTo>
                  <a:pt x="1310810" y="410446"/>
                  <a:pt x="1310810" y="339983"/>
                  <a:pt x="1310810" y="259677"/>
                </a:cubicBezTo>
                <a:close/>
                <a:moveTo>
                  <a:pt x="841405" y="1381378"/>
                </a:moveTo>
                <a:cubicBezTo>
                  <a:pt x="891662" y="1368425"/>
                  <a:pt x="934665" y="1358581"/>
                  <a:pt x="977149" y="1345628"/>
                </a:cubicBezTo>
                <a:cubicBezTo>
                  <a:pt x="1067300" y="1317650"/>
                  <a:pt x="1156414" y="1285528"/>
                  <a:pt x="1247601" y="1259623"/>
                </a:cubicBezTo>
                <a:cubicBezTo>
                  <a:pt x="1375055" y="1222837"/>
                  <a:pt x="1501991" y="1182943"/>
                  <a:pt x="1636699" y="1179834"/>
                </a:cubicBezTo>
                <a:cubicBezTo>
                  <a:pt x="1681256" y="1178798"/>
                  <a:pt x="1695245" y="1190196"/>
                  <a:pt x="1697836" y="1235271"/>
                </a:cubicBezTo>
                <a:cubicBezTo>
                  <a:pt x="1702499" y="1321795"/>
                  <a:pt x="1704571" y="1408837"/>
                  <a:pt x="1712861" y="1494843"/>
                </a:cubicBezTo>
                <a:cubicBezTo>
                  <a:pt x="1718560" y="1553907"/>
                  <a:pt x="1687992" y="1594319"/>
                  <a:pt x="1652760" y="1632141"/>
                </a:cubicBezTo>
                <a:cubicBezTo>
                  <a:pt x="1641362" y="1644576"/>
                  <a:pt x="1617529" y="1645094"/>
                  <a:pt x="1599914" y="1651829"/>
                </a:cubicBezTo>
                <a:cubicBezTo>
                  <a:pt x="1522198" y="1680325"/>
                  <a:pt x="1444482" y="1709339"/>
                  <a:pt x="1366248" y="1737835"/>
                </a:cubicBezTo>
                <a:cubicBezTo>
                  <a:pt x="1348114" y="1744570"/>
                  <a:pt x="1329462" y="1749233"/>
                  <a:pt x="1310810" y="1753896"/>
                </a:cubicBezTo>
                <a:cubicBezTo>
                  <a:pt x="1209261" y="1777211"/>
                  <a:pt x="1107712" y="1800008"/>
                  <a:pt x="1006163" y="1822804"/>
                </a:cubicBezTo>
                <a:cubicBezTo>
                  <a:pt x="979740" y="1828504"/>
                  <a:pt x="953316" y="1834721"/>
                  <a:pt x="926375" y="1838866"/>
                </a:cubicBezTo>
                <a:cubicBezTo>
                  <a:pt x="866793" y="1848710"/>
                  <a:pt x="838815" y="1831094"/>
                  <a:pt x="827416" y="1770994"/>
                </a:cubicBezTo>
                <a:cubicBezTo>
                  <a:pt x="817572" y="1719701"/>
                  <a:pt x="810319" y="1667372"/>
                  <a:pt x="810319" y="1615562"/>
                </a:cubicBezTo>
                <a:cubicBezTo>
                  <a:pt x="809801" y="1537328"/>
                  <a:pt x="819645" y="1458575"/>
                  <a:pt x="841405" y="1381378"/>
                </a:cubicBezTo>
                <a:close/>
                <a:moveTo>
                  <a:pt x="903060" y="1750269"/>
                </a:moveTo>
                <a:cubicBezTo>
                  <a:pt x="1155378" y="1694314"/>
                  <a:pt x="1391117" y="1618670"/>
                  <a:pt x="1631518" y="1545617"/>
                </a:cubicBezTo>
                <a:cubicBezTo>
                  <a:pt x="1631518" y="1452876"/>
                  <a:pt x="1631518" y="1362726"/>
                  <a:pt x="1631518" y="1270503"/>
                </a:cubicBezTo>
                <a:cubicBezTo>
                  <a:pt x="1622192" y="1270503"/>
                  <a:pt x="1614939" y="1269985"/>
                  <a:pt x="1607167" y="1270503"/>
                </a:cubicBezTo>
                <a:cubicBezTo>
                  <a:pt x="1483340" y="1279829"/>
                  <a:pt x="1364175" y="1310915"/>
                  <a:pt x="1246047" y="1348737"/>
                </a:cubicBezTo>
                <a:cubicBezTo>
                  <a:pt x="1161595" y="1376197"/>
                  <a:pt x="1076626" y="1402102"/>
                  <a:pt x="991138" y="1426453"/>
                </a:cubicBezTo>
                <a:cubicBezTo>
                  <a:pt x="962124" y="1434743"/>
                  <a:pt x="931038" y="1435779"/>
                  <a:pt x="897361" y="1440960"/>
                </a:cubicBezTo>
                <a:cubicBezTo>
                  <a:pt x="889071" y="1543545"/>
                  <a:pt x="895288" y="1643021"/>
                  <a:pt x="903060" y="1750269"/>
                </a:cubicBezTo>
                <a:close/>
                <a:moveTo>
                  <a:pt x="268897" y="1493807"/>
                </a:moveTo>
                <a:cubicBezTo>
                  <a:pt x="265789" y="1523857"/>
                  <a:pt x="253354" y="1541991"/>
                  <a:pt x="221750" y="1551316"/>
                </a:cubicBezTo>
                <a:cubicBezTo>
                  <a:pt x="170457" y="1566342"/>
                  <a:pt x="152323" y="1591729"/>
                  <a:pt x="154396" y="1644576"/>
                </a:cubicBezTo>
                <a:cubicBezTo>
                  <a:pt x="155950" y="1687060"/>
                  <a:pt x="159577" y="1730063"/>
                  <a:pt x="169421" y="1770994"/>
                </a:cubicBezTo>
                <a:cubicBezTo>
                  <a:pt x="185482" y="1838348"/>
                  <a:pt x="208279" y="1904147"/>
                  <a:pt x="227449" y="1970983"/>
                </a:cubicBezTo>
                <a:cubicBezTo>
                  <a:pt x="239365" y="2011913"/>
                  <a:pt x="251800" y="2052326"/>
                  <a:pt x="260090" y="2094292"/>
                </a:cubicBezTo>
                <a:cubicBezTo>
                  <a:pt x="266307" y="2127969"/>
                  <a:pt x="260608" y="2159056"/>
                  <a:pt x="225376" y="2179262"/>
                </a:cubicBezTo>
                <a:cubicBezTo>
                  <a:pt x="214496" y="2185479"/>
                  <a:pt x="206725" y="2202577"/>
                  <a:pt x="202580" y="2216047"/>
                </a:cubicBezTo>
                <a:cubicBezTo>
                  <a:pt x="182892" y="2283919"/>
                  <a:pt x="193772" y="2351791"/>
                  <a:pt x="217087" y="2414482"/>
                </a:cubicBezTo>
                <a:cubicBezTo>
                  <a:pt x="247137" y="2495825"/>
                  <a:pt x="288067" y="2572505"/>
                  <a:pt x="325371" y="2651257"/>
                </a:cubicBezTo>
                <a:cubicBezTo>
                  <a:pt x="336769" y="2674572"/>
                  <a:pt x="365265" y="2684416"/>
                  <a:pt x="383917" y="2672499"/>
                </a:cubicBezTo>
                <a:cubicBezTo>
                  <a:pt x="405159" y="2659029"/>
                  <a:pt x="400497" y="2640895"/>
                  <a:pt x="391171" y="2621725"/>
                </a:cubicBezTo>
                <a:cubicBezTo>
                  <a:pt x="365265" y="2569914"/>
                  <a:pt x="339878" y="2518103"/>
                  <a:pt x="315009" y="2465775"/>
                </a:cubicBezTo>
                <a:cubicBezTo>
                  <a:pt x="285995" y="2404638"/>
                  <a:pt x="261126" y="2342465"/>
                  <a:pt x="261644" y="2272521"/>
                </a:cubicBezTo>
                <a:cubicBezTo>
                  <a:pt x="261644" y="2241435"/>
                  <a:pt x="267343" y="2219674"/>
                  <a:pt x="298429" y="2209312"/>
                </a:cubicBezTo>
                <a:cubicBezTo>
                  <a:pt x="339360" y="2195323"/>
                  <a:pt x="355939" y="2162682"/>
                  <a:pt x="352313" y="2123306"/>
                </a:cubicBezTo>
                <a:cubicBezTo>
                  <a:pt x="348168" y="2075640"/>
                  <a:pt x="341950" y="2026938"/>
                  <a:pt x="328998" y="1981345"/>
                </a:cubicBezTo>
                <a:cubicBezTo>
                  <a:pt x="303611" y="1894303"/>
                  <a:pt x="272006" y="1809334"/>
                  <a:pt x="244546" y="1722810"/>
                </a:cubicBezTo>
                <a:cubicBezTo>
                  <a:pt x="238329" y="1703122"/>
                  <a:pt x="236775" y="1681361"/>
                  <a:pt x="236257" y="1660637"/>
                </a:cubicBezTo>
                <a:cubicBezTo>
                  <a:pt x="235220" y="1630587"/>
                  <a:pt x="245064" y="1609863"/>
                  <a:pt x="279778" y="1603645"/>
                </a:cubicBezTo>
                <a:cubicBezTo>
                  <a:pt x="319154" y="1596910"/>
                  <a:pt x="339360" y="1569450"/>
                  <a:pt x="339360" y="1529038"/>
                </a:cubicBezTo>
                <a:cubicBezTo>
                  <a:pt x="339360" y="1488626"/>
                  <a:pt x="338842" y="1447695"/>
                  <a:pt x="335733" y="1407283"/>
                </a:cubicBezTo>
                <a:cubicBezTo>
                  <a:pt x="333661" y="1378787"/>
                  <a:pt x="318118" y="1365834"/>
                  <a:pt x="282886" y="1376197"/>
                </a:cubicBezTo>
                <a:cubicBezTo>
                  <a:pt x="277705" y="1417645"/>
                  <a:pt x="272524" y="1455467"/>
                  <a:pt x="268897" y="1493807"/>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6" name="Google Shape;96;p13"/>
          <p:cNvSpPr/>
          <p:nvPr/>
        </p:nvSpPr>
        <p:spPr>
          <a:xfrm rot="-395572">
            <a:off x="1756500" y="1860886"/>
            <a:ext cx="1048574" cy="891531"/>
          </a:xfrm>
          <a:custGeom>
            <a:rect b="b" l="l" r="r" t="t"/>
            <a:pathLst>
              <a:path extrusionOk="0" h="1780171" w="2093749">
                <a:moveTo>
                  <a:pt x="1072406" y="1147470"/>
                </a:moveTo>
                <a:cubicBezTo>
                  <a:pt x="1056886" y="1159369"/>
                  <a:pt x="1042401" y="1168681"/>
                  <a:pt x="1030244" y="1180320"/>
                </a:cubicBezTo>
                <a:cubicBezTo>
                  <a:pt x="993773" y="1215499"/>
                  <a:pt x="949283" y="1231277"/>
                  <a:pt x="900654" y="1237485"/>
                </a:cubicBezTo>
                <a:cubicBezTo>
                  <a:pt x="877116" y="1240589"/>
                  <a:pt x="853836" y="1243175"/>
                  <a:pt x="830298" y="1245503"/>
                </a:cubicBezTo>
                <a:cubicBezTo>
                  <a:pt x="787877" y="1249901"/>
                  <a:pt x="748560" y="1238261"/>
                  <a:pt x="712089" y="1218861"/>
                </a:cubicBezTo>
                <a:cubicBezTo>
                  <a:pt x="672772" y="1197909"/>
                  <a:pt x="633456" y="1176182"/>
                  <a:pt x="597501" y="1150316"/>
                </a:cubicBezTo>
                <a:cubicBezTo>
                  <a:pt x="558443" y="1122380"/>
                  <a:pt x="529991" y="1084615"/>
                  <a:pt x="514988" y="1037539"/>
                </a:cubicBezTo>
                <a:cubicBezTo>
                  <a:pt x="506194" y="1009862"/>
                  <a:pt x="495588" y="982961"/>
                  <a:pt x="485759" y="955801"/>
                </a:cubicBezTo>
                <a:cubicBezTo>
                  <a:pt x="476706" y="930194"/>
                  <a:pt x="477482" y="903810"/>
                  <a:pt x="479034" y="877427"/>
                </a:cubicBezTo>
                <a:cubicBezTo>
                  <a:pt x="479810" y="863459"/>
                  <a:pt x="476965" y="855958"/>
                  <a:pt x="462997" y="850526"/>
                </a:cubicBezTo>
                <a:cubicBezTo>
                  <a:pt x="406350" y="828281"/>
                  <a:pt x="363153" y="788705"/>
                  <a:pt x="325647" y="741629"/>
                </a:cubicBezTo>
                <a:cubicBezTo>
                  <a:pt x="304954" y="715762"/>
                  <a:pt x="296160" y="685240"/>
                  <a:pt x="288141" y="654718"/>
                </a:cubicBezTo>
                <a:cubicBezTo>
                  <a:pt x="284778" y="642044"/>
                  <a:pt x="286848" y="627300"/>
                  <a:pt x="289952" y="614367"/>
                </a:cubicBezTo>
                <a:cubicBezTo>
                  <a:pt x="302109" y="561341"/>
                  <a:pt x="324095" y="512195"/>
                  <a:pt x="359532" y="471326"/>
                </a:cubicBezTo>
                <a:cubicBezTo>
                  <a:pt x="378932" y="449081"/>
                  <a:pt x="405315" y="433044"/>
                  <a:pt x="428854" y="414938"/>
                </a:cubicBezTo>
                <a:cubicBezTo>
                  <a:pt x="440235" y="406143"/>
                  <a:pt x="452133" y="396573"/>
                  <a:pt x="465325" y="391400"/>
                </a:cubicBezTo>
                <a:cubicBezTo>
                  <a:pt x="507228" y="375104"/>
                  <a:pt x="549908" y="360878"/>
                  <a:pt x="596208" y="344582"/>
                </a:cubicBezTo>
                <a:cubicBezTo>
                  <a:pt x="600088" y="330614"/>
                  <a:pt x="603968" y="311990"/>
                  <a:pt x="610693" y="294401"/>
                </a:cubicBezTo>
                <a:cubicBezTo>
                  <a:pt x="618195" y="275002"/>
                  <a:pt x="626989" y="255861"/>
                  <a:pt x="637336" y="237754"/>
                </a:cubicBezTo>
                <a:cubicBezTo>
                  <a:pt x="668375" y="183694"/>
                  <a:pt x="710796" y="140497"/>
                  <a:pt x="767184" y="113338"/>
                </a:cubicBezTo>
                <a:cubicBezTo>
                  <a:pt x="786584" y="104026"/>
                  <a:pt x="806759" y="96524"/>
                  <a:pt x="829781" y="96524"/>
                </a:cubicBezTo>
                <a:cubicBezTo>
                  <a:pt x="849180" y="96524"/>
                  <a:pt x="868321" y="89799"/>
                  <a:pt x="887721" y="88765"/>
                </a:cubicBezTo>
                <a:cubicBezTo>
                  <a:pt x="900913" y="87989"/>
                  <a:pt x="914622" y="90058"/>
                  <a:pt x="927555" y="92903"/>
                </a:cubicBezTo>
                <a:cubicBezTo>
                  <a:pt x="955749" y="99370"/>
                  <a:pt x="983685" y="106095"/>
                  <a:pt x="1011362" y="114631"/>
                </a:cubicBezTo>
                <a:cubicBezTo>
                  <a:pt x="1023001" y="118252"/>
                  <a:pt x="1027657" y="112044"/>
                  <a:pt x="1034900" y="106612"/>
                </a:cubicBezTo>
                <a:cubicBezTo>
                  <a:pt x="1062059" y="85402"/>
                  <a:pt x="1087926" y="62381"/>
                  <a:pt x="1117155" y="44533"/>
                </a:cubicBezTo>
                <a:cubicBezTo>
                  <a:pt x="1139141" y="31083"/>
                  <a:pt x="1165266" y="24099"/>
                  <a:pt x="1189839" y="15304"/>
                </a:cubicBezTo>
                <a:cubicBezTo>
                  <a:pt x="1207686" y="9097"/>
                  <a:pt x="1226052" y="1078"/>
                  <a:pt x="1244675" y="302"/>
                </a:cubicBezTo>
                <a:cubicBezTo>
                  <a:pt x="1323050" y="-3061"/>
                  <a:pt x="1392630" y="21771"/>
                  <a:pt x="1454709" y="69106"/>
                </a:cubicBezTo>
                <a:cubicBezTo>
                  <a:pt x="1486007" y="92903"/>
                  <a:pt x="1508511" y="123167"/>
                  <a:pt x="1518857" y="161707"/>
                </a:cubicBezTo>
                <a:cubicBezTo>
                  <a:pt x="1521185" y="170243"/>
                  <a:pt x="1524807" y="178520"/>
                  <a:pt x="1528428" y="188350"/>
                </a:cubicBezTo>
                <a:cubicBezTo>
                  <a:pt x="1534377" y="184728"/>
                  <a:pt x="1539033" y="182142"/>
                  <a:pt x="1543430" y="179038"/>
                </a:cubicBezTo>
                <a:cubicBezTo>
                  <a:pt x="1592576" y="143084"/>
                  <a:pt x="1646378" y="123167"/>
                  <a:pt x="1708198" y="130668"/>
                </a:cubicBezTo>
                <a:cubicBezTo>
                  <a:pt x="1712596" y="131185"/>
                  <a:pt x="1717252" y="130668"/>
                  <a:pt x="1721908" y="130409"/>
                </a:cubicBezTo>
                <a:cubicBezTo>
                  <a:pt x="1793040" y="127047"/>
                  <a:pt x="1856412" y="148516"/>
                  <a:pt x="1916422" y="186539"/>
                </a:cubicBezTo>
                <a:cubicBezTo>
                  <a:pt x="1945133" y="204645"/>
                  <a:pt x="1972034" y="223269"/>
                  <a:pt x="1994538" y="248618"/>
                </a:cubicBezTo>
                <a:cubicBezTo>
                  <a:pt x="2020404" y="277588"/>
                  <a:pt x="2039804" y="309921"/>
                  <a:pt x="2049633" y="347944"/>
                </a:cubicBezTo>
                <a:cubicBezTo>
                  <a:pt x="2055841" y="371483"/>
                  <a:pt x="2064635" y="394504"/>
                  <a:pt x="2069550" y="418042"/>
                </a:cubicBezTo>
                <a:cubicBezTo>
                  <a:pt x="2077827" y="457876"/>
                  <a:pt x="2075758" y="497451"/>
                  <a:pt x="2061790" y="536509"/>
                </a:cubicBezTo>
                <a:cubicBezTo>
                  <a:pt x="2051702" y="564445"/>
                  <a:pt x="2045236" y="593932"/>
                  <a:pt x="2036183" y="626007"/>
                </a:cubicBezTo>
                <a:cubicBezTo>
                  <a:pt x="2041097" y="634284"/>
                  <a:pt x="2048340" y="645665"/>
                  <a:pt x="2054806" y="657563"/>
                </a:cubicBezTo>
                <a:cubicBezTo>
                  <a:pt x="2093347" y="727402"/>
                  <a:pt x="2105504" y="800086"/>
                  <a:pt x="2081190" y="878203"/>
                </a:cubicBezTo>
                <a:cubicBezTo>
                  <a:pt x="2068515" y="918813"/>
                  <a:pt x="2050926" y="956060"/>
                  <a:pt x="2023508" y="988134"/>
                </a:cubicBezTo>
                <a:cubicBezTo>
                  <a:pt x="1988589" y="1029261"/>
                  <a:pt x="1945392" y="1058749"/>
                  <a:pt x="1892108" y="1069096"/>
                </a:cubicBezTo>
                <a:cubicBezTo>
                  <a:pt x="1832357" y="1080477"/>
                  <a:pt x="1771571" y="1086167"/>
                  <a:pt x="1711044" y="1073751"/>
                </a:cubicBezTo>
                <a:cubicBezTo>
                  <a:pt x="1696817" y="1070906"/>
                  <a:pt x="1686730" y="1074269"/>
                  <a:pt x="1679746" y="1088237"/>
                </a:cubicBezTo>
                <a:cubicBezTo>
                  <a:pt x="1667847" y="1111257"/>
                  <a:pt x="1655949" y="1134537"/>
                  <a:pt x="1641464" y="1155747"/>
                </a:cubicBezTo>
                <a:cubicBezTo>
                  <a:pt x="1597491" y="1220154"/>
                  <a:pt x="1542137" y="1270594"/>
                  <a:pt x="1466866" y="1297236"/>
                </a:cubicBezTo>
                <a:cubicBezTo>
                  <a:pt x="1424963" y="1311980"/>
                  <a:pt x="1382542" y="1311721"/>
                  <a:pt x="1340122" y="1305513"/>
                </a:cubicBezTo>
                <a:cubicBezTo>
                  <a:pt x="1276232" y="1296201"/>
                  <a:pt x="1216998" y="1271628"/>
                  <a:pt x="1163714" y="1236450"/>
                </a:cubicBezTo>
                <a:cubicBezTo>
                  <a:pt x="1134485" y="1217309"/>
                  <a:pt x="1111464" y="1188856"/>
                  <a:pt x="1085856" y="1164283"/>
                </a:cubicBezTo>
                <a:cubicBezTo>
                  <a:pt x="1081977" y="1159627"/>
                  <a:pt x="1078873" y="1155230"/>
                  <a:pt x="1072406" y="1147470"/>
                </a:cubicBezTo>
                <a:close/>
                <a:moveTo>
                  <a:pt x="1483679" y="231029"/>
                </a:moveTo>
                <a:cubicBezTo>
                  <a:pt x="1488853" y="177227"/>
                  <a:pt x="1466866" y="141532"/>
                  <a:pt x="1428843" y="112044"/>
                </a:cubicBezTo>
                <a:cubicBezTo>
                  <a:pt x="1402201" y="91351"/>
                  <a:pt x="1371420" y="81005"/>
                  <a:pt x="1341156" y="68848"/>
                </a:cubicBezTo>
                <a:cubicBezTo>
                  <a:pt x="1296925" y="51259"/>
                  <a:pt x="1249590" y="53586"/>
                  <a:pt x="1206652" y="66520"/>
                </a:cubicBezTo>
                <a:cubicBezTo>
                  <a:pt x="1157765" y="81263"/>
                  <a:pt x="1110171" y="103508"/>
                  <a:pt x="1079390" y="150068"/>
                </a:cubicBezTo>
                <a:cubicBezTo>
                  <a:pt x="1055852" y="186022"/>
                  <a:pt x="1019639" y="191712"/>
                  <a:pt x="986271" y="178003"/>
                </a:cubicBezTo>
                <a:cubicBezTo>
                  <a:pt x="965578" y="169467"/>
                  <a:pt x="943333" y="163518"/>
                  <a:pt x="921088" y="159897"/>
                </a:cubicBezTo>
                <a:cubicBezTo>
                  <a:pt x="889531" y="154724"/>
                  <a:pt x="858751" y="149033"/>
                  <a:pt x="826159" y="163259"/>
                </a:cubicBezTo>
                <a:cubicBezTo>
                  <a:pt x="775979" y="184728"/>
                  <a:pt x="728902" y="207749"/>
                  <a:pt x="699932" y="257413"/>
                </a:cubicBezTo>
                <a:cubicBezTo>
                  <a:pt x="687516" y="278623"/>
                  <a:pt x="674324" y="298799"/>
                  <a:pt x="665271" y="322078"/>
                </a:cubicBezTo>
                <a:cubicBezTo>
                  <a:pt x="656735" y="344323"/>
                  <a:pt x="650527" y="366827"/>
                  <a:pt x="646389" y="389848"/>
                </a:cubicBezTo>
                <a:cubicBezTo>
                  <a:pt x="643543" y="405109"/>
                  <a:pt x="635784" y="412093"/>
                  <a:pt x="619746" y="415973"/>
                </a:cubicBezTo>
                <a:cubicBezTo>
                  <a:pt x="573187" y="426836"/>
                  <a:pt x="524817" y="431751"/>
                  <a:pt x="482655" y="457100"/>
                </a:cubicBezTo>
                <a:cubicBezTo>
                  <a:pt x="467394" y="466153"/>
                  <a:pt x="450323" y="473654"/>
                  <a:pt x="437131" y="485294"/>
                </a:cubicBezTo>
                <a:cubicBezTo>
                  <a:pt x="398331" y="519438"/>
                  <a:pt x="372206" y="561858"/>
                  <a:pt x="354876" y="611004"/>
                </a:cubicBezTo>
                <a:cubicBezTo>
                  <a:pt x="340650" y="651614"/>
                  <a:pt x="346599" y="685499"/>
                  <a:pt x="373241" y="717573"/>
                </a:cubicBezTo>
                <a:cubicBezTo>
                  <a:pt x="406091" y="757407"/>
                  <a:pt x="444373" y="789999"/>
                  <a:pt x="493778" y="808364"/>
                </a:cubicBezTo>
                <a:cubicBezTo>
                  <a:pt x="529732" y="821814"/>
                  <a:pt x="537750" y="833713"/>
                  <a:pt x="536198" y="872253"/>
                </a:cubicBezTo>
                <a:cubicBezTo>
                  <a:pt x="533353" y="947783"/>
                  <a:pt x="556374" y="1016070"/>
                  <a:pt x="596726" y="1078407"/>
                </a:cubicBezTo>
                <a:cubicBezTo>
                  <a:pt x="607589" y="1095220"/>
                  <a:pt x="625178" y="1108930"/>
                  <a:pt x="641733" y="1120828"/>
                </a:cubicBezTo>
                <a:cubicBezTo>
                  <a:pt x="660098" y="1134020"/>
                  <a:pt x="681567" y="1142556"/>
                  <a:pt x="700708" y="1154713"/>
                </a:cubicBezTo>
                <a:cubicBezTo>
                  <a:pt x="740542" y="1179803"/>
                  <a:pt x="782963" y="1192219"/>
                  <a:pt x="830298" y="1188598"/>
                </a:cubicBezTo>
                <a:cubicBezTo>
                  <a:pt x="878926" y="1184718"/>
                  <a:pt x="925227" y="1173336"/>
                  <a:pt x="967130" y="1148246"/>
                </a:cubicBezTo>
                <a:cubicBezTo>
                  <a:pt x="992479" y="1132985"/>
                  <a:pt x="1016276" y="1115396"/>
                  <a:pt x="1040849" y="1098842"/>
                </a:cubicBezTo>
                <a:cubicBezTo>
                  <a:pt x="1057921" y="1087202"/>
                  <a:pt x="1074217" y="1085909"/>
                  <a:pt x="1090254" y="1099100"/>
                </a:cubicBezTo>
                <a:cubicBezTo>
                  <a:pt x="1108360" y="1114103"/>
                  <a:pt x="1123880" y="1132209"/>
                  <a:pt x="1140693" y="1148505"/>
                </a:cubicBezTo>
                <a:cubicBezTo>
                  <a:pt x="1152850" y="1160403"/>
                  <a:pt x="1164231" y="1173854"/>
                  <a:pt x="1178199" y="1183424"/>
                </a:cubicBezTo>
                <a:cubicBezTo>
                  <a:pt x="1196047" y="1195840"/>
                  <a:pt x="1215705" y="1205928"/>
                  <a:pt x="1235105" y="1215757"/>
                </a:cubicBezTo>
                <a:cubicBezTo>
                  <a:pt x="1298736" y="1247831"/>
                  <a:pt x="1364953" y="1263610"/>
                  <a:pt x="1434792" y="1238002"/>
                </a:cubicBezTo>
                <a:cubicBezTo>
                  <a:pt x="1477471" y="1222482"/>
                  <a:pt x="1519375" y="1205152"/>
                  <a:pt x="1548604" y="1167387"/>
                </a:cubicBezTo>
                <a:cubicBezTo>
                  <a:pt x="1564123" y="1147470"/>
                  <a:pt x="1583265" y="1130140"/>
                  <a:pt x="1596715" y="1109188"/>
                </a:cubicBezTo>
                <a:cubicBezTo>
                  <a:pt x="1610165" y="1088237"/>
                  <a:pt x="1629565" y="1071682"/>
                  <a:pt x="1636549" y="1045816"/>
                </a:cubicBezTo>
                <a:cubicBezTo>
                  <a:pt x="1644568" y="1015552"/>
                  <a:pt x="1655690" y="1010896"/>
                  <a:pt x="1686988" y="1015294"/>
                </a:cubicBezTo>
                <a:cubicBezTo>
                  <a:pt x="1722942" y="1020467"/>
                  <a:pt x="1758638" y="1026416"/>
                  <a:pt x="1795109" y="1018915"/>
                </a:cubicBezTo>
                <a:cubicBezTo>
                  <a:pt x="1811922" y="1015552"/>
                  <a:pt x="1829253" y="1014259"/>
                  <a:pt x="1846583" y="1013742"/>
                </a:cubicBezTo>
                <a:cubicBezTo>
                  <a:pt x="1893918" y="1012707"/>
                  <a:pt x="1933235" y="990721"/>
                  <a:pt x="1963240" y="958647"/>
                </a:cubicBezTo>
                <a:cubicBezTo>
                  <a:pt x="2001780" y="917261"/>
                  <a:pt x="2027647" y="866563"/>
                  <a:pt x="2036183" y="809140"/>
                </a:cubicBezTo>
                <a:cubicBezTo>
                  <a:pt x="2040839" y="779135"/>
                  <a:pt x="2042132" y="748871"/>
                  <a:pt x="2028423" y="720677"/>
                </a:cubicBezTo>
                <a:cubicBezTo>
                  <a:pt x="2018076" y="699467"/>
                  <a:pt x="2006436" y="679032"/>
                  <a:pt x="1994279" y="659115"/>
                </a:cubicBezTo>
                <a:cubicBezTo>
                  <a:pt x="1982898" y="640492"/>
                  <a:pt x="1974362" y="621868"/>
                  <a:pt x="1980829" y="599882"/>
                </a:cubicBezTo>
                <a:cubicBezTo>
                  <a:pt x="1985226" y="584103"/>
                  <a:pt x="1990658" y="568584"/>
                  <a:pt x="1996866" y="553581"/>
                </a:cubicBezTo>
                <a:cubicBezTo>
                  <a:pt x="2019887" y="497451"/>
                  <a:pt x="2029716" y="440028"/>
                  <a:pt x="2010575" y="380795"/>
                </a:cubicBezTo>
                <a:cubicBezTo>
                  <a:pt x="1995314" y="333977"/>
                  <a:pt x="1973069" y="291297"/>
                  <a:pt x="1929614" y="264655"/>
                </a:cubicBezTo>
                <a:cubicBezTo>
                  <a:pt x="1905041" y="249394"/>
                  <a:pt x="1879433" y="235426"/>
                  <a:pt x="1853567" y="222493"/>
                </a:cubicBezTo>
                <a:cubicBezTo>
                  <a:pt x="1795368" y="193264"/>
                  <a:pt x="1735875" y="178520"/>
                  <a:pt x="1670175" y="197661"/>
                </a:cubicBezTo>
                <a:cubicBezTo>
                  <a:pt x="1628013" y="209819"/>
                  <a:pt x="1586368" y="219389"/>
                  <a:pt x="1554294" y="252498"/>
                </a:cubicBezTo>
                <a:cubicBezTo>
                  <a:pt x="1543430" y="263879"/>
                  <a:pt x="1527911" y="271898"/>
                  <a:pt x="1513167" y="278364"/>
                </a:cubicBezTo>
                <a:cubicBezTo>
                  <a:pt x="1497389" y="285348"/>
                  <a:pt x="1488853" y="279399"/>
                  <a:pt x="1486266" y="262586"/>
                </a:cubicBezTo>
                <a:cubicBezTo>
                  <a:pt x="1484197" y="250429"/>
                  <a:pt x="1484197" y="238530"/>
                  <a:pt x="1483679" y="231029"/>
                </a:cubicBezTo>
                <a:close/>
                <a:moveTo>
                  <a:pt x="690620" y="1439759"/>
                </a:moveTo>
                <a:cubicBezTo>
                  <a:pt x="689844" y="1505459"/>
                  <a:pt x="626989" y="1546586"/>
                  <a:pt x="567497" y="1534171"/>
                </a:cubicBezTo>
                <a:cubicBezTo>
                  <a:pt x="509556" y="1522013"/>
                  <a:pt x="470498" y="1484766"/>
                  <a:pt x="458341" y="1425532"/>
                </a:cubicBezTo>
                <a:cubicBezTo>
                  <a:pt x="449029" y="1380008"/>
                  <a:pt x="471792" y="1341208"/>
                  <a:pt x="519385" y="1332931"/>
                </a:cubicBezTo>
                <a:cubicBezTo>
                  <a:pt x="546286" y="1328275"/>
                  <a:pt x="571377" y="1328534"/>
                  <a:pt x="596208" y="1340950"/>
                </a:cubicBezTo>
                <a:cubicBezTo>
                  <a:pt x="613280" y="1349227"/>
                  <a:pt x="632680" y="1352590"/>
                  <a:pt x="648717" y="1362160"/>
                </a:cubicBezTo>
                <a:cubicBezTo>
                  <a:pt x="677428" y="1378973"/>
                  <a:pt x="690620" y="1406133"/>
                  <a:pt x="690620" y="1439759"/>
                </a:cubicBezTo>
                <a:close/>
                <a:moveTo>
                  <a:pt x="517316" y="1423205"/>
                </a:moveTo>
                <a:cubicBezTo>
                  <a:pt x="517833" y="1451140"/>
                  <a:pt x="536974" y="1478558"/>
                  <a:pt x="560771" y="1486577"/>
                </a:cubicBezTo>
                <a:cubicBezTo>
                  <a:pt x="587931" y="1495630"/>
                  <a:pt x="607331" y="1485542"/>
                  <a:pt x="624144" y="1463556"/>
                </a:cubicBezTo>
                <a:cubicBezTo>
                  <a:pt x="646647" y="1434068"/>
                  <a:pt x="638888" y="1404322"/>
                  <a:pt x="605261" y="1388285"/>
                </a:cubicBezTo>
                <a:cubicBezTo>
                  <a:pt x="597760" y="1384922"/>
                  <a:pt x="590518" y="1381042"/>
                  <a:pt x="583016" y="1377939"/>
                </a:cubicBezTo>
                <a:cubicBezTo>
                  <a:pt x="552753" y="1365005"/>
                  <a:pt x="516799" y="1389837"/>
                  <a:pt x="517316" y="1423205"/>
                </a:cubicBezTo>
                <a:close/>
                <a:moveTo>
                  <a:pt x="366516" y="1528997"/>
                </a:moveTo>
                <a:cubicBezTo>
                  <a:pt x="394969" y="1532101"/>
                  <a:pt x="421352" y="1543483"/>
                  <a:pt x="441787" y="1565469"/>
                </a:cubicBezTo>
                <a:cubicBezTo>
                  <a:pt x="448512" y="1572711"/>
                  <a:pt x="453944" y="1585386"/>
                  <a:pt x="452909" y="1594956"/>
                </a:cubicBezTo>
                <a:cubicBezTo>
                  <a:pt x="449288" y="1631686"/>
                  <a:pt x="441011" y="1668675"/>
                  <a:pt x="404539" y="1686782"/>
                </a:cubicBezTo>
                <a:cubicBezTo>
                  <a:pt x="367809" y="1705147"/>
                  <a:pt x="331338" y="1696611"/>
                  <a:pt x="299781" y="1671779"/>
                </a:cubicBezTo>
                <a:cubicBezTo>
                  <a:pt x="277536" y="1654449"/>
                  <a:pt x="275725" y="1627548"/>
                  <a:pt x="277019" y="1602199"/>
                </a:cubicBezTo>
                <a:cubicBezTo>
                  <a:pt x="277795" y="1586421"/>
                  <a:pt x="284002" y="1571159"/>
                  <a:pt x="294866" y="1557450"/>
                </a:cubicBezTo>
                <a:cubicBezTo>
                  <a:pt x="305213" y="1544259"/>
                  <a:pt x="316335" y="1535723"/>
                  <a:pt x="332372" y="1533653"/>
                </a:cubicBezTo>
                <a:cubicBezTo>
                  <a:pt x="343236" y="1532360"/>
                  <a:pt x="354100" y="1530808"/>
                  <a:pt x="366516" y="1528997"/>
                </a:cubicBezTo>
                <a:close/>
                <a:moveTo>
                  <a:pt x="405315" y="1597543"/>
                </a:moveTo>
                <a:cubicBezTo>
                  <a:pt x="401953" y="1590818"/>
                  <a:pt x="400659" y="1581506"/>
                  <a:pt x="395227" y="1577626"/>
                </a:cubicBezTo>
                <a:cubicBezTo>
                  <a:pt x="377638" y="1565210"/>
                  <a:pt x="350737" y="1573746"/>
                  <a:pt x="342719" y="1593663"/>
                </a:cubicBezTo>
                <a:cubicBezTo>
                  <a:pt x="339615" y="1601164"/>
                  <a:pt x="338322" y="1609442"/>
                  <a:pt x="337028" y="1617460"/>
                </a:cubicBezTo>
                <a:cubicBezTo>
                  <a:pt x="335218" y="1629617"/>
                  <a:pt x="329786" y="1643326"/>
                  <a:pt x="345823" y="1650569"/>
                </a:cubicBezTo>
                <a:cubicBezTo>
                  <a:pt x="358497" y="1656259"/>
                  <a:pt x="377897" y="1651086"/>
                  <a:pt x="387985" y="1638929"/>
                </a:cubicBezTo>
                <a:cubicBezTo>
                  <a:pt x="397297" y="1627289"/>
                  <a:pt x="404281" y="1614615"/>
                  <a:pt x="405315" y="1597543"/>
                </a:cubicBezTo>
                <a:close/>
                <a:moveTo>
                  <a:pt x="66467" y="1628324"/>
                </a:moveTo>
                <a:cubicBezTo>
                  <a:pt x="87419" y="1636601"/>
                  <a:pt x="109664" y="1642033"/>
                  <a:pt x="128546" y="1653414"/>
                </a:cubicBezTo>
                <a:cubicBezTo>
                  <a:pt x="158551" y="1671521"/>
                  <a:pt x="162948" y="1703595"/>
                  <a:pt x="147946" y="1737738"/>
                </a:cubicBezTo>
                <a:cubicBezTo>
                  <a:pt x="142773" y="1749378"/>
                  <a:pt x="131392" y="1758948"/>
                  <a:pt x="121045" y="1767743"/>
                </a:cubicBezTo>
                <a:cubicBezTo>
                  <a:pt x="104232" y="1782228"/>
                  <a:pt x="84574" y="1784297"/>
                  <a:pt x="65433" y="1772658"/>
                </a:cubicBezTo>
                <a:cubicBezTo>
                  <a:pt x="49396" y="1762828"/>
                  <a:pt x="32582" y="1753258"/>
                  <a:pt x="19132" y="1740325"/>
                </a:cubicBezTo>
                <a:cubicBezTo>
                  <a:pt x="-3630" y="1718338"/>
                  <a:pt x="-3113" y="1689886"/>
                  <a:pt x="5423" y="1661433"/>
                </a:cubicBezTo>
                <a:cubicBezTo>
                  <a:pt x="11372" y="1643326"/>
                  <a:pt x="39308" y="1630135"/>
                  <a:pt x="66467" y="1628324"/>
                </a:cubicBezTo>
                <a:close/>
                <a:moveTo>
                  <a:pt x="49137" y="1697645"/>
                </a:moveTo>
                <a:cubicBezTo>
                  <a:pt x="49654" y="1715234"/>
                  <a:pt x="65691" y="1739807"/>
                  <a:pt x="76814" y="1740325"/>
                </a:cubicBezTo>
                <a:cubicBezTo>
                  <a:pt x="88195" y="1740583"/>
                  <a:pt x="101387" y="1722477"/>
                  <a:pt x="103456" y="1703595"/>
                </a:cubicBezTo>
                <a:cubicBezTo>
                  <a:pt x="103456" y="1702819"/>
                  <a:pt x="103715" y="1701784"/>
                  <a:pt x="103715" y="1701008"/>
                </a:cubicBezTo>
                <a:cubicBezTo>
                  <a:pt x="104232" y="1682643"/>
                  <a:pt x="90006" y="1667899"/>
                  <a:pt x="72158" y="1668158"/>
                </a:cubicBezTo>
                <a:cubicBezTo>
                  <a:pt x="55862" y="1668417"/>
                  <a:pt x="48878" y="1677470"/>
                  <a:pt x="49137" y="1697645"/>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CED"/>
        </a:solidFill>
      </p:bgPr>
    </p:bg>
    <p:spTree>
      <p:nvGrpSpPr>
        <p:cNvPr id="100" name="Shape 100"/>
        <p:cNvGrpSpPr/>
        <p:nvPr/>
      </p:nvGrpSpPr>
      <p:grpSpPr>
        <a:xfrm>
          <a:off x="0" y="0"/>
          <a:ext cx="0" cy="0"/>
          <a:chOff x="0" y="0"/>
          <a:chExt cx="0" cy="0"/>
        </a:xfrm>
      </p:grpSpPr>
      <p:sp>
        <p:nvSpPr>
          <p:cNvPr id="101" name="Google Shape;101;p14"/>
          <p:cNvSpPr/>
          <p:nvPr/>
        </p:nvSpPr>
        <p:spPr>
          <a:xfrm>
            <a:off x="2125900" y="29315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748900" y="17919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01900" y="17919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532750" y="595475"/>
            <a:ext cx="69372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000">
                <a:solidFill>
                  <a:schemeClr val="dk2"/>
                </a:solidFill>
                <a:latin typeface="Times New Roman"/>
                <a:ea typeface="Times New Roman"/>
                <a:cs typeface="Times New Roman"/>
                <a:sym typeface="Times New Roman"/>
              </a:rPr>
              <a:t>Table of Contents</a:t>
            </a:r>
            <a:endParaRPr b="1" sz="4000">
              <a:solidFill>
                <a:schemeClr val="dk2"/>
              </a:solidFill>
              <a:latin typeface="Times New Roman"/>
              <a:ea typeface="Times New Roman"/>
              <a:cs typeface="Times New Roman"/>
              <a:sym typeface="Times New Roman"/>
            </a:endParaRPr>
          </a:p>
        </p:txBody>
      </p:sp>
      <p:sp>
        <p:nvSpPr>
          <p:cNvPr id="105" name="Google Shape;105;p14"/>
          <p:cNvSpPr txBox="1"/>
          <p:nvPr/>
        </p:nvSpPr>
        <p:spPr>
          <a:xfrm>
            <a:off x="514350" y="2389436"/>
            <a:ext cx="26094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1600">
                <a:solidFill>
                  <a:schemeClr val="dk1"/>
                </a:solidFill>
                <a:latin typeface="Times New Roman"/>
                <a:ea typeface="Times New Roman"/>
                <a:cs typeface="Times New Roman"/>
                <a:sym typeface="Times New Roman"/>
              </a:rPr>
              <a:t>Summary</a:t>
            </a:r>
            <a:endParaRPr sz="1600">
              <a:solidFill>
                <a:schemeClr val="dk1"/>
              </a:solidFill>
              <a:latin typeface="Times New Roman"/>
              <a:ea typeface="Times New Roman"/>
              <a:cs typeface="Times New Roman"/>
              <a:sym typeface="Times New Roman"/>
            </a:endParaRPr>
          </a:p>
        </p:txBody>
      </p:sp>
      <p:sp>
        <p:nvSpPr>
          <p:cNvPr id="106" name="Google Shape;106;p14"/>
          <p:cNvSpPr txBox="1"/>
          <p:nvPr/>
        </p:nvSpPr>
        <p:spPr>
          <a:xfrm>
            <a:off x="2114550" y="3605227"/>
            <a:ext cx="2609400" cy="2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500">
                <a:solidFill>
                  <a:schemeClr val="dk1"/>
                </a:solidFill>
                <a:latin typeface="Poppins Light"/>
                <a:ea typeface="Poppins Light"/>
                <a:cs typeface="Poppins Light"/>
                <a:sym typeface="Poppins Light"/>
              </a:rPr>
              <a:t>Synthesis</a:t>
            </a:r>
            <a:endParaRPr sz="1500">
              <a:solidFill>
                <a:schemeClr val="dk1"/>
              </a:solidFill>
              <a:latin typeface="Poppins Light"/>
              <a:ea typeface="Poppins Light"/>
              <a:cs typeface="Poppins Light"/>
              <a:sym typeface="Poppins Light"/>
            </a:endParaRPr>
          </a:p>
        </p:txBody>
      </p:sp>
      <p:sp>
        <p:nvSpPr>
          <p:cNvPr id="107" name="Google Shape;107;p14"/>
          <p:cNvSpPr txBox="1"/>
          <p:nvPr/>
        </p:nvSpPr>
        <p:spPr>
          <a:xfrm>
            <a:off x="809796" y="1890487"/>
            <a:ext cx="891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2000">
                <a:solidFill>
                  <a:schemeClr val="lt2"/>
                </a:solidFill>
                <a:latin typeface="Poppins Medium"/>
                <a:ea typeface="Poppins Medium"/>
                <a:cs typeface="Poppins Medium"/>
                <a:sym typeface="Poppins Medium"/>
              </a:rPr>
              <a:t>1</a:t>
            </a:r>
            <a:endParaRPr sz="2000">
              <a:solidFill>
                <a:schemeClr val="lt2"/>
              </a:solidFill>
              <a:latin typeface="Poppins"/>
              <a:ea typeface="Poppins"/>
              <a:cs typeface="Poppins"/>
              <a:sym typeface="Poppins"/>
            </a:endParaRPr>
          </a:p>
        </p:txBody>
      </p:sp>
      <p:sp>
        <p:nvSpPr>
          <p:cNvPr id="108" name="Google Shape;108;p14"/>
          <p:cNvSpPr txBox="1"/>
          <p:nvPr/>
        </p:nvSpPr>
        <p:spPr>
          <a:xfrm>
            <a:off x="2302821" y="3030078"/>
            <a:ext cx="150900" cy="30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2000">
                <a:solidFill>
                  <a:schemeClr val="lt2"/>
                </a:solidFill>
                <a:latin typeface="Poppins Medium"/>
                <a:ea typeface="Poppins Medium"/>
                <a:cs typeface="Poppins Medium"/>
                <a:sym typeface="Poppins Medium"/>
              </a:rPr>
              <a:t>3</a:t>
            </a:r>
            <a:endParaRPr sz="2000">
              <a:solidFill>
                <a:schemeClr val="lt2"/>
              </a:solidFill>
              <a:latin typeface="Poppins Medium"/>
              <a:ea typeface="Poppins Medium"/>
              <a:cs typeface="Poppins Medium"/>
              <a:sym typeface="Poppins Medium"/>
            </a:endParaRPr>
          </a:p>
        </p:txBody>
      </p:sp>
      <p:sp>
        <p:nvSpPr>
          <p:cNvPr id="109" name="Google Shape;109;p14"/>
          <p:cNvSpPr txBox="1"/>
          <p:nvPr/>
        </p:nvSpPr>
        <p:spPr>
          <a:xfrm>
            <a:off x="3661423" y="2389436"/>
            <a:ext cx="26094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Limitations</a:t>
            </a:r>
            <a:endParaRPr sz="1600">
              <a:solidFill>
                <a:schemeClr val="dk1"/>
              </a:solidFill>
              <a:latin typeface="Times New Roman"/>
              <a:ea typeface="Times New Roman"/>
              <a:cs typeface="Times New Roman"/>
              <a:sym typeface="Times New Roman"/>
            </a:endParaRPr>
          </a:p>
        </p:txBody>
      </p:sp>
      <p:sp>
        <p:nvSpPr>
          <p:cNvPr id="110" name="Google Shape;110;p14"/>
          <p:cNvSpPr txBox="1"/>
          <p:nvPr/>
        </p:nvSpPr>
        <p:spPr>
          <a:xfrm>
            <a:off x="3928033" y="1890487"/>
            <a:ext cx="146700" cy="30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2000">
                <a:solidFill>
                  <a:schemeClr val="lt2"/>
                </a:solidFill>
                <a:latin typeface="Poppins Medium"/>
                <a:ea typeface="Poppins Medium"/>
                <a:cs typeface="Poppins Medium"/>
                <a:sym typeface="Poppins Medium"/>
              </a:rPr>
              <a:t>2</a:t>
            </a:r>
            <a:endParaRPr sz="2000">
              <a:solidFill>
                <a:schemeClr val="lt2"/>
              </a:solidFill>
              <a:latin typeface="Poppins Medium"/>
              <a:ea typeface="Poppins Medium"/>
              <a:cs typeface="Poppins Medium"/>
              <a:sym typeface="Poppins Medium"/>
            </a:endParaRPr>
          </a:p>
        </p:txBody>
      </p:sp>
      <p:sp>
        <p:nvSpPr>
          <p:cNvPr id="111" name="Google Shape;111;p14"/>
          <p:cNvSpPr/>
          <p:nvPr/>
        </p:nvSpPr>
        <p:spPr>
          <a:xfrm rot="-482944">
            <a:off x="7153861" y="2793457"/>
            <a:ext cx="1177230" cy="1718883"/>
          </a:xfrm>
          <a:custGeom>
            <a:rect b="b" l="l" r="r" t="t"/>
            <a:pathLst>
              <a:path extrusionOk="0" h="3438282" w="2354814">
                <a:moveTo>
                  <a:pt x="2263841" y="2936430"/>
                </a:moveTo>
                <a:cubicBezTo>
                  <a:pt x="2261613" y="3056748"/>
                  <a:pt x="2261613" y="3056748"/>
                  <a:pt x="2201453" y="3090170"/>
                </a:cubicBezTo>
                <a:cubicBezTo>
                  <a:pt x="2200339" y="3094069"/>
                  <a:pt x="2198111" y="3098525"/>
                  <a:pt x="2198111" y="3102424"/>
                </a:cubicBezTo>
                <a:cubicBezTo>
                  <a:pt x="2208695" y="3182636"/>
                  <a:pt x="2204239" y="3192106"/>
                  <a:pt x="2133496" y="3203804"/>
                </a:cubicBezTo>
                <a:cubicBezTo>
                  <a:pt x="2004822" y="3224971"/>
                  <a:pt x="1876148" y="3244467"/>
                  <a:pt x="1746918" y="3261178"/>
                </a:cubicBezTo>
                <a:cubicBezTo>
                  <a:pt x="1627713" y="3276217"/>
                  <a:pt x="1507952" y="3284573"/>
                  <a:pt x="1388748" y="3300170"/>
                </a:cubicBezTo>
                <a:cubicBezTo>
                  <a:pt x="1260074" y="3317437"/>
                  <a:pt x="1131400" y="3341390"/>
                  <a:pt x="1002727" y="3359772"/>
                </a:cubicBezTo>
                <a:cubicBezTo>
                  <a:pt x="875724" y="3378154"/>
                  <a:pt x="748722" y="3393750"/>
                  <a:pt x="621719" y="3409904"/>
                </a:cubicBezTo>
                <a:cubicBezTo>
                  <a:pt x="553204" y="3418817"/>
                  <a:pt x="485247" y="3429400"/>
                  <a:pt x="416732" y="3436642"/>
                </a:cubicBezTo>
                <a:cubicBezTo>
                  <a:pt x="327050" y="3445554"/>
                  <a:pt x="301984" y="3419931"/>
                  <a:pt x="292515" y="3315766"/>
                </a:cubicBezTo>
                <a:cubicBezTo>
                  <a:pt x="283045" y="3212716"/>
                  <a:pt x="274690" y="3109109"/>
                  <a:pt x="265777" y="3000488"/>
                </a:cubicBezTo>
                <a:cubicBezTo>
                  <a:pt x="256865" y="2993804"/>
                  <a:pt x="242939" y="2985448"/>
                  <a:pt x="231241" y="2974308"/>
                </a:cubicBezTo>
                <a:cubicBezTo>
                  <a:pt x="161056" y="2907464"/>
                  <a:pt x="155486" y="2799958"/>
                  <a:pt x="224557" y="2732000"/>
                </a:cubicBezTo>
                <a:cubicBezTo>
                  <a:pt x="260207" y="2696907"/>
                  <a:pt x="266334" y="2660143"/>
                  <a:pt x="261878" y="2613353"/>
                </a:cubicBezTo>
                <a:cubicBezTo>
                  <a:pt x="255751" y="2548181"/>
                  <a:pt x="251295" y="2483008"/>
                  <a:pt x="245724" y="2413937"/>
                </a:cubicBezTo>
                <a:cubicBezTo>
                  <a:pt x="226228" y="2410037"/>
                  <a:pt x="208960" y="2407252"/>
                  <a:pt x="192249" y="2402239"/>
                </a:cubicBezTo>
                <a:cubicBezTo>
                  <a:pt x="142674" y="2387199"/>
                  <a:pt x="98669" y="2361576"/>
                  <a:pt x="83072" y="2299746"/>
                </a:cubicBezTo>
                <a:cubicBezTo>
                  <a:pt x="68589" y="2241815"/>
                  <a:pt x="88642" y="2192239"/>
                  <a:pt x="123735" y="2152133"/>
                </a:cubicBezTo>
                <a:cubicBezTo>
                  <a:pt x="148244" y="2123724"/>
                  <a:pt x="177210" y="2100886"/>
                  <a:pt x="206175" y="2074149"/>
                </a:cubicBezTo>
                <a:cubicBezTo>
                  <a:pt x="198934" y="1985024"/>
                  <a:pt x="190578" y="1891443"/>
                  <a:pt x="183894" y="1798419"/>
                </a:cubicBezTo>
                <a:cubicBezTo>
                  <a:pt x="181666" y="1770568"/>
                  <a:pt x="168854" y="1754971"/>
                  <a:pt x="149358" y="1739931"/>
                </a:cubicBezTo>
                <a:cubicBezTo>
                  <a:pt x="64133" y="1671974"/>
                  <a:pt x="59119" y="1582292"/>
                  <a:pt x="138775" y="1505422"/>
                </a:cubicBezTo>
                <a:cubicBezTo>
                  <a:pt x="160499" y="1484812"/>
                  <a:pt x="167740" y="1465873"/>
                  <a:pt x="164398" y="1436908"/>
                </a:cubicBezTo>
                <a:cubicBezTo>
                  <a:pt x="158828" y="1385661"/>
                  <a:pt x="154371" y="1333857"/>
                  <a:pt x="149358" y="1282611"/>
                </a:cubicBezTo>
                <a:cubicBezTo>
                  <a:pt x="146016" y="1248632"/>
                  <a:pt x="132090" y="1226908"/>
                  <a:pt x="102011" y="1213539"/>
                </a:cubicBezTo>
                <a:cubicBezTo>
                  <a:pt x="52992" y="1191815"/>
                  <a:pt x="25698" y="1143910"/>
                  <a:pt x="7873" y="1088765"/>
                </a:cubicBezTo>
                <a:cubicBezTo>
                  <a:pt x="-5496" y="1047544"/>
                  <a:pt x="-3268" y="1008552"/>
                  <a:pt x="25698" y="975688"/>
                </a:cubicBezTo>
                <a:cubicBezTo>
                  <a:pt x="41295" y="958420"/>
                  <a:pt x="52435" y="934467"/>
                  <a:pt x="70260" y="922213"/>
                </a:cubicBezTo>
                <a:cubicBezTo>
                  <a:pt x="116493" y="891019"/>
                  <a:pt x="138775" y="849799"/>
                  <a:pt x="123178" y="786298"/>
                </a:cubicBezTo>
                <a:cubicBezTo>
                  <a:pt x="49093" y="732823"/>
                  <a:pt x="-10509" y="603035"/>
                  <a:pt x="79730" y="488844"/>
                </a:cubicBezTo>
                <a:cubicBezTo>
                  <a:pt x="103125" y="459322"/>
                  <a:pt x="107024" y="423672"/>
                  <a:pt x="105910" y="387465"/>
                </a:cubicBezTo>
                <a:cubicBezTo>
                  <a:pt x="104796" y="349030"/>
                  <a:pt x="118722" y="328420"/>
                  <a:pt x="145459" y="305025"/>
                </a:cubicBezTo>
                <a:cubicBezTo>
                  <a:pt x="206175" y="252664"/>
                  <a:pt x="262435" y="193062"/>
                  <a:pt x="318695" y="133460"/>
                </a:cubicBezTo>
                <a:cubicBezTo>
                  <a:pt x="343761" y="106722"/>
                  <a:pt x="355459" y="102823"/>
                  <a:pt x="384981" y="123990"/>
                </a:cubicBezTo>
                <a:cubicBezTo>
                  <a:pt x="397236" y="132346"/>
                  <a:pt x="412276" y="143486"/>
                  <a:pt x="425088" y="142372"/>
                </a:cubicBezTo>
                <a:cubicBezTo>
                  <a:pt x="560446" y="130675"/>
                  <a:pt x="696361" y="117863"/>
                  <a:pt x="831719" y="103937"/>
                </a:cubicBezTo>
                <a:cubicBezTo>
                  <a:pt x="963178" y="90569"/>
                  <a:pt x="1094637" y="73858"/>
                  <a:pt x="1226095" y="61603"/>
                </a:cubicBezTo>
                <a:cubicBezTo>
                  <a:pt x="1333602" y="51577"/>
                  <a:pt x="1441666" y="42107"/>
                  <a:pt x="1549729" y="38208"/>
                </a:cubicBezTo>
                <a:cubicBezTo>
                  <a:pt x="1719066" y="32081"/>
                  <a:pt x="1887846" y="28181"/>
                  <a:pt x="2056069" y="5900"/>
                </a:cubicBezTo>
                <a:cubicBezTo>
                  <a:pt x="2092833" y="887"/>
                  <a:pt x="2130711" y="-784"/>
                  <a:pt x="2168032" y="330"/>
                </a:cubicBezTo>
                <a:cubicBezTo>
                  <a:pt x="2223178" y="1444"/>
                  <a:pt x="2247130" y="22054"/>
                  <a:pt x="2258270" y="86112"/>
                </a:cubicBezTo>
                <a:cubicBezTo>
                  <a:pt x="2269968" y="152399"/>
                  <a:pt x="2277209" y="219799"/>
                  <a:pt x="2281666" y="287200"/>
                </a:cubicBezTo>
                <a:cubicBezTo>
                  <a:pt x="2287793" y="375210"/>
                  <a:pt x="2288350" y="463221"/>
                  <a:pt x="2293363" y="551232"/>
                </a:cubicBezTo>
                <a:cubicBezTo>
                  <a:pt x="2295591" y="587438"/>
                  <a:pt x="2304504" y="622531"/>
                  <a:pt x="2306175" y="658738"/>
                </a:cubicBezTo>
                <a:cubicBezTo>
                  <a:pt x="2318429" y="886563"/>
                  <a:pt x="2330684" y="1114945"/>
                  <a:pt x="2340154" y="1342770"/>
                </a:cubicBezTo>
                <a:cubicBezTo>
                  <a:pt x="2346838" y="1507650"/>
                  <a:pt x="2349623" y="1672531"/>
                  <a:pt x="2352408" y="1837412"/>
                </a:cubicBezTo>
                <a:cubicBezTo>
                  <a:pt x="2354079" y="1963857"/>
                  <a:pt x="2356865" y="2090860"/>
                  <a:pt x="2352408" y="2217305"/>
                </a:cubicBezTo>
                <a:cubicBezTo>
                  <a:pt x="2345724" y="2420621"/>
                  <a:pt x="2334583" y="2623936"/>
                  <a:pt x="2325114" y="2826695"/>
                </a:cubicBezTo>
                <a:cubicBezTo>
                  <a:pt x="2324557" y="2833379"/>
                  <a:pt x="2324557" y="2840064"/>
                  <a:pt x="2324557" y="2846748"/>
                </a:cubicBezTo>
                <a:cubicBezTo>
                  <a:pt x="2325114" y="2904122"/>
                  <a:pt x="2325114" y="2904122"/>
                  <a:pt x="2281666" y="2926403"/>
                </a:cubicBezTo>
                <a:cubicBezTo>
                  <a:pt x="2276652" y="2928074"/>
                  <a:pt x="2271639" y="2931416"/>
                  <a:pt x="2263841" y="2936430"/>
                </a:cubicBezTo>
                <a:close/>
                <a:moveTo>
                  <a:pt x="473549" y="1551656"/>
                </a:moveTo>
                <a:cubicBezTo>
                  <a:pt x="470207" y="1559454"/>
                  <a:pt x="466308" y="1563353"/>
                  <a:pt x="466865" y="1567252"/>
                </a:cubicBezTo>
                <a:cubicBezTo>
                  <a:pt x="477448" y="1724892"/>
                  <a:pt x="487475" y="1883088"/>
                  <a:pt x="499730" y="2040727"/>
                </a:cubicBezTo>
                <a:cubicBezTo>
                  <a:pt x="500844" y="2055767"/>
                  <a:pt x="512541" y="2073592"/>
                  <a:pt x="523682" y="2082504"/>
                </a:cubicBezTo>
                <a:cubicBezTo>
                  <a:pt x="540950" y="2096430"/>
                  <a:pt x="563788" y="2102000"/>
                  <a:pt x="581613" y="2115369"/>
                </a:cubicBezTo>
                <a:cubicBezTo>
                  <a:pt x="601109" y="2129852"/>
                  <a:pt x="621719" y="2146006"/>
                  <a:pt x="634531" y="2167173"/>
                </a:cubicBezTo>
                <a:cubicBezTo>
                  <a:pt x="642329" y="2179984"/>
                  <a:pt x="636759" y="2204494"/>
                  <a:pt x="636759" y="2223433"/>
                </a:cubicBezTo>
                <a:cubicBezTo>
                  <a:pt x="622276" y="2223433"/>
                  <a:pt x="605565" y="2227889"/>
                  <a:pt x="593310" y="2221762"/>
                </a:cubicBezTo>
                <a:cubicBezTo>
                  <a:pt x="566573" y="2208950"/>
                  <a:pt x="543735" y="2184998"/>
                  <a:pt x="504743" y="2191682"/>
                </a:cubicBezTo>
                <a:cubicBezTo>
                  <a:pt x="512541" y="2358234"/>
                  <a:pt x="520897" y="2524228"/>
                  <a:pt x="528695" y="2690223"/>
                </a:cubicBezTo>
                <a:cubicBezTo>
                  <a:pt x="550419" y="2697464"/>
                  <a:pt x="566016" y="2700249"/>
                  <a:pt x="579942" y="2707491"/>
                </a:cubicBezTo>
                <a:cubicBezTo>
                  <a:pt x="613920" y="2725316"/>
                  <a:pt x="647899" y="2743698"/>
                  <a:pt x="679650" y="2765422"/>
                </a:cubicBezTo>
                <a:cubicBezTo>
                  <a:pt x="700260" y="2779348"/>
                  <a:pt x="707501" y="2804414"/>
                  <a:pt x="696361" y="2830594"/>
                </a:cubicBezTo>
                <a:cubicBezTo>
                  <a:pt x="685777" y="2855103"/>
                  <a:pt x="667395" y="2847305"/>
                  <a:pt x="650127" y="2841735"/>
                </a:cubicBezTo>
                <a:cubicBezTo>
                  <a:pt x="614478" y="2830594"/>
                  <a:pt x="578828" y="2820011"/>
                  <a:pt x="539836" y="2808313"/>
                </a:cubicBezTo>
                <a:cubicBezTo>
                  <a:pt x="535936" y="2914149"/>
                  <a:pt x="539279" y="3013857"/>
                  <a:pt x="553761" y="3111894"/>
                </a:cubicBezTo>
                <a:cubicBezTo>
                  <a:pt x="654027" y="3119135"/>
                  <a:pt x="2219278" y="2856774"/>
                  <a:pt x="2273867" y="2822239"/>
                </a:cubicBezTo>
                <a:cubicBezTo>
                  <a:pt x="2273867" y="2812212"/>
                  <a:pt x="2274424" y="2800515"/>
                  <a:pt x="2273867" y="2789374"/>
                </a:cubicBezTo>
                <a:cubicBezTo>
                  <a:pt x="2268297" y="2640090"/>
                  <a:pt x="2258827" y="2490806"/>
                  <a:pt x="2257156" y="2341523"/>
                </a:cubicBezTo>
                <a:cubicBezTo>
                  <a:pt x="2255485" y="2176642"/>
                  <a:pt x="2261613" y="2011204"/>
                  <a:pt x="2261613" y="1845767"/>
                </a:cubicBezTo>
                <a:cubicBezTo>
                  <a:pt x="2261613" y="1664733"/>
                  <a:pt x="2260498" y="1483698"/>
                  <a:pt x="2254928" y="1303221"/>
                </a:cubicBezTo>
                <a:cubicBezTo>
                  <a:pt x="2249358" y="1119958"/>
                  <a:pt x="2239331" y="937253"/>
                  <a:pt x="2228191" y="753990"/>
                </a:cubicBezTo>
                <a:cubicBezTo>
                  <a:pt x="2217607" y="584653"/>
                  <a:pt x="2203682" y="415874"/>
                  <a:pt x="2189756" y="247094"/>
                </a:cubicBezTo>
                <a:cubicBezTo>
                  <a:pt x="2185857" y="200303"/>
                  <a:pt x="2176944" y="154070"/>
                  <a:pt x="2170817" y="108951"/>
                </a:cubicBezTo>
                <a:cubicBezTo>
                  <a:pt x="2161347" y="106722"/>
                  <a:pt x="2155220" y="104494"/>
                  <a:pt x="2149650" y="104494"/>
                </a:cubicBezTo>
                <a:cubicBezTo>
                  <a:pt x="1992567" y="114521"/>
                  <a:pt x="1835485" y="124547"/>
                  <a:pt x="1678403" y="135131"/>
                </a:cubicBezTo>
                <a:cubicBezTo>
                  <a:pt x="1559199" y="143486"/>
                  <a:pt x="1440552" y="149614"/>
                  <a:pt x="1321904" y="161868"/>
                </a:cubicBezTo>
                <a:cubicBezTo>
                  <a:pt x="1208271" y="174123"/>
                  <a:pt x="1095751" y="194733"/>
                  <a:pt x="982117" y="208659"/>
                </a:cubicBezTo>
                <a:cubicBezTo>
                  <a:pt x="878509" y="221470"/>
                  <a:pt x="773788" y="229826"/>
                  <a:pt x="669623" y="239295"/>
                </a:cubicBezTo>
                <a:cubicBezTo>
                  <a:pt x="583841" y="247094"/>
                  <a:pt x="497501" y="254335"/>
                  <a:pt x="406149" y="262134"/>
                </a:cubicBezTo>
                <a:cubicBezTo>
                  <a:pt x="403920" y="296112"/>
                  <a:pt x="401135" y="333990"/>
                  <a:pt x="398907" y="368526"/>
                </a:cubicBezTo>
                <a:cubicBezTo>
                  <a:pt x="538164" y="472133"/>
                  <a:pt x="538164" y="472133"/>
                  <a:pt x="508642" y="537306"/>
                </a:cubicBezTo>
                <a:cubicBezTo>
                  <a:pt x="473549" y="523380"/>
                  <a:pt x="438456" y="509454"/>
                  <a:pt x="397793" y="493858"/>
                </a:cubicBezTo>
                <a:cubicBezTo>
                  <a:pt x="402806" y="606377"/>
                  <a:pt x="409491" y="707200"/>
                  <a:pt x="411162" y="808022"/>
                </a:cubicBezTo>
                <a:cubicBezTo>
                  <a:pt x="411719" y="851470"/>
                  <a:pt x="423974" y="877651"/>
                  <a:pt x="458509" y="898261"/>
                </a:cubicBezTo>
                <a:cubicBezTo>
                  <a:pt x="489146" y="916643"/>
                  <a:pt x="515883" y="945051"/>
                  <a:pt x="541507" y="971788"/>
                </a:cubicBezTo>
                <a:cubicBezTo>
                  <a:pt x="557103" y="987942"/>
                  <a:pt x="561560" y="1013566"/>
                  <a:pt x="546520" y="1033062"/>
                </a:cubicBezTo>
                <a:cubicBezTo>
                  <a:pt x="530366" y="1053672"/>
                  <a:pt x="515326" y="1034733"/>
                  <a:pt x="500287" y="1024149"/>
                </a:cubicBezTo>
                <a:cubicBezTo>
                  <a:pt x="478005" y="1008552"/>
                  <a:pt x="459066" y="980144"/>
                  <a:pt x="424531" y="993513"/>
                </a:cubicBezTo>
                <a:cubicBezTo>
                  <a:pt x="424531" y="1016908"/>
                  <a:pt x="422859" y="1039189"/>
                  <a:pt x="424531" y="1061470"/>
                </a:cubicBezTo>
                <a:cubicBezTo>
                  <a:pt x="431215" y="1153380"/>
                  <a:pt x="442355" y="1245290"/>
                  <a:pt x="445698" y="1337199"/>
                </a:cubicBezTo>
                <a:cubicBezTo>
                  <a:pt x="447926" y="1404600"/>
                  <a:pt x="451268" y="1464759"/>
                  <a:pt x="523125" y="1480356"/>
                </a:cubicBezTo>
                <a:cubicBezTo>
                  <a:pt x="532037" y="1482027"/>
                  <a:pt x="539836" y="1492054"/>
                  <a:pt x="547077" y="1499295"/>
                </a:cubicBezTo>
                <a:cubicBezTo>
                  <a:pt x="567687" y="1519348"/>
                  <a:pt x="573257" y="1542743"/>
                  <a:pt x="554875" y="1574494"/>
                </a:cubicBezTo>
                <a:cubicBezTo>
                  <a:pt x="528138" y="1566695"/>
                  <a:pt x="500287" y="1558897"/>
                  <a:pt x="473549" y="1551656"/>
                </a:cubicBezTo>
                <a:close/>
                <a:moveTo>
                  <a:pt x="268005" y="1556112"/>
                </a:moveTo>
                <a:cubicBezTo>
                  <a:pt x="277475" y="1730462"/>
                  <a:pt x="286944" y="1893671"/>
                  <a:pt x="295857" y="2055767"/>
                </a:cubicBezTo>
                <a:cubicBezTo>
                  <a:pt x="319252" y="2054096"/>
                  <a:pt x="337077" y="2054653"/>
                  <a:pt x="354902" y="2051868"/>
                </a:cubicBezTo>
                <a:cubicBezTo>
                  <a:pt x="371613" y="2049083"/>
                  <a:pt x="388324" y="2043512"/>
                  <a:pt x="409491" y="2037942"/>
                </a:cubicBezTo>
                <a:cubicBezTo>
                  <a:pt x="397793" y="1872504"/>
                  <a:pt x="386096" y="1712080"/>
                  <a:pt x="373841" y="1544971"/>
                </a:cubicBezTo>
                <a:cubicBezTo>
                  <a:pt x="334849" y="1548870"/>
                  <a:pt x="304212" y="1552213"/>
                  <a:pt x="268005" y="1556112"/>
                </a:cubicBezTo>
                <a:close/>
                <a:moveTo>
                  <a:pt x="359358" y="1426881"/>
                </a:moveTo>
                <a:cubicBezTo>
                  <a:pt x="345989" y="1269799"/>
                  <a:pt x="332621" y="1117730"/>
                  <a:pt x="319809" y="969003"/>
                </a:cubicBezTo>
                <a:cubicBezTo>
                  <a:pt x="284716" y="969003"/>
                  <a:pt x="258536" y="969003"/>
                  <a:pt x="229013" y="969003"/>
                </a:cubicBezTo>
                <a:cubicBezTo>
                  <a:pt x="244610" y="1128871"/>
                  <a:pt x="236255" y="1284282"/>
                  <a:pt x="261321" y="1439693"/>
                </a:cubicBezTo>
                <a:cubicBezTo>
                  <a:pt x="296971" y="1434679"/>
                  <a:pt x="325936" y="1431337"/>
                  <a:pt x="359358" y="1426881"/>
                </a:cubicBezTo>
                <a:close/>
                <a:moveTo>
                  <a:pt x="317581" y="2174971"/>
                </a:moveTo>
                <a:cubicBezTo>
                  <a:pt x="335406" y="2341523"/>
                  <a:pt x="352117" y="2499162"/>
                  <a:pt x="368828" y="2661814"/>
                </a:cubicBezTo>
                <a:cubicBezTo>
                  <a:pt x="392223" y="2659586"/>
                  <a:pt x="412833" y="2657915"/>
                  <a:pt x="436228" y="2655687"/>
                </a:cubicBezTo>
                <a:cubicBezTo>
                  <a:pt x="425645" y="2492478"/>
                  <a:pt x="415618" y="2335952"/>
                  <a:pt x="405592" y="2175528"/>
                </a:cubicBezTo>
                <a:cubicBezTo>
                  <a:pt x="378297" y="2174971"/>
                  <a:pt x="352117" y="2174971"/>
                  <a:pt x="317581" y="2174971"/>
                </a:cubicBezTo>
                <a:close/>
                <a:moveTo>
                  <a:pt x="371613" y="2780462"/>
                </a:moveTo>
                <a:cubicBezTo>
                  <a:pt x="358801" y="2848976"/>
                  <a:pt x="369942" y="3184308"/>
                  <a:pt x="385539" y="3231655"/>
                </a:cubicBezTo>
                <a:cubicBezTo>
                  <a:pt x="411719" y="3204361"/>
                  <a:pt x="439013" y="3178180"/>
                  <a:pt x="462966" y="3149215"/>
                </a:cubicBezTo>
                <a:cubicBezTo>
                  <a:pt x="470764" y="3139745"/>
                  <a:pt x="476334" y="3120806"/>
                  <a:pt x="474663" y="3107437"/>
                </a:cubicBezTo>
                <a:cubicBezTo>
                  <a:pt x="465194" y="3002716"/>
                  <a:pt x="453496" y="2897995"/>
                  <a:pt x="441798" y="2786032"/>
                </a:cubicBezTo>
                <a:cubicBezTo>
                  <a:pt x="418960" y="2784361"/>
                  <a:pt x="395008" y="2782133"/>
                  <a:pt x="371613" y="2780462"/>
                </a:cubicBezTo>
                <a:close/>
                <a:moveTo>
                  <a:pt x="312568" y="848128"/>
                </a:moveTo>
                <a:cubicBezTo>
                  <a:pt x="306997" y="727253"/>
                  <a:pt x="301984" y="615847"/>
                  <a:pt x="296414" y="497757"/>
                </a:cubicBezTo>
                <a:cubicBezTo>
                  <a:pt x="278589" y="502770"/>
                  <a:pt x="262435" y="508340"/>
                  <a:pt x="245724" y="511125"/>
                </a:cubicBezTo>
                <a:cubicBezTo>
                  <a:pt x="215088" y="516139"/>
                  <a:pt x="207289" y="539534"/>
                  <a:pt x="208960" y="569614"/>
                </a:cubicBezTo>
                <a:cubicBezTo>
                  <a:pt x="213417" y="648155"/>
                  <a:pt x="218987" y="726696"/>
                  <a:pt x="224557" y="805237"/>
                </a:cubicBezTo>
                <a:cubicBezTo>
                  <a:pt x="226228" y="830860"/>
                  <a:pt x="236812" y="848128"/>
                  <a:pt x="261321" y="848128"/>
                </a:cubicBezTo>
                <a:cubicBezTo>
                  <a:pt x="276918" y="848128"/>
                  <a:pt x="291958" y="848128"/>
                  <a:pt x="312568" y="848128"/>
                </a:cubicBezTo>
                <a:close/>
                <a:moveTo>
                  <a:pt x="1883947" y="3024440"/>
                </a:moveTo>
                <a:cubicBezTo>
                  <a:pt x="1990896" y="3032796"/>
                  <a:pt x="2096732" y="3017199"/>
                  <a:pt x="2200896" y="2983220"/>
                </a:cubicBezTo>
                <a:cubicBezTo>
                  <a:pt x="2209809" y="2980435"/>
                  <a:pt x="2216493" y="2968180"/>
                  <a:pt x="2234875" y="2949798"/>
                </a:cubicBezTo>
                <a:cubicBezTo>
                  <a:pt x="2106202" y="2959268"/>
                  <a:pt x="1998138" y="3006615"/>
                  <a:pt x="1883947" y="3024440"/>
                </a:cubicBezTo>
                <a:close/>
                <a:moveTo>
                  <a:pt x="408934" y="3328021"/>
                </a:moveTo>
                <a:cubicBezTo>
                  <a:pt x="442913" y="3325236"/>
                  <a:pt x="465194" y="3323008"/>
                  <a:pt x="487475" y="3321337"/>
                </a:cubicBezTo>
                <a:cubicBezTo>
                  <a:pt x="484690" y="3251151"/>
                  <a:pt x="484690" y="3251151"/>
                  <a:pt x="540950" y="3246138"/>
                </a:cubicBezTo>
                <a:cubicBezTo>
                  <a:pt x="554318" y="3245024"/>
                  <a:pt x="568244" y="3245581"/>
                  <a:pt x="582170" y="3243353"/>
                </a:cubicBezTo>
                <a:cubicBezTo>
                  <a:pt x="615592" y="3237225"/>
                  <a:pt x="649013" y="3230541"/>
                  <a:pt x="682992" y="3223857"/>
                </a:cubicBezTo>
                <a:cubicBezTo>
                  <a:pt x="682435" y="3218843"/>
                  <a:pt x="681878" y="3213830"/>
                  <a:pt x="680764" y="3208817"/>
                </a:cubicBezTo>
                <a:cubicBezTo>
                  <a:pt x="640658" y="3213273"/>
                  <a:pt x="600552" y="3222186"/>
                  <a:pt x="561003" y="3221071"/>
                </a:cubicBezTo>
                <a:cubicBezTo>
                  <a:pt x="493045" y="3218843"/>
                  <a:pt x="456838" y="3268976"/>
                  <a:pt x="408934" y="3328021"/>
                </a:cubicBezTo>
                <a:close/>
                <a:moveTo>
                  <a:pt x="1540260" y="3181523"/>
                </a:moveTo>
                <a:cubicBezTo>
                  <a:pt x="1650552" y="3166483"/>
                  <a:pt x="1760843" y="3150886"/>
                  <a:pt x="1870578" y="3135846"/>
                </a:cubicBezTo>
                <a:cubicBezTo>
                  <a:pt x="1756387" y="3114122"/>
                  <a:pt x="1647209" y="3144758"/>
                  <a:pt x="1540260" y="3181523"/>
                </a:cubicBezTo>
                <a:close/>
                <a:moveTo>
                  <a:pt x="128748" y="991284"/>
                </a:moveTo>
                <a:cubicBezTo>
                  <a:pt x="76944" y="1021364"/>
                  <a:pt x="63019" y="1035290"/>
                  <a:pt x="69146" y="1062027"/>
                </a:cubicBezTo>
                <a:cubicBezTo>
                  <a:pt x="78058" y="1101019"/>
                  <a:pt x="99226" y="1131099"/>
                  <a:pt x="138218" y="1153380"/>
                </a:cubicBezTo>
                <a:cubicBezTo>
                  <a:pt x="134875" y="1096563"/>
                  <a:pt x="132090" y="1046987"/>
                  <a:pt x="128748" y="991284"/>
                </a:cubicBezTo>
                <a:close/>
                <a:moveTo>
                  <a:pt x="219544" y="2220647"/>
                </a:moveTo>
                <a:cubicBezTo>
                  <a:pt x="180552" y="2228446"/>
                  <a:pt x="169968" y="2260754"/>
                  <a:pt x="157714" y="2299189"/>
                </a:cubicBezTo>
                <a:cubicBezTo>
                  <a:pt x="182223" y="2318685"/>
                  <a:pt x="205618" y="2337066"/>
                  <a:pt x="240154" y="2364361"/>
                </a:cubicBezTo>
                <a:cubicBezTo>
                  <a:pt x="231799" y="2306430"/>
                  <a:pt x="225671" y="2265210"/>
                  <a:pt x="219544" y="2220647"/>
                </a:cubicBezTo>
                <a:close/>
                <a:moveTo>
                  <a:pt x="1253947" y="3116350"/>
                </a:moveTo>
                <a:cubicBezTo>
                  <a:pt x="1254504" y="3121363"/>
                  <a:pt x="1255618" y="3125820"/>
                  <a:pt x="1256175" y="3130833"/>
                </a:cubicBezTo>
                <a:cubicBezTo>
                  <a:pt x="1348642" y="3142531"/>
                  <a:pt x="1433867" y="3100753"/>
                  <a:pt x="1523549" y="3088499"/>
                </a:cubicBezTo>
                <a:cubicBezTo>
                  <a:pt x="1522992" y="3082928"/>
                  <a:pt x="1522435" y="3077358"/>
                  <a:pt x="1521321" y="3072345"/>
                </a:cubicBezTo>
                <a:cubicBezTo>
                  <a:pt x="1432196" y="3086828"/>
                  <a:pt x="1343072" y="3101867"/>
                  <a:pt x="1253947" y="3116350"/>
                </a:cubicBezTo>
                <a:close/>
                <a:moveTo>
                  <a:pt x="293629" y="380781"/>
                </a:moveTo>
                <a:cubicBezTo>
                  <a:pt x="293629" y="349030"/>
                  <a:pt x="293629" y="323407"/>
                  <a:pt x="293629" y="289985"/>
                </a:cubicBezTo>
                <a:cubicBezTo>
                  <a:pt x="256865" y="317836"/>
                  <a:pt x="210631" y="322850"/>
                  <a:pt x="210631" y="393592"/>
                </a:cubicBezTo>
                <a:cubicBezTo>
                  <a:pt x="239597" y="389136"/>
                  <a:pt x="265220" y="385237"/>
                  <a:pt x="293629" y="380781"/>
                </a:cubicBezTo>
                <a:close/>
                <a:moveTo>
                  <a:pt x="1562541" y="418102"/>
                </a:moveTo>
                <a:cubicBezTo>
                  <a:pt x="1622143" y="426457"/>
                  <a:pt x="1705141" y="424786"/>
                  <a:pt x="1780896" y="450409"/>
                </a:cubicBezTo>
                <a:cubicBezTo>
                  <a:pt x="1942435" y="506112"/>
                  <a:pt x="1975857" y="680462"/>
                  <a:pt x="1861666" y="822505"/>
                </a:cubicBezTo>
                <a:cubicBezTo>
                  <a:pt x="1810976" y="885449"/>
                  <a:pt x="1750260" y="922770"/>
                  <a:pt x="1679517" y="939481"/>
                </a:cubicBezTo>
                <a:cubicBezTo>
                  <a:pt x="1605989" y="957306"/>
                  <a:pt x="1532462" y="971788"/>
                  <a:pt x="1458377" y="986271"/>
                </a:cubicBezTo>
                <a:cubicBezTo>
                  <a:pt x="1408244" y="996298"/>
                  <a:pt x="1357554" y="1002425"/>
                  <a:pt x="1307979" y="1015237"/>
                </a:cubicBezTo>
                <a:cubicBezTo>
                  <a:pt x="1209385" y="1040303"/>
                  <a:pt x="1115804" y="1009109"/>
                  <a:pt x="1022780" y="982372"/>
                </a:cubicBezTo>
                <a:cubicBezTo>
                  <a:pt x="953708" y="962319"/>
                  <a:pt x="901347" y="912186"/>
                  <a:pt x="872382" y="831974"/>
                </a:cubicBezTo>
                <a:cubicBezTo>
                  <a:pt x="840074" y="743407"/>
                  <a:pt x="863470" y="670993"/>
                  <a:pt x="908032" y="598022"/>
                </a:cubicBezTo>
                <a:cubicBezTo>
                  <a:pt x="969862" y="496643"/>
                  <a:pt x="1064557" y="473247"/>
                  <a:pt x="1159252" y="453751"/>
                </a:cubicBezTo>
                <a:cubicBezTo>
                  <a:pt x="1222753" y="440383"/>
                  <a:pt x="1288483" y="439826"/>
                  <a:pt x="1353098" y="434255"/>
                </a:cubicBezTo>
                <a:cubicBezTo>
                  <a:pt x="1416599" y="429799"/>
                  <a:pt x="1479544" y="424786"/>
                  <a:pt x="1562541" y="418102"/>
                </a:cubicBezTo>
                <a:close/>
                <a:moveTo>
                  <a:pt x="1235008" y="899932"/>
                </a:moveTo>
                <a:cubicBezTo>
                  <a:pt x="1235565" y="896590"/>
                  <a:pt x="1236122" y="893247"/>
                  <a:pt x="1236679" y="890462"/>
                </a:cubicBezTo>
                <a:cubicBezTo>
                  <a:pt x="1252276" y="889348"/>
                  <a:pt x="1268430" y="889905"/>
                  <a:pt x="1284027" y="886563"/>
                </a:cubicBezTo>
                <a:cubicBezTo>
                  <a:pt x="1379835" y="864282"/>
                  <a:pt x="1476202" y="843672"/>
                  <a:pt x="1571454" y="818048"/>
                </a:cubicBezTo>
                <a:cubicBezTo>
                  <a:pt x="1623257" y="804123"/>
                  <a:pt x="1673390" y="783513"/>
                  <a:pt x="1723522" y="764574"/>
                </a:cubicBezTo>
                <a:cubicBezTo>
                  <a:pt x="1773098" y="745635"/>
                  <a:pt x="1808191" y="708314"/>
                  <a:pt x="1826573" y="651497"/>
                </a:cubicBezTo>
                <a:cubicBezTo>
                  <a:pt x="1843284" y="600250"/>
                  <a:pt x="1832143" y="562929"/>
                  <a:pt x="1787024" y="551232"/>
                </a:cubicBezTo>
                <a:cubicBezTo>
                  <a:pt x="1737448" y="538420"/>
                  <a:pt x="1685645" y="527279"/>
                  <a:pt x="1635512" y="530621"/>
                </a:cubicBezTo>
                <a:cubicBezTo>
                  <a:pt x="1501825" y="539534"/>
                  <a:pt x="1368695" y="557359"/>
                  <a:pt x="1235008" y="570171"/>
                </a:cubicBezTo>
                <a:cubicBezTo>
                  <a:pt x="1150340" y="578526"/>
                  <a:pt x="1073470" y="608049"/>
                  <a:pt x="1006626" y="669879"/>
                </a:cubicBezTo>
                <a:cubicBezTo>
                  <a:pt x="973204" y="700515"/>
                  <a:pt x="953708" y="740064"/>
                  <a:pt x="958164" y="786855"/>
                </a:cubicBezTo>
                <a:cubicBezTo>
                  <a:pt x="962064" y="828075"/>
                  <a:pt x="998828" y="842001"/>
                  <a:pt x="1028350" y="850913"/>
                </a:cubicBezTo>
                <a:cubicBezTo>
                  <a:pt x="1096865" y="870966"/>
                  <a:pt x="1166493" y="884335"/>
                  <a:pt x="1235008" y="899932"/>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2" name="Google Shape;112;p14"/>
          <p:cNvSpPr txBox="1"/>
          <p:nvPr/>
        </p:nvSpPr>
        <p:spPr>
          <a:xfrm>
            <a:off x="6735525" y="2719500"/>
            <a:ext cx="1884000" cy="1952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113" name="Google Shape;113;p14"/>
          <p:cNvSpPr/>
          <p:nvPr/>
        </p:nvSpPr>
        <p:spPr>
          <a:xfrm>
            <a:off x="6827672" y="2972905"/>
            <a:ext cx="641145" cy="616392"/>
          </a:xfrm>
          <a:custGeom>
            <a:rect b="b" l="l" r="r" t="t"/>
            <a:pathLst>
              <a:path extrusionOk="0" h="844372" w="919205">
                <a:moveTo>
                  <a:pt x="918177" y="405820"/>
                </a:moveTo>
                <a:cubicBezTo>
                  <a:pt x="915802" y="412172"/>
                  <a:pt x="909893" y="416278"/>
                  <a:pt x="903100" y="416278"/>
                </a:cubicBezTo>
                <a:lnTo>
                  <a:pt x="817109" y="416278"/>
                </a:lnTo>
                <a:lnTo>
                  <a:pt x="817109" y="828298"/>
                </a:lnTo>
                <a:cubicBezTo>
                  <a:pt x="817109" y="837155"/>
                  <a:pt x="809893" y="844372"/>
                  <a:pt x="801019" y="844372"/>
                </a:cubicBezTo>
                <a:lnTo>
                  <a:pt x="572392" y="844372"/>
                </a:lnTo>
                <a:cubicBezTo>
                  <a:pt x="567311" y="844372"/>
                  <a:pt x="563188" y="840248"/>
                  <a:pt x="563188" y="835166"/>
                </a:cubicBezTo>
                <a:lnTo>
                  <a:pt x="563188" y="587387"/>
                </a:lnTo>
                <a:lnTo>
                  <a:pt x="362046" y="587387"/>
                </a:lnTo>
                <a:lnTo>
                  <a:pt x="362046" y="835166"/>
                </a:lnTo>
                <a:cubicBezTo>
                  <a:pt x="362046" y="840248"/>
                  <a:pt x="357922" y="844372"/>
                  <a:pt x="352841" y="844372"/>
                </a:cubicBezTo>
                <a:lnTo>
                  <a:pt x="124196" y="844372"/>
                </a:lnTo>
                <a:cubicBezTo>
                  <a:pt x="115341" y="844372"/>
                  <a:pt x="108124" y="837155"/>
                  <a:pt x="108124" y="828298"/>
                </a:cubicBezTo>
                <a:lnTo>
                  <a:pt x="108124" y="416278"/>
                </a:lnTo>
                <a:lnTo>
                  <a:pt x="16114" y="416278"/>
                </a:lnTo>
                <a:cubicBezTo>
                  <a:pt x="9321" y="416278"/>
                  <a:pt x="3411" y="412172"/>
                  <a:pt x="1036" y="405820"/>
                </a:cubicBezTo>
                <a:cubicBezTo>
                  <a:pt x="-1339" y="399467"/>
                  <a:pt x="447" y="392489"/>
                  <a:pt x="5583" y="388033"/>
                </a:cubicBezTo>
                <a:lnTo>
                  <a:pt x="449067" y="3908"/>
                </a:lnTo>
                <a:cubicBezTo>
                  <a:pt x="455087" y="-1303"/>
                  <a:pt x="464126" y="-1303"/>
                  <a:pt x="470128" y="3908"/>
                </a:cubicBezTo>
                <a:lnTo>
                  <a:pt x="626958" y="139738"/>
                </a:lnTo>
                <a:lnTo>
                  <a:pt x="626958" y="75589"/>
                </a:lnTo>
                <a:cubicBezTo>
                  <a:pt x="626958" y="66714"/>
                  <a:pt x="634174" y="59496"/>
                  <a:pt x="643029" y="59496"/>
                </a:cubicBezTo>
                <a:lnTo>
                  <a:pt x="753118" y="59496"/>
                </a:lnTo>
                <a:cubicBezTo>
                  <a:pt x="761991" y="59496"/>
                  <a:pt x="769189" y="66714"/>
                  <a:pt x="769189" y="75589"/>
                </a:cubicBezTo>
                <a:lnTo>
                  <a:pt x="769189" y="262937"/>
                </a:lnTo>
                <a:lnTo>
                  <a:pt x="913630" y="388033"/>
                </a:lnTo>
                <a:cubicBezTo>
                  <a:pt x="918766" y="392489"/>
                  <a:pt x="920534" y="399467"/>
                  <a:pt x="918177" y="40582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4" name="Google Shape;114;p14"/>
          <p:cNvSpPr/>
          <p:nvPr/>
        </p:nvSpPr>
        <p:spPr>
          <a:xfrm>
            <a:off x="6843292" y="2986856"/>
            <a:ext cx="609967" cy="588982"/>
          </a:xfrm>
          <a:custGeom>
            <a:rect b="b" l="l" r="r" t="t"/>
            <a:pathLst>
              <a:path extrusionOk="0" h="806824" w="874504">
                <a:moveTo>
                  <a:pt x="728426" y="227857"/>
                </a:moveTo>
                <a:lnTo>
                  <a:pt x="623013" y="136548"/>
                </a:lnTo>
                <a:lnTo>
                  <a:pt x="623013" y="58773"/>
                </a:lnTo>
                <a:lnTo>
                  <a:pt x="728426" y="58773"/>
                </a:lnTo>
                <a:lnTo>
                  <a:pt x="728426" y="227857"/>
                </a:lnTo>
                <a:close/>
                <a:moveTo>
                  <a:pt x="437243" y="0"/>
                </a:moveTo>
                <a:lnTo>
                  <a:pt x="0" y="378730"/>
                </a:lnTo>
                <a:lnTo>
                  <a:pt x="94974" y="378730"/>
                </a:lnTo>
                <a:cubicBezTo>
                  <a:pt x="100055" y="378730"/>
                  <a:pt x="104179" y="382854"/>
                  <a:pt x="104179" y="387936"/>
                </a:cubicBezTo>
                <a:lnTo>
                  <a:pt x="104179" y="806824"/>
                </a:lnTo>
                <a:lnTo>
                  <a:pt x="321282" y="806824"/>
                </a:lnTo>
                <a:lnTo>
                  <a:pt x="321282" y="565913"/>
                </a:lnTo>
                <a:cubicBezTo>
                  <a:pt x="321282" y="557038"/>
                  <a:pt x="328498" y="549839"/>
                  <a:pt x="337353" y="549839"/>
                </a:cubicBezTo>
                <a:lnTo>
                  <a:pt x="543153" y="549839"/>
                </a:lnTo>
                <a:cubicBezTo>
                  <a:pt x="552026" y="549839"/>
                  <a:pt x="559243" y="557038"/>
                  <a:pt x="559243" y="565913"/>
                </a:cubicBezTo>
                <a:lnTo>
                  <a:pt x="559243" y="806824"/>
                </a:lnTo>
                <a:lnTo>
                  <a:pt x="776345" y="806824"/>
                </a:lnTo>
                <a:lnTo>
                  <a:pt x="776345" y="387936"/>
                </a:lnTo>
                <a:cubicBezTo>
                  <a:pt x="776345" y="382854"/>
                  <a:pt x="780469" y="378730"/>
                  <a:pt x="785550" y="378730"/>
                </a:cubicBezTo>
                <a:lnTo>
                  <a:pt x="874505" y="378730"/>
                </a:lnTo>
                <a:lnTo>
                  <a:pt x="437243" y="0"/>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5" name="Google Shape;115;p14"/>
          <p:cNvSpPr/>
          <p:nvPr/>
        </p:nvSpPr>
        <p:spPr>
          <a:xfrm>
            <a:off x="6903872" y="2972905"/>
            <a:ext cx="641145" cy="616392"/>
          </a:xfrm>
          <a:custGeom>
            <a:rect b="b" l="l" r="r" t="t"/>
            <a:pathLst>
              <a:path extrusionOk="0" h="844372" w="919205">
                <a:moveTo>
                  <a:pt x="913630" y="388033"/>
                </a:moveTo>
                <a:lnTo>
                  <a:pt x="769189" y="262937"/>
                </a:lnTo>
                <a:lnTo>
                  <a:pt x="769189" y="75589"/>
                </a:lnTo>
                <a:cubicBezTo>
                  <a:pt x="769189" y="66714"/>
                  <a:pt x="761991" y="59496"/>
                  <a:pt x="753118" y="59496"/>
                </a:cubicBezTo>
                <a:lnTo>
                  <a:pt x="643029" y="59496"/>
                </a:lnTo>
                <a:cubicBezTo>
                  <a:pt x="634174" y="59496"/>
                  <a:pt x="626958" y="66714"/>
                  <a:pt x="626958" y="75589"/>
                </a:cubicBezTo>
                <a:lnTo>
                  <a:pt x="626958" y="139738"/>
                </a:lnTo>
                <a:lnTo>
                  <a:pt x="470128" y="3908"/>
                </a:lnTo>
                <a:cubicBezTo>
                  <a:pt x="464126" y="-1303"/>
                  <a:pt x="455087" y="-1303"/>
                  <a:pt x="449067" y="3908"/>
                </a:cubicBezTo>
                <a:lnTo>
                  <a:pt x="5583" y="388033"/>
                </a:lnTo>
                <a:cubicBezTo>
                  <a:pt x="447" y="392489"/>
                  <a:pt x="-1339" y="399467"/>
                  <a:pt x="1036" y="405820"/>
                </a:cubicBezTo>
                <a:cubicBezTo>
                  <a:pt x="3411" y="412172"/>
                  <a:pt x="9321" y="416278"/>
                  <a:pt x="16114" y="416278"/>
                </a:cubicBezTo>
                <a:lnTo>
                  <a:pt x="108124" y="416278"/>
                </a:lnTo>
                <a:lnTo>
                  <a:pt x="108124" y="828298"/>
                </a:lnTo>
                <a:cubicBezTo>
                  <a:pt x="108124" y="837155"/>
                  <a:pt x="115341" y="844372"/>
                  <a:pt x="124196" y="844372"/>
                </a:cubicBezTo>
                <a:lnTo>
                  <a:pt x="352841" y="844372"/>
                </a:lnTo>
                <a:cubicBezTo>
                  <a:pt x="357922" y="844372"/>
                  <a:pt x="362046" y="840248"/>
                  <a:pt x="362046" y="835166"/>
                </a:cubicBezTo>
                <a:lnTo>
                  <a:pt x="362046" y="587387"/>
                </a:lnTo>
                <a:lnTo>
                  <a:pt x="563188" y="587387"/>
                </a:lnTo>
                <a:lnTo>
                  <a:pt x="563188" y="835166"/>
                </a:lnTo>
                <a:cubicBezTo>
                  <a:pt x="563188" y="840248"/>
                  <a:pt x="567311" y="844372"/>
                  <a:pt x="572392" y="844372"/>
                </a:cubicBezTo>
                <a:lnTo>
                  <a:pt x="801019" y="844372"/>
                </a:lnTo>
                <a:cubicBezTo>
                  <a:pt x="809893" y="844372"/>
                  <a:pt x="817109" y="837155"/>
                  <a:pt x="817109" y="828298"/>
                </a:cubicBezTo>
                <a:lnTo>
                  <a:pt x="817109" y="416278"/>
                </a:lnTo>
                <a:lnTo>
                  <a:pt x="903100" y="416278"/>
                </a:lnTo>
                <a:cubicBezTo>
                  <a:pt x="909893" y="416278"/>
                  <a:pt x="915802" y="412172"/>
                  <a:pt x="918177" y="405820"/>
                </a:cubicBezTo>
                <a:cubicBezTo>
                  <a:pt x="920534" y="399467"/>
                  <a:pt x="918766" y="392489"/>
                  <a:pt x="913630" y="388033"/>
                </a:cubicBezTo>
                <a:close/>
                <a:moveTo>
                  <a:pt x="645367" y="77909"/>
                </a:moveTo>
                <a:lnTo>
                  <a:pt x="750780" y="77909"/>
                </a:lnTo>
                <a:lnTo>
                  <a:pt x="750780" y="246992"/>
                </a:lnTo>
                <a:lnTo>
                  <a:pt x="645367" y="155684"/>
                </a:lnTo>
                <a:lnTo>
                  <a:pt x="645367" y="77909"/>
                </a:lnTo>
                <a:close/>
                <a:moveTo>
                  <a:pt x="807905" y="397865"/>
                </a:moveTo>
                <a:cubicBezTo>
                  <a:pt x="802824" y="397865"/>
                  <a:pt x="798700" y="401990"/>
                  <a:pt x="798700" y="407072"/>
                </a:cubicBezTo>
                <a:lnTo>
                  <a:pt x="798700" y="825960"/>
                </a:lnTo>
                <a:lnTo>
                  <a:pt x="581597" y="825960"/>
                </a:lnTo>
                <a:lnTo>
                  <a:pt x="581597" y="585048"/>
                </a:lnTo>
                <a:cubicBezTo>
                  <a:pt x="581597" y="576174"/>
                  <a:pt x="574381" y="568974"/>
                  <a:pt x="565507" y="568974"/>
                </a:cubicBezTo>
                <a:lnTo>
                  <a:pt x="359708" y="568974"/>
                </a:lnTo>
                <a:cubicBezTo>
                  <a:pt x="350853" y="568974"/>
                  <a:pt x="343636" y="576174"/>
                  <a:pt x="343636" y="585048"/>
                </a:cubicBezTo>
                <a:lnTo>
                  <a:pt x="343636" y="825960"/>
                </a:lnTo>
                <a:lnTo>
                  <a:pt x="126534" y="825960"/>
                </a:lnTo>
                <a:lnTo>
                  <a:pt x="126534" y="407072"/>
                </a:lnTo>
                <a:cubicBezTo>
                  <a:pt x="126534" y="401990"/>
                  <a:pt x="122410" y="397865"/>
                  <a:pt x="117329" y="397865"/>
                </a:cubicBezTo>
                <a:lnTo>
                  <a:pt x="22354" y="397865"/>
                </a:lnTo>
                <a:lnTo>
                  <a:pt x="459598" y="19135"/>
                </a:lnTo>
                <a:lnTo>
                  <a:pt x="896859" y="397865"/>
                </a:lnTo>
                <a:lnTo>
                  <a:pt x="807905" y="397865"/>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6" name="Google Shape;116;p14"/>
          <p:cNvSpPr/>
          <p:nvPr/>
        </p:nvSpPr>
        <p:spPr>
          <a:xfrm>
            <a:off x="7822762" y="3851753"/>
            <a:ext cx="628106" cy="575493"/>
          </a:xfrm>
          <a:custGeom>
            <a:rect b="b" l="l" r="r" t="t"/>
            <a:pathLst>
              <a:path extrusionOk="0" h="825079" w="962615">
                <a:moveTo>
                  <a:pt x="45677" y="811591"/>
                </a:moveTo>
                <a:cubicBezTo>
                  <a:pt x="65960" y="798973"/>
                  <a:pt x="124078" y="757404"/>
                  <a:pt x="156960" y="678118"/>
                </a:cubicBezTo>
                <a:cubicBezTo>
                  <a:pt x="158906" y="673440"/>
                  <a:pt x="157432" y="667996"/>
                  <a:pt x="153364" y="664988"/>
                </a:cubicBezTo>
                <a:cubicBezTo>
                  <a:pt x="59022" y="594920"/>
                  <a:pt x="0" y="494938"/>
                  <a:pt x="0" y="383969"/>
                </a:cubicBezTo>
                <a:cubicBezTo>
                  <a:pt x="0" y="171917"/>
                  <a:pt x="215491" y="0"/>
                  <a:pt x="481298" y="0"/>
                </a:cubicBezTo>
                <a:cubicBezTo>
                  <a:pt x="747124" y="0"/>
                  <a:pt x="962616" y="171917"/>
                  <a:pt x="962616" y="383969"/>
                </a:cubicBezTo>
                <a:cubicBezTo>
                  <a:pt x="962616" y="596041"/>
                  <a:pt x="747124" y="767938"/>
                  <a:pt x="481298" y="767938"/>
                </a:cubicBezTo>
                <a:cubicBezTo>
                  <a:pt x="421588" y="767938"/>
                  <a:pt x="364413" y="759271"/>
                  <a:pt x="311641" y="743410"/>
                </a:cubicBezTo>
                <a:cubicBezTo>
                  <a:pt x="308162" y="742368"/>
                  <a:pt x="304388" y="743076"/>
                  <a:pt x="301538" y="745316"/>
                </a:cubicBezTo>
                <a:cubicBezTo>
                  <a:pt x="175318" y="844139"/>
                  <a:pt x="75218" y="826568"/>
                  <a:pt x="46660" y="818509"/>
                </a:cubicBezTo>
                <a:cubicBezTo>
                  <a:pt x="43476" y="817605"/>
                  <a:pt x="42847" y="813360"/>
                  <a:pt x="45677" y="81159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7" name="Google Shape;117;p14"/>
          <p:cNvSpPr/>
          <p:nvPr/>
        </p:nvSpPr>
        <p:spPr>
          <a:xfrm>
            <a:off x="7892548" y="3997301"/>
            <a:ext cx="640918" cy="589198"/>
          </a:xfrm>
          <a:custGeom>
            <a:rect b="b" l="l" r="r" t="t"/>
            <a:pathLst>
              <a:path extrusionOk="0" h="844728" w="982250">
                <a:moveTo>
                  <a:pt x="837594" y="114605"/>
                </a:moveTo>
                <a:cubicBezTo>
                  <a:pt x="744962" y="40704"/>
                  <a:pt x="621906" y="0"/>
                  <a:pt x="491125" y="0"/>
                </a:cubicBezTo>
                <a:cubicBezTo>
                  <a:pt x="360345" y="0"/>
                  <a:pt x="237308" y="40704"/>
                  <a:pt x="144676" y="114605"/>
                </a:cubicBezTo>
                <a:cubicBezTo>
                  <a:pt x="51377" y="189036"/>
                  <a:pt x="0" y="288193"/>
                  <a:pt x="0" y="393796"/>
                </a:cubicBezTo>
                <a:cubicBezTo>
                  <a:pt x="0" y="449733"/>
                  <a:pt x="14308" y="503783"/>
                  <a:pt x="42552" y="554432"/>
                </a:cubicBezTo>
                <a:cubicBezTo>
                  <a:pt x="69714" y="603156"/>
                  <a:pt x="108316" y="646317"/>
                  <a:pt x="157334" y="682717"/>
                </a:cubicBezTo>
                <a:cubicBezTo>
                  <a:pt x="157766" y="683051"/>
                  <a:pt x="157923" y="683660"/>
                  <a:pt x="157707" y="684191"/>
                </a:cubicBezTo>
                <a:cubicBezTo>
                  <a:pt x="125513" y="761826"/>
                  <a:pt x="67375" y="802471"/>
                  <a:pt x="50315" y="813085"/>
                </a:cubicBezTo>
                <a:cubicBezTo>
                  <a:pt x="45736" y="815935"/>
                  <a:pt x="43259" y="821222"/>
                  <a:pt x="44026" y="826568"/>
                </a:cubicBezTo>
                <a:cubicBezTo>
                  <a:pt x="44792" y="831914"/>
                  <a:pt x="48645" y="836316"/>
                  <a:pt x="53834" y="837790"/>
                </a:cubicBezTo>
                <a:lnTo>
                  <a:pt x="53834" y="837790"/>
                </a:lnTo>
                <a:cubicBezTo>
                  <a:pt x="64565" y="840817"/>
                  <a:pt x="83315" y="844728"/>
                  <a:pt x="108493" y="844728"/>
                </a:cubicBezTo>
                <a:cubicBezTo>
                  <a:pt x="120521" y="844728"/>
                  <a:pt x="134043" y="843824"/>
                  <a:pt x="148823" y="841505"/>
                </a:cubicBezTo>
                <a:cubicBezTo>
                  <a:pt x="205350" y="832641"/>
                  <a:pt x="262072" y="806186"/>
                  <a:pt x="317400" y="762848"/>
                </a:cubicBezTo>
                <a:cubicBezTo>
                  <a:pt x="317753" y="762573"/>
                  <a:pt x="318205" y="762494"/>
                  <a:pt x="318618" y="762612"/>
                </a:cubicBezTo>
                <a:cubicBezTo>
                  <a:pt x="373710" y="779161"/>
                  <a:pt x="431749" y="787573"/>
                  <a:pt x="491105" y="787573"/>
                </a:cubicBezTo>
                <a:cubicBezTo>
                  <a:pt x="621886" y="787573"/>
                  <a:pt x="744943" y="746869"/>
                  <a:pt x="837574" y="672968"/>
                </a:cubicBezTo>
                <a:cubicBezTo>
                  <a:pt x="930874" y="598537"/>
                  <a:pt x="982250" y="499400"/>
                  <a:pt x="982250" y="393777"/>
                </a:cubicBezTo>
                <a:cubicBezTo>
                  <a:pt x="982270" y="288193"/>
                  <a:pt x="930893" y="189036"/>
                  <a:pt x="837594" y="114605"/>
                </a:cubicBezTo>
                <a:close/>
                <a:moveTo>
                  <a:pt x="59160" y="818883"/>
                </a:moveTo>
                <a:lnTo>
                  <a:pt x="59160" y="818883"/>
                </a:lnTo>
                <a:cubicBezTo>
                  <a:pt x="59160" y="818883"/>
                  <a:pt x="59180" y="818883"/>
                  <a:pt x="59180" y="818883"/>
                </a:cubicBezTo>
                <a:cubicBezTo>
                  <a:pt x="59180" y="818883"/>
                  <a:pt x="59160" y="818883"/>
                  <a:pt x="59160" y="818883"/>
                </a:cubicBezTo>
                <a:close/>
                <a:moveTo>
                  <a:pt x="491125" y="767938"/>
                </a:moveTo>
                <a:cubicBezTo>
                  <a:pt x="433675" y="767938"/>
                  <a:pt x="377542" y="759821"/>
                  <a:pt x="324298" y="743822"/>
                </a:cubicBezTo>
                <a:cubicBezTo>
                  <a:pt x="317773" y="741857"/>
                  <a:pt x="310658" y="743193"/>
                  <a:pt x="305292" y="747399"/>
                </a:cubicBezTo>
                <a:cubicBezTo>
                  <a:pt x="197999" y="831422"/>
                  <a:pt x="110596" y="828926"/>
                  <a:pt x="72466" y="821929"/>
                </a:cubicBezTo>
                <a:cubicBezTo>
                  <a:pt x="100021" y="802432"/>
                  <a:pt x="147055" y="761158"/>
                  <a:pt x="175848" y="691718"/>
                </a:cubicBezTo>
                <a:cubicBezTo>
                  <a:pt x="179524" y="682835"/>
                  <a:pt x="176733" y="672654"/>
                  <a:pt x="169028" y="666934"/>
                </a:cubicBezTo>
                <a:cubicBezTo>
                  <a:pt x="122270" y="632205"/>
                  <a:pt x="85497" y="591127"/>
                  <a:pt x="59691" y="544860"/>
                </a:cubicBezTo>
                <a:cubicBezTo>
                  <a:pt x="33137" y="497179"/>
                  <a:pt x="19654" y="446352"/>
                  <a:pt x="19654" y="393796"/>
                </a:cubicBezTo>
                <a:cubicBezTo>
                  <a:pt x="19654" y="187503"/>
                  <a:pt x="231156" y="19654"/>
                  <a:pt x="491125" y="19654"/>
                </a:cubicBezTo>
                <a:cubicBezTo>
                  <a:pt x="751114" y="19654"/>
                  <a:pt x="962616" y="187503"/>
                  <a:pt x="962616" y="393796"/>
                </a:cubicBezTo>
                <a:cubicBezTo>
                  <a:pt x="962616" y="600089"/>
                  <a:pt x="751114" y="767938"/>
                  <a:pt x="491125" y="76793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8" name="Google Shape;118;p14"/>
          <p:cNvSpPr/>
          <p:nvPr/>
        </p:nvSpPr>
        <p:spPr>
          <a:xfrm>
            <a:off x="6974353" y="3855656"/>
            <a:ext cx="549346" cy="563420"/>
          </a:xfrm>
          <a:custGeom>
            <a:rect b="b" l="l" r="r" t="t"/>
            <a:pathLst>
              <a:path extrusionOk="0" h="828559" w="725209">
                <a:moveTo>
                  <a:pt x="725209" y="712865"/>
                </a:moveTo>
                <a:lnTo>
                  <a:pt x="725209" y="828560"/>
                </a:lnTo>
                <a:lnTo>
                  <a:pt x="0" y="828560"/>
                </a:lnTo>
                <a:lnTo>
                  <a:pt x="0" y="712865"/>
                </a:lnTo>
                <a:cubicBezTo>
                  <a:pt x="0" y="603251"/>
                  <a:pt x="59358" y="507508"/>
                  <a:pt x="147709" y="455987"/>
                </a:cubicBezTo>
                <a:cubicBezTo>
                  <a:pt x="153064" y="452870"/>
                  <a:pt x="159791" y="453429"/>
                  <a:pt x="164603" y="457325"/>
                </a:cubicBezTo>
                <a:cubicBezTo>
                  <a:pt x="217387" y="500107"/>
                  <a:pt x="284692" y="525749"/>
                  <a:pt x="357962" y="525749"/>
                </a:cubicBezTo>
                <a:cubicBezTo>
                  <a:pt x="432943" y="525749"/>
                  <a:pt x="501638" y="498904"/>
                  <a:pt x="554980" y="454327"/>
                </a:cubicBezTo>
                <a:cubicBezTo>
                  <a:pt x="559708" y="450381"/>
                  <a:pt x="566367" y="449703"/>
                  <a:pt x="571756" y="452701"/>
                </a:cubicBezTo>
                <a:cubicBezTo>
                  <a:pt x="663259" y="503392"/>
                  <a:pt x="725209" y="600897"/>
                  <a:pt x="725209" y="712865"/>
                </a:cubicBezTo>
                <a:close/>
                <a:moveTo>
                  <a:pt x="357962" y="437221"/>
                </a:moveTo>
                <a:cubicBezTo>
                  <a:pt x="478762" y="437221"/>
                  <a:pt x="576687" y="339344"/>
                  <a:pt x="576687" y="218602"/>
                </a:cubicBezTo>
                <a:cubicBezTo>
                  <a:pt x="576687" y="97860"/>
                  <a:pt x="478762" y="0"/>
                  <a:pt x="357962" y="0"/>
                </a:cubicBezTo>
                <a:cubicBezTo>
                  <a:pt x="237161" y="0"/>
                  <a:pt x="139237" y="97877"/>
                  <a:pt x="139237" y="218619"/>
                </a:cubicBezTo>
                <a:cubicBezTo>
                  <a:pt x="139237" y="339361"/>
                  <a:pt x="237161" y="437221"/>
                  <a:pt x="357962" y="43722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9" name="Google Shape;119;p14"/>
          <p:cNvSpPr/>
          <p:nvPr/>
        </p:nvSpPr>
        <p:spPr>
          <a:xfrm>
            <a:off x="6891750" y="3926075"/>
            <a:ext cx="562182" cy="574937"/>
          </a:xfrm>
          <a:custGeom>
            <a:rect b="b" l="l" r="r" t="t"/>
            <a:pathLst>
              <a:path extrusionOk="0" h="845496" w="742154">
                <a:moveTo>
                  <a:pt x="584329" y="453768"/>
                </a:moveTo>
                <a:cubicBezTo>
                  <a:pt x="575958" y="449127"/>
                  <a:pt x="565385" y="450160"/>
                  <a:pt x="558014" y="456308"/>
                </a:cubicBezTo>
                <a:cubicBezTo>
                  <a:pt x="504434" y="501089"/>
                  <a:pt x="436400" y="525749"/>
                  <a:pt x="366434" y="525749"/>
                </a:cubicBezTo>
                <a:cubicBezTo>
                  <a:pt x="298112" y="525749"/>
                  <a:pt x="231349" y="502122"/>
                  <a:pt x="178413" y="459205"/>
                </a:cubicBezTo>
                <a:cubicBezTo>
                  <a:pt x="170890" y="453107"/>
                  <a:pt x="160231" y="452277"/>
                  <a:pt x="151911" y="457121"/>
                </a:cubicBezTo>
                <a:cubicBezTo>
                  <a:pt x="106533" y="483593"/>
                  <a:pt x="68491" y="521515"/>
                  <a:pt x="41905" y="566803"/>
                </a:cubicBezTo>
                <a:cubicBezTo>
                  <a:pt x="14488" y="613481"/>
                  <a:pt x="0" y="666916"/>
                  <a:pt x="0" y="721334"/>
                </a:cubicBezTo>
                <a:lnTo>
                  <a:pt x="0" y="837028"/>
                </a:lnTo>
                <a:cubicBezTo>
                  <a:pt x="0" y="841703"/>
                  <a:pt x="3796" y="845497"/>
                  <a:pt x="8472" y="845497"/>
                </a:cubicBezTo>
                <a:lnTo>
                  <a:pt x="733682" y="845497"/>
                </a:lnTo>
                <a:cubicBezTo>
                  <a:pt x="738358" y="845497"/>
                  <a:pt x="742154" y="841703"/>
                  <a:pt x="742154" y="837028"/>
                </a:cubicBezTo>
                <a:lnTo>
                  <a:pt x="742154" y="721334"/>
                </a:lnTo>
                <a:cubicBezTo>
                  <a:pt x="742154" y="610229"/>
                  <a:pt x="681678" y="507694"/>
                  <a:pt x="584329" y="453768"/>
                </a:cubicBezTo>
                <a:close/>
                <a:moveTo>
                  <a:pt x="725209" y="828560"/>
                </a:moveTo>
                <a:lnTo>
                  <a:pt x="16945" y="828560"/>
                </a:lnTo>
                <a:lnTo>
                  <a:pt x="16945" y="721334"/>
                </a:lnTo>
                <a:cubicBezTo>
                  <a:pt x="16945" y="669931"/>
                  <a:pt x="30619" y="619460"/>
                  <a:pt x="56511" y="575390"/>
                </a:cubicBezTo>
                <a:cubicBezTo>
                  <a:pt x="81641" y="532608"/>
                  <a:pt x="117581" y="496770"/>
                  <a:pt x="160452" y="471755"/>
                </a:cubicBezTo>
                <a:cubicBezTo>
                  <a:pt x="162722" y="470434"/>
                  <a:pt x="165654" y="470671"/>
                  <a:pt x="167738" y="472364"/>
                </a:cubicBezTo>
                <a:cubicBezTo>
                  <a:pt x="223690" y="517704"/>
                  <a:pt x="294249" y="542686"/>
                  <a:pt x="366434" y="542686"/>
                </a:cubicBezTo>
                <a:cubicBezTo>
                  <a:pt x="440365" y="542686"/>
                  <a:pt x="512262" y="516620"/>
                  <a:pt x="568875" y="469299"/>
                </a:cubicBezTo>
                <a:cubicBezTo>
                  <a:pt x="570909" y="467605"/>
                  <a:pt x="573823" y="467300"/>
                  <a:pt x="576111" y="468571"/>
                </a:cubicBezTo>
                <a:cubicBezTo>
                  <a:pt x="668071" y="519516"/>
                  <a:pt x="725209" y="616377"/>
                  <a:pt x="725209" y="721334"/>
                </a:cubicBezTo>
                <a:lnTo>
                  <a:pt x="725209" y="828560"/>
                </a:lnTo>
                <a:close/>
                <a:moveTo>
                  <a:pt x="366434" y="454157"/>
                </a:moveTo>
                <a:cubicBezTo>
                  <a:pt x="491708" y="454157"/>
                  <a:pt x="593632" y="352283"/>
                  <a:pt x="593632" y="227070"/>
                </a:cubicBezTo>
                <a:cubicBezTo>
                  <a:pt x="593632" y="101874"/>
                  <a:pt x="491708" y="0"/>
                  <a:pt x="366434" y="0"/>
                </a:cubicBezTo>
                <a:cubicBezTo>
                  <a:pt x="241160" y="0"/>
                  <a:pt x="139237" y="101874"/>
                  <a:pt x="139237" y="227087"/>
                </a:cubicBezTo>
                <a:cubicBezTo>
                  <a:pt x="139237" y="352300"/>
                  <a:pt x="241160" y="454157"/>
                  <a:pt x="366434" y="454157"/>
                </a:cubicBezTo>
                <a:close/>
                <a:moveTo>
                  <a:pt x="366434" y="16937"/>
                </a:moveTo>
                <a:cubicBezTo>
                  <a:pt x="482371" y="16937"/>
                  <a:pt x="576687" y="111206"/>
                  <a:pt x="576687" y="227087"/>
                </a:cubicBezTo>
                <a:cubicBezTo>
                  <a:pt x="576687" y="342968"/>
                  <a:pt x="482371" y="437238"/>
                  <a:pt x="366434" y="437238"/>
                </a:cubicBezTo>
                <a:cubicBezTo>
                  <a:pt x="250497" y="437238"/>
                  <a:pt x="156181" y="342968"/>
                  <a:pt x="156181" y="227087"/>
                </a:cubicBezTo>
                <a:cubicBezTo>
                  <a:pt x="156181" y="111206"/>
                  <a:pt x="250497" y="16937"/>
                  <a:pt x="366434" y="16937"/>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0" name="Google Shape;120;p14"/>
          <p:cNvSpPr/>
          <p:nvPr/>
        </p:nvSpPr>
        <p:spPr>
          <a:xfrm>
            <a:off x="7910499" y="3071025"/>
            <a:ext cx="563081" cy="505167"/>
          </a:xfrm>
          <a:custGeom>
            <a:rect b="b" l="l" r="r" t="t"/>
            <a:pathLst>
              <a:path extrusionOk="0" h="845467" w="946355">
                <a:moveTo>
                  <a:pt x="911290" y="444556"/>
                </a:moveTo>
                <a:cubicBezTo>
                  <a:pt x="932212" y="456570"/>
                  <a:pt x="946355" y="479139"/>
                  <a:pt x="946355" y="504967"/>
                </a:cubicBezTo>
                <a:lnTo>
                  <a:pt x="946355" y="515048"/>
                </a:lnTo>
                <a:cubicBezTo>
                  <a:pt x="946355" y="540686"/>
                  <a:pt x="932420" y="563122"/>
                  <a:pt x="911744" y="575212"/>
                </a:cubicBezTo>
                <a:cubicBezTo>
                  <a:pt x="932420" y="587301"/>
                  <a:pt x="946355" y="609737"/>
                  <a:pt x="946355" y="635376"/>
                </a:cubicBezTo>
                <a:lnTo>
                  <a:pt x="946355" y="645438"/>
                </a:lnTo>
                <a:cubicBezTo>
                  <a:pt x="946355" y="680040"/>
                  <a:pt x="921003" y="708824"/>
                  <a:pt x="887906" y="714167"/>
                </a:cubicBezTo>
                <a:cubicBezTo>
                  <a:pt x="903148" y="727527"/>
                  <a:pt x="912785" y="747101"/>
                  <a:pt x="912785" y="768912"/>
                </a:cubicBezTo>
                <a:lnTo>
                  <a:pt x="912785" y="772683"/>
                </a:lnTo>
                <a:cubicBezTo>
                  <a:pt x="912785" y="812818"/>
                  <a:pt x="880162" y="845467"/>
                  <a:pt x="840060" y="845467"/>
                </a:cubicBezTo>
                <a:lnTo>
                  <a:pt x="651384" y="845467"/>
                </a:lnTo>
                <a:cubicBezTo>
                  <a:pt x="634267" y="845467"/>
                  <a:pt x="618193" y="839631"/>
                  <a:pt x="605223" y="828906"/>
                </a:cubicBezTo>
                <a:cubicBezTo>
                  <a:pt x="604371" y="829190"/>
                  <a:pt x="603481" y="829379"/>
                  <a:pt x="602534" y="829398"/>
                </a:cubicBezTo>
                <a:lnTo>
                  <a:pt x="422435" y="832430"/>
                </a:lnTo>
                <a:cubicBezTo>
                  <a:pt x="369022" y="832430"/>
                  <a:pt x="337649" y="802680"/>
                  <a:pt x="323675" y="784962"/>
                </a:cubicBezTo>
                <a:cubicBezTo>
                  <a:pt x="317711" y="777382"/>
                  <a:pt x="308642" y="773024"/>
                  <a:pt x="298815" y="773024"/>
                </a:cubicBezTo>
                <a:lnTo>
                  <a:pt x="233910" y="773024"/>
                </a:lnTo>
                <a:lnTo>
                  <a:pt x="233910" y="785777"/>
                </a:lnTo>
                <a:cubicBezTo>
                  <a:pt x="233910" y="818692"/>
                  <a:pt x="207156" y="845467"/>
                  <a:pt x="174268" y="845467"/>
                </a:cubicBezTo>
                <a:lnTo>
                  <a:pt x="59661" y="845467"/>
                </a:lnTo>
                <a:cubicBezTo>
                  <a:pt x="26773" y="845467"/>
                  <a:pt x="0" y="818692"/>
                  <a:pt x="0" y="785777"/>
                </a:cubicBezTo>
                <a:lnTo>
                  <a:pt x="0" y="411129"/>
                </a:lnTo>
                <a:cubicBezTo>
                  <a:pt x="0" y="378214"/>
                  <a:pt x="26773" y="351420"/>
                  <a:pt x="59661" y="351420"/>
                </a:cubicBezTo>
                <a:lnTo>
                  <a:pt x="174268" y="351420"/>
                </a:lnTo>
                <a:cubicBezTo>
                  <a:pt x="207156" y="351420"/>
                  <a:pt x="233910" y="378214"/>
                  <a:pt x="233910" y="411129"/>
                </a:cubicBezTo>
                <a:lnTo>
                  <a:pt x="233910" y="411451"/>
                </a:lnTo>
                <a:lnTo>
                  <a:pt x="322161" y="411470"/>
                </a:lnTo>
                <a:cubicBezTo>
                  <a:pt x="322180" y="411470"/>
                  <a:pt x="322180" y="411470"/>
                  <a:pt x="322199" y="411470"/>
                </a:cubicBezTo>
                <a:cubicBezTo>
                  <a:pt x="333635" y="411470"/>
                  <a:pt x="343726" y="403777"/>
                  <a:pt x="346737" y="392730"/>
                </a:cubicBezTo>
                <a:cubicBezTo>
                  <a:pt x="356677" y="356157"/>
                  <a:pt x="372279" y="309333"/>
                  <a:pt x="404826" y="271529"/>
                </a:cubicBezTo>
                <a:cubicBezTo>
                  <a:pt x="419708" y="254267"/>
                  <a:pt x="437108" y="239695"/>
                  <a:pt x="453941" y="225615"/>
                </a:cubicBezTo>
                <a:cubicBezTo>
                  <a:pt x="466816" y="214852"/>
                  <a:pt x="480126" y="203729"/>
                  <a:pt x="491865" y="191696"/>
                </a:cubicBezTo>
                <a:cubicBezTo>
                  <a:pt x="521346" y="161472"/>
                  <a:pt x="532043" y="124558"/>
                  <a:pt x="539200" y="89161"/>
                </a:cubicBezTo>
                <a:cubicBezTo>
                  <a:pt x="544104" y="64925"/>
                  <a:pt x="553363" y="30607"/>
                  <a:pt x="576860" y="12340"/>
                </a:cubicBezTo>
                <a:cubicBezTo>
                  <a:pt x="591003" y="1350"/>
                  <a:pt x="607608" y="-2478"/>
                  <a:pt x="623645" y="1577"/>
                </a:cubicBezTo>
                <a:cubicBezTo>
                  <a:pt x="641500" y="6087"/>
                  <a:pt x="657215" y="20223"/>
                  <a:pt x="665660" y="39381"/>
                </a:cubicBezTo>
                <a:cubicBezTo>
                  <a:pt x="702183" y="122398"/>
                  <a:pt x="695670" y="230883"/>
                  <a:pt x="651346" y="304937"/>
                </a:cubicBezTo>
                <a:lnTo>
                  <a:pt x="875523" y="304937"/>
                </a:lnTo>
                <a:cubicBezTo>
                  <a:pt x="914584" y="304937"/>
                  <a:pt x="946355" y="336753"/>
                  <a:pt x="946355" y="375846"/>
                </a:cubicBezTo>
                <a:lnTo>
                  <a:pt x="946355" y="383388"/>
                </a:lnTo>
                <a:cubicBezTo>
                  <a:pt x="946355" y="409424"/>
                  <a:pt x="932249" y="432220"/>
                  <a:pt x="911290" y="444556"/>
                </a:cubicBezTo>
                <a:close/>
              </a:path>
            </a:pathLst>
          </a:custGeom>
          <a:noFill/>
          <a:ln cap="flat" cmpd="sng" w="9525">
            <a:solidFill>
              <a:schemeClr val="accen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1" name="Google Shape;121;p14"/>
          <p:cNvSpPr/>
          <p:nvPr/>
        </p:nvSpPr>
        <p:spPr>
          <a:xfrm>
            <a:off x="7826450" y="3129722"/>
            <a:ext cx="504210" cy="504736"/>
          </a:xfrm>
          <a:custGeom>
            <a:rect b="b" l="l" r="r" t="t"/>
            <a:pathLst>
              <a:path extrusionOk="0" h="807578" w="908487">
                <a:moveTo>
                  <a:pt x="874918" y="749972"/>
                </a:moveTo>
                <a:lnTo>
                  <a:pt x="874918" y="753743"/>
                </a:lnTo>
                <a:cubicBezTo>
                  <a:pt x="874918" y="783437"/>
                  <a:pt x="850777" y="807578"/>
                  <a:pt x="821126" y="807578"/>
                </a:cubicBezTo>
                <a:lnTo>
                  <a:pt x="632450" y="807578"/>
                </a:lnTo>
                <a:cubicBezTo>
                  <a:pt x="617587" y="807578"/>
                  <a:pt x="603765" y="801647"/>
                  <a:pt x="593522" y="790884"/>
                </a:cubicBezTo>
                <a:cubicBezTo>
                  <a:pt x="583941" y="780841"/>
                  <a:pt x="578658" y="767652"/>
                  <a:pt x="578658" y="753743"/>
                </a:cubicBezTo>
                <a:lnTo>
                  <a:pt x="578658" y="749972"/>
                </a:lnTo>
                <a:cubicBezTo>
                  <a:pt x="578658" y="720297"/>
                  <a:pt x="602799" y="696137"/>
                  <a:pt x="632450" y="696137"/>
                </a:cubicBezTo>
                <a:lnTo>
                  <a:pt x="821126" y="696137"/>
                </a:lnTo>
                <a:cubicBezTo>
                  <a:pt x="850777" y="696137"/>
                  <a:pt x="874918" y="720297"/>
                  <a:pt x="874918" y="749972"/>
                </a:cubicBezTo>
                <a:close/>
                <a:moveTo>
                  <a:pt x="857839" y="565747"/>
                </a:moveTo>
                <a:lnTo>
                  <a:pt x="605336" y="565747"/>
                </a:lnTo>
                <a:cubicBezTo>
                  <a:pt x="577409" y="565747"/>
                  <a:pt x="554688" y="588486"/>
                  <a:pt x="554688" y="616436"/>
                </a:cubicBezTo>
                <a:lnTo>
                  <a:pt x="554688" y="626498"/>
                </a:lnTo>
                <a:cubicBezTo>
                  <a:pt x="554688" y="654448"/>
                  <a:pt x="577409" y="677188"/>
                  <a:pt x="605336" y="677188"/>
                </a:cubicBezTo>
                <a:lnTo>
                  <a:pt x="632450" y="677188"/>
                </a:lnTo>
                <a:lnTo>
                  <a:pt x="821126" y="677188"/>
                </a:lnTo>
                <a:lnTo>
                  <a:pt x="857839" y="677188"/>
                </a:lnTo>
                <a:cubicBezTo>
                  <a:pt x="885767" y="677188"/>
                  <a:pt x="908487" y="654448"/>
                  <a:pt x="908487" y="626498"/>
                </a:cubicBezTo>
                <a:lnTo>
                  <a:pt x="908487" y="616436"/>
                </a:lnTo>
                <a:cubicBezTo>
                  <a:pt x="908487" y="588486"/>
                  <a:pt x="885767" y="565747"/>
                  <a:pt x="857839" y="565747"/>
                </a:cubicBezTo>
                <a:close/>
                <a:moveTo>
                  <a:pt x="857839" y="435356"/>
                </a:moveTo>
                <a:lnTo>
                  <a:pt x="605336" y="435356"/>
                </a:lnTo>
                <a:cubicBezTo>
                  <a:pt x="577409" y="435356"/>
                  <a:pt x="554688" y="458095"/>
                  <a:pt x="554688" y="486027"/>
                </a:cubicBezTo>
                <a:lnTo>
                  <a:pt x="554688" y="496108"/>
                </a:lnTo>
                <a:cubicBezTo>
                  <a:pt x="554688" y="524058"/>
                  <a:pt x="577409" y="546797"/>
                  <a:pt x="605336" y="546797"/>
                </a:cubicBezTo>
                <a:lnTo>
                  <a:pt x="857839" y="546797"/>
                </a:lnTo>
                <a:cubicBezTo>
                  <a:pt x="885767" y="546797"/>
                  <a:pt x="908487" y="524058"/>
                  <a:pt x="908487" y="496108"/>
                </a:cubicBezTo>
                <a:lnTo>
                  <a:pt x="908487" y="486027"/>
                </a:lnTo>
                <a:cubicBezTo>
                  <a:pt x="908487" y="458095"/>
                  <a:pt x="885767" y="435356"/>
                  <a:pt x="857839" y="435356"/>
                </a:cubicBezTo>
                <a:close/>
                <a:moveTo>
                  <a:pt x="856590" y="304947"/>
                </a:moveTo>
                <a:lnTo>
                  <a:pt x="630575" y="304947"/>
                </a:lnTo>
                <a:cubicBezTo>
                  <a:pt x="626145" y="304947"/>
                  <a:pt x="621790" y="305496"/>
                  <a:pt x="617606" y="306576"/>
                </a:cubicBezTo>
                <a:cubicBezTo>
                  <a:pt x="594677" y="312489"/>
                  <a:pt x="578658" y="333181"/>
                  <a:pt x="578658" y="356906"/>
                </a:cubicBezTo>
                <a:lnTo>
                  <a:pt x="578658" y="364448"/>
                </a:lnTo>
                <a:cubicBezTo>
                  <a:pt x="578658" y="393099"/>
                  <a:pt x="601947" y="416407"/>
                  <a:pt x="630575" y="416407"/>
                </a:cubicBezTo>
                <a:lnTo>
                  <a:pt x="856590" y="416407"/>
                </a:lnTo>
                <a:cubicBezTo>
                  <a:pt x="885199" y="416407"/>
                  <a:pt x="908487" y="393099"/>
                  <a:pt x="908487" y="364448"/>
                </a:cubicBezTo>
                <a:lnTo>
                  <a:pt x="908487" y="356906"/>
                </a:lnTo>
                <a:cubicBezTo>
                  <a:pt x="908487" y="328254"/>
                  <a:pt x="885199" y="304947"/>
                  <a:pt x="856590" y="304947"/>
                </a:cubicBezTo>
                <a:close/>
                <a:moveTo>
                  <a:pt x="559725" y="749972"/>
                </a:moveTo>
                <a:cubicBezTo>
                  <a:pt x="559725" y="727233"/>
                  <a:pt x="570214" y="706900"/>
                  <a:pt x="586573" y="693541"/>
                </a:cubicBezTo>
                <a:cubicBezTo>
                  <a:pt x="557301" y="685336"/>
                  <a:pt x="535754" y="658390"/>
                  <a:pt x="535754" y="626498"/>
                </a:cubicBezTo>
                <a:lnTo>
                  <a:pt x="535754" y="616436"/>
                </a:lnTo>
                <a:cubicBezTo>
                  <a:pt x="535754" y="590798"/>
                  <a:pt x="549690" y="568362"/>
                  <a:pt x="570365" y="556272"/>
                </a:cubicBezTo>
                <a:cubicBezTo>
                  <a:pt x="549690" y="544182"/>
                  <a:pt x="535754" y="521746"/>
                  <a:pt x="535754" y="496108"/>
                </a:cubicBezTo>
                <a:lnTo>
                  <a:pt x="535754" y="486027"/>
                </a:lnTo>
                <a:cubicBezTo>
                  <a:pt x="535754" y="454476"/>
                  <a:pt x="556847" y="427757"/>
                  <a:pt x="585683" y="419249"/>
                </a:cubicBezTo>
                <a:cubicBezTo>
                  <a:pt x="569835" y="406231"/>
                  <a:pt x="559725" y="386505"/>
                  <a:pt x="559725" y="364448"/>
                </a:cubicBezTo>
                <a:lnTo>
                  <a:pt x="559725" y="356906"/>
                </a:lnTo>
                <a:cubicBezTo>
                  <a:pt x="559725" y="326530"/>
                  <a:pt x="578961" y="299811"/>
                  <a:pt x="607192" y="289958"/>
                </a:cubicBezTo>
                <a:cubicBezTo>
                  <a:pt x="607192" y="289939"/>
                  <a:pt x="607192" y="289939"/>
                  <a:pt x="607192" y="289939"/>
                </a:cubicBezTo>
                <a:cubicBezTo>
                  <a:pt x="656609" y="221285"/>
                  <a:pt x="665944" y="111152"/>
                  <a:pt x="629382" y="28097"/>
                </a:cubicBezTo>
                <a:cubicBezTo>
                  <a:pt x="623286" y="14226"/>
                  <a:pt x="612323" y="4107"/>
                  <a:pt x="600073" y="999"/>
                </a:cubicBezTo>
                <a:cubicBezTo>
                  <a:pt x="589678" y="-1616"/>
                  <a:pt x="579113" y="923"/>
                  <a:pt x="569551" y="8370"/>
                </a:cubicBezTo>
                <a:cubicBezTo>
                  <a:pt x="551015" y="22772"/>
                  <a:pt x="543138" y="52712"/>
                  <a:pt x="538822" y="73973"/>
                </a:cubicBezTo>
                <a:cubicBezTo>
                  <a:pt x="531078" y="112213"/>
                  <a:pt x="519395" y="152253"/>
                  <a:pt x="486488" y="185983"/>
                </a:cubicBezTo>
                <a:cubicBezTo>
                  <a:pt x="474068" y="198717"/>
                  <a:pt x="460397" y="210162"/>
                  <a:pt x="447162" y="221228"/>
                </a:cubicBezTo>
                <a:cubicBezTo>
                  <a:pt x="430160" y="235440"/>
                  <a:pt x="414104" y="248876"/>
                  <a:pt x="400244" y="264964"/>
                </a:cubicBezTo>
                <a:cubicBezTo>
                  <a:pt x="370158" y="299887"/>
                  <a:pt x="355484" y="344134"/>
                  <a:pt x="346055" y="378773"/>
                </a:cubicBezTo>
                <a:cubicBezTo>
                  <a:pt x="340811" y="398045"/>
                  <a:pt x="323221" y="411480"/>
                  <a:pt x="303265" y="411480"/>
                </a:cubicBezTo>
                <a:cubicBezTo>
                  <a:pt x="303246" y="411480"/>
                  <a:pt x="303227" y="411480"/>
                  <a:pt x="303208" y="411480"/>
                </a:cubicBezTo>
                <a:lnTo>
                  <a:pt x="214976" y="411461"/>
                </a:lnTo>
                <a:lnTo>
                  <a:pt x="214976" y="735135"/>
                </a:lnTo>
                <a:lnTo>
                  <a:pt x="279881" y="735135"/>
                </a:lnTo>
                <a:cubicBezTo>
                  <a:pt x="295540" y="735135"/>
                  <a:pt x="310024" y="742108"/>
                  <a:pt x="319624" y="754274"/>
                </a:cubicBezTo>
                <a:cubicBezTo>
                  <a:pt x="334070" y="772655"/>
                  <a:pt x="360331" y="794541"/>
                  <a:pt x="403349" y="794541"/>
                </a:cubicBezTo>
                <a:lnTo>
                  <a:pt x="570422" y="791737"/>
                </a:lnTo>
                <a:cubicBezTo>
                  <a:pt x="563474" y="780405"/>
                  <a:pt x="559725" y="767330"/>
                  <a:pt x="559725" y="753743"/>
                </a:cubicBezTo>
                <a:lnTo>
                  <a:pt x="559725" y="749972"/>
                </a:lnTo>
                <a:close/>
                <a:moveTo>
                  <a:pt x="155334" y="351429"/>
                </a:moveTo>
                <a:lnTo>
                  <a:pt x="40727" y="351429"/>
                </a:lnTo>
                <a:cubicBezTo>
                  <a:pt x="18271" y="351429"/>
                  <a:pt x="0" y="369716"/>
                  <a:pt x="0" y="392190"/>
                </a:cubicBezTo>
                <a:lnTo>
                  <a:pt x="0" y="766837"/>
                </a:lnTo>
                <a:cubicBezTo>
                  <a:pt x="0" y="789311"/>
                  <a:pt x="18271" y="807578"/>
                  <a:pt x="40727" y="807578"/>
                </a:cubicBezTo>
                <a:lnTo>
                  <a:pt x="155334" y="807578"/>
                </a:lnTo>
                <a:cubicBezTo>
                  <a:pt x="177790" y="807578"/>
                  <a:pt x="196042" y="789311"/>
                  <a:pt x="196042" y="766837"/>
                </a:cubicBezTo>
                <a:lnTo>
                  <a:pt x="196042" y="392190"/>
                </a:lnTo>
                <a:cubicBezTo>
                  <a:pt x="196042" y="369716"/>
                  <a:pt x="177790" y="351429"/>
                  <a:pt x="155334" y="35142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5" name="Shape 125"/>
        <p:cNvGrpSpPr/>
        <p:nvPr/>
      </p:nvGrpSpPr>
      <p:grpSpPr>
        <a:xfrm>
          <a:off x="0" y="0"/>
          <a:ext cx="0" cy="0"/>
          <a:chOff x="0" y="0"/>
          <a:chExt cx="0" cy="0"/>
        </a:xfrm>
      </p:grpSpPr>
      <p:sp>
        <p:nvSpPr>
          <p:cNvPr id="126" name="Google Shape;126;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5"/>
          <p:cNvSpPr txBox="1"/>
          <p:nvPr/>
        </p:nvSpPr>
        <p:spPr>
          <a:xfrm>
            <a:off x="9425" y="0"/>
            <a:ext cx="4107300" cy="5143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128" name="Google Shape;128;p15"/>
          <p:cNvSpPr txBox="1"/>
          <p:nvPr/>
        </p:nvSpPr>
        <p:spPr>
          <a:xfrm>
            <a:off x="3099275" y="2361200"/>
            <a:ext cx="3561900" cy="692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4500">
                <a:solidFill>
                  <a:schemeClr val="lt2"/>
                </a:solidFill>
                <a:latin typeface="Times New Roman"/>
                <a:ea typeface="Times New Roman"/>
                <a:cs typeface="Times New Roman"/>
                <a:sym typeface="Times New Roman"/>
              </a:rPr>
              <a:t>SU</a:t>
            </a:r>
            <a:r>
              <a:rPr b="1" lang="en" sz="4500">
                <a:solidFill>
                  <a:schemeClr val="dk2"/>
                </a:solidFill>
                <a:latin typeface="Times New Roman"/>
                <a:ea typeface="Times New Roman"/>
                <a:cs typeface="Times New Roman"/>
                <a:sym typeface="Times New Roman"/>
              </a:rPr>
              <a:t>MMARY</a:t>
            </a:r>
            <a:endParaRPr b="1" sz="45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16"/>
          <p:cNvSpPr txBox="1"/>
          <p:nvPr/>
        </p:nvSpPr>
        <p:spPr>
          <a:xfrm>
            <a:off x="514350" y="742950"/>
            <a:ext cx="69372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200">
                <a:solidFill>
                  <a:schemeClr val="lt1"/>
                </a:solidFill>
                <a:latin typeface="Times New Roman"/>
                <a:ea typeface="Times New Roman"/>
                <a:cs typeface="Times New Roman"/>
                <a:sym typeface="Times New Roman"/>
              </a:rPr>
              <a:t>Motivation</a:t>
            </a:r>
            <a:endParaRPr b="1" sz="3200">
              <a:solidFill>
                <a:schemeClr val="lt1"/>
              </a:solidFill>
              <a:latin typeface="Times New Roman"/>
              <a:ea typeface="Times New Roman"/>
              <a:cs typeface="Times New Roman"/>
              <a:sym typeface="Times New Roman"/>
            </a:endParaRPr>
          </a:p>
        </p:txBody>
      </p:sp>
      <p:pic>
        <p:nvPicPr>
          <p:cNvPr id="134" name="Google Shape;134;p16"/>
          <p:cNvPicPr preferRelativeResize="0"/>
          <p:nvPr/>
        </p:nvPicPr>
        <p:blipFill rotWithShape="1">
          <a:blip r:embed="rId3">
            <a:alphaModFix/>
          </a:blip>
          <a:srcRect b="24783" l="1097" r="0" t="38495"/>
          <a:stretch/>
        </p:blipFill>
        <p:spPr>
          <a:xfrm>
            <a:off x="5358993" y="3035610"/>
            <a:ext cx="3785010" cy="2107889"/>
          </a:xfrm>
          <a:prstGeom prst="rect">
            <a:avLst/>
          </a:prstGeom>
          <a:noFill/>
          <a:ln>
            <a:noFill/>
          </a:ln>
        </p:spPr>
      </p:pic>
      <p:pic>
        <p:nvPicPr>
          <p:cNvPr id="135" name="Google Shape;135;p16"/>
          <p:cNvPicPr preferRelativeResize="0"/>
          <p:nvPr/>
        </p:nvPicPr>
        <p:blipFill rotWithShape="1">
          <a:blip r:embed="rId4">
            <a:alphaModFix/>
          </a:blip>
          <a:srcRect b="16556" l="209" r="0" t="56653"/>
          <a:stretch/>
        </p:blipFill>
        <p:spPr>
          <a:xfrm>
            <a:off x="5358993" y="1385389"/>
            <a:ext cx="3785007" cy="1524168"/>
          </a:xfrm>
          <a:prstGeom prst="rect">
            <a:avLst/>
          </a:prstGeom>
          <a:noFill/>
          <a:ln>
            <a:noFill/>
          </a:ln>
        </p:spPr>
      </p:pic>
      <p:sp>
        <p:nvSpPr>
          <p:cNvPr id="136" name="Google Shape;136;p16"/>
          <p:cNvSpPr txBox="1"/>
          <p:nvPr/>
        </p:nvSpPr>
        <p:spPr>
          <a:xfrm>
            <a:off x="452175" y="1387950"/>
            <a:ext cx="4738500" cy="2323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lt1"/>
                </a:solidFill>
                <a:latin typeface="Times New Roman"/>
                <a:ea typeface="Times New Roman"/>
                <a:cs typeface="Times New Roman"/>
                <a:sym typeface="Times New Roman"/>
              </a:rPr>
              <a:t>This work sheds light on the significance of addressing toxicity in social media platforms while taking into account diverse languages and cultures, and it represents a significant advancement in the classification of toxic</a:t>
            </a:r>
            <a:endParaRPr sz="1500">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500">
                <a:solidFill>
                  <a:schemeClr val="lt1"/>
                </a:solidFill>
                <a:latin typeface="Times New Roman"/>
                <a:ea typeface="Times New Roman"/>
                <a:cs typeface="Times New Roman"/>
                <a:sym typeface="Times New Roman"/>
              </a:rPr>
              <a:t> tweets in Arabic.</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grpSp>
        <p:nvGrpSpPr>
          <p:cNvPr id="141" name="Google Shape;141;p17"/>
          <p:cNvGrpSpPr/>
          <p:nvPr/>
        </p:nvGrpSpPr>
        <p:grpSpPr>
          <a:xfrm>
            <a:off x="4838170" y="1352550"/>
            <a:ext cx="3794251" cy="1737626"/>
            <a:chOff x="-3810" y="0"/>
            <a:chExt cx="3730827" cy="1708580"/>
          </a:xfrm>
        </p:grpSpPr>
        <p:sp>
          <p:nvSpPr>
            <p:cNvPr id="142" name="Google Shape;142;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dk1"/>
            </a:solidFill>
            <a:ln>
              <a:noFill/>
            </a:ln>
          </p:spPr>
        </p:sp>
        <p:sp>
          <p:nvSpPr>
            <p:cNvPr id="143" name="Google Shape;143;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44" name="Google Shape;144;p17"/>
          <p:cNvGrpSpPr/>
          <p:nvPr/>
        </p:nvGrpSpPr>
        <p:grpSpPr>
          <a:xfrm>
            <a:off x="780520" y="3149088"/>
            <a:ext cx="3794251" cy="1737626"/>
            <a:chOff x="-3810" y="0"/>
            <a:chExt cx="3730827" cy="1708580"/>
          </a:xfrm>
        </p:grpSpPr>
        <p:sp>
          <p:nvSpPr>
            <p:cNvPr id="145" name="Google Shape;145;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dk1"/>
            </a:solidFill>
            <a:ln>
              <a:noFill/>
            </a:ln>
          </p:spPr>
        </p:sp>
        <p:sp>
          <p:nvSpPr>
            <p:cNvPr id="146" name="Google Shape;146;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47" name="Google Shape;147;p17"/>
          <p:cNvSpPr txBox="1"/>
          <p:nvPr/>
        </p:nvSpPr>
        <p:spPr>
          <a:xfrm>
            <a:off x="2306400" y="532225"/>
            <a:ext cx="4531200" cy="492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3200">
                <a:solidFill>
                  <a:schemeClr val="lt2"/>
                </a:solidFill>
                <a:highlight>
                  <a:srgbClr val="260266"/>
                </a:highlight>
                <a:latin typeface="Times New Roman"/>
                <a:ea typeface="Times New Roman"/>
                <a:cs typeface="Times New Roman"/>
                <a:sym typeface="Times New Roman"/>
              </a:rPr>
              <a:t>Contributions</a:t>
            </a:r>
            <a:endParaRPr b="1" sz="3400">
              <a:solidFill>
                <a:schemeClr val="lt2"/>
              </a:solidFill>
              <a:highlight>
                <a:srgbClr val="260266"/>
              </a:highlight>
              <a:latin typeface="Times New Roman"/>
              <a:ea typeface="Times New Roman"/>
              <a:cs typeface="Times New Roman"/>
              <a:sym typeface="Times New Roman"/>
            </a:endParaRPr>
          </a:p>
        </p:txBody>
      </p:sp>
      <p:grpSp>
        <p:nvGrpSpPr>
          <p:cNvPr id="148" name="Google Shape;148;p17"/>
          <p:cNvGrpSpPr/>
          <p:nvPr/>
        </p:nvGrpSpPr>
        <p:grpSpPr>
          <a:xfrm>
            <a:off x="780520" y="1352550"/>
            <a:ext cx="3794251" cy="1737626"/>
            <a:chOff x="-3810" y="0"/>
            <a:chExt cx="3730827" cy="1708580"/>
          </a:xfrm>
        </p:grpSpPr>
        <p:sp>
          <p:nvSpPr>
            <p:cNvPr id="149" name="Google Shape;149;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accent1"/>
            </a:solidFill>
            <a:ln>
              <a:noFill/>
            </a:ln>
          </p:spPr>
        </p:sp>
        <p:sp>
          <p:nvSpPr>
            <p:cNvPr id="150" name="Google Shape;150;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51" name="Google Shape;151;p17"/>
          <p:cNvGrpSpPr/>
          <p:nvPr/>
        </p:nvGrpSpPr>
        <p:grpSpPr>
          <a:xfrm>
            <a:off x="4838170" y="3149088"/>
            <a:ext cx="3794251" cy="1737626"/>
            <a:chOff x="-3810" y="0"/>
            <a:chExt cx="3730827" cy="1708580"/>
          </a:xfrm>
        </p:grpSpPr>
        <p:sp>
          <p:nvSpPr>
            <p:cNvPr id="152" name="Google Shape;152;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accent1"/>
            </a:solidFill>
            <a:ln>
              <a:noFill/>
            </a:ln>
          </p:spPr>
        </p:sp>
        <p:sp>
          <p:nvSpPr>
            <p:cNvPr id="153" name="Google Shape;153;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54" name="Google Shape;154;p17"/>
          <p:cNvSpPr txBox="1"/>
          <p:nvPr/>
        </p:nvSpPr>
        <p:spPr>
          <a:xfrm>
            <a:off x="989125" y="1663525"/>
            <a:ext cx="3306600" cy="1546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900"/>
              </a:spcBef>
              <a:spcAft>
                <a:spcPts val="0"/>
              </a:spcAft>
              <a:buNone/>
            </a:pPr>
            <a:r>
              <a:rPr lang="en">
                <a:latin typeface="Times New Roman"/>
                <a:ea typeface="Times New Roman"/>
                <a:cs typeface="Times New Roman"/>
                <a:sym typeface="Times New Roman"/>
              </a:rPr>
              <a:t>They construct a novel dataset of 31,836 Arabic tweets, annotated as toxic or non-toxic using Google’s Perspective API and the expertise of three native Arabic speakers and linguists.</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2000">
              <a:solidFill>
                <a:schemeClr val="dk1"/>
              </a:solidFill>
              <a:latin typeface="Poppins"/>
              <a:ea typeface="Poppins"/>
              <a:cs typeface="Poppins"/>
              <a:sym typeface="Poppins"/>
            </a:endParaRPr>
          </a:p>
        </p:txBody>
      </p:sp>
      <p:sp>
        <p:nvSpPr>
          <p:cNvPr id="155" name="Google Shape;155;p17"/>
          <p:cNvSpPr txBox="1"/>
          <p:nvPr/>
        </p:nvSpPr>
        <p:spPr>
          <a:xfrm>
            <a:off x="922300" y="3465000"/>
            <a:ext cx="3485700" cy="1206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900"/>
              </a:spcBef>
              <a:spcAft>
                <a:spcPts val="0"/>
              </a:spcAft>
              <a:buNone/>
            </a:pPr>
            <a:r>
              <a:rPr lang="en">
                <a:solidFill>
                  <a:schemeClr val="lt2"/>
                </a:solidFill>
                <a:latin typeface="Times New Roman"/>
                <a:ea typeface="Times New Roman"/>
                <a:cs typeface="Times New Roman"/>
                <a:sym typeface="Times New Roman"/>
              </a:rPr>
              <a:t>They demonstrate that the fine-tuned AraBERT model outperforms other models, achieving an accuracy of 0.9960. They also show that their accuracy value surpasses similar approaches reported in recent literature</a:t>
            </a:r>
            <a:endParaRPr b="1">
              <a:solidFill>
                <a:schemeClr val="lt2"/>
              </a:solidFill>
              <a:latin typeface="Poppins"/>
              <a:ea typeface="Poppins"/>
              <a:cs typeface="Poppins"/>
              <a:sym typeface="Poppins"/>
            </a:endParaRPr>
          </a:p>
        </p:txBody>
      </p:sp>
      <p:sp>
        <p:nvSpPr>
          <p:cNvPr id="156" name="Google Shape;156;p17"/>
          <p:cNvSpPr txBox="1"/>
          <p:nvPr/>
        </p:nvSpPr>
        <p:spPr>
          <a:xfrm>
            <a:off x="5040125" y="3399075"/>
            <a:ext cx="33726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They advance the field of Arabic toxic tweet classification, highlighting the importance of addressing toxicity in social media platforms while considering diverse languages and cultures.</a:t>
            </a:r>
            <a:endParaRPr b="1">
              <a:solidFill>
                <a:schemeClr val="dk1"/>
              </a:solidFill>
              <a:latin typeface="Poppins"/>
              <a:ea typeface="Poppins"/>
              <a:cs typeface="Poppins"/>
              <a:sym typeface="Poppins"/>
            </a:endParaRPr>
          </a:p>
        </p:txBody>
      </p:sp>
      <p:sp>
        <p:nvSpPr>
          <p:cNvPr id="157" name="Google Shape;157;p17"/>
          <p:cNvSpPr txBox="1"/>
          <p:nvPr/>
        </p:nvSpPr>
        <p:spPr>
          <a:xfrm>
            <a:off x="5049575" y="1590163"/>
            <a:ext cx="3372600" cy="12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lt2"/>
                </a:solidFill>
                <a:latin typeface="Times New Roman"/>
                <a:ea typeface="Times New Roman"/>
                <a:cs typeface="Times New Roman"/>
                <a:sym typeface="Times New Roman"/>
              </a:rPr>
              <a:t>They conduct a series of experiments using seven models: LSTM, BiLSTM, CNN, GRU, BiGRU, mBERT, and AraBERT. They also employ word embedding techniques such as AraBERT and mBERT.</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2"/>
              </a:solidFill>
              <a:latin typeface="Poppins Light"/>
              <a:ea typeface="Poppins Light"/>
              <a:cs typeface="Poppins Light"/>
              <a:sym typeface="Poppi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1" name="Shape 161"/>
        <p:cNvGrpSpPr/>
        <p:nvPr/>
      </p:nvGrpSpPr>
      <p:grpSpPr>
        <a:xfrm>
          <a:off x="0" y="0"/>
          <a:ext cx="0" cy="0"/>
          <a:chOff x="0" y="0"/>
          <a:chExt cx="0" cy="0"/>
        </a:xfrm>
      </p:grpSpPr>
      <p:cxnSp>
        <p:nvCxnSpPr>
          <p:cNvPr id="162" name="Google Shape;162;p18"/>
          <p:cNvCxnSpPr/>
          <p:nvPr/>
        </p:nvCxnSpPr>
        <p:spPr>
          <a:xfrm>
            <a:off x="1121025" y="1639125"/>
            <a:ext cx="4200" cy="3574800"/>
          </a:xfrm>
          <a:prstGeom prst="straightConnector1">
            <a:avLst/>
          </a:prstGeom>
          <a:noFill/>
          <a:ln cap="rnd" cmpd="sng" w="9525">
            <a:solidFill>
              <a:schemeClr val="dk1"/>
            </a:solidFill>
            <a:prstDash val="solid"/>
            <a:round/>
            <a:headEnd len="sm" w="sm" type="none"/>
            <a:tailEnd len="sm" w="sm" type="none"/>
          </a:ln>
        </p:spPr>
      </p:cxnSp>
      <p:sp>
        <p:nvSpPr>
          <p:cNvPr id="163" name="Google Shape;163;p18"/>
          <p:cNvSpPr/>
          <p:nvPr/>
        </p:nvSpPr>
        <p:spPr>
          <a:xfrm>
            <a:off x="1042895" y="1601787"/>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4" name="Google Shape;164;p18"/>
          <p:cNvSpPr/>
          <p:nvPr/>
        </p:nvSpPr>
        <p:spPr>
          <a:xfrm>
            <a:off x="1042895" y="2689224"/>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5" name="Google Shape;165;p18"/>
          <p:cNvSpPr/>
          <p:nvPr/>
        </p:nvSpPr>
        <p:spPr>
          <a:xfrm>
            <a:off x="1042895" y="3776661"/>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6" name="Google Shape;166;p18"/>
          <p:cNvSpPr txBox="1"/>
          <p:nvPr/>
        </p:nvSpPr>
        <p:spPr>
          <a:xfrm>
            <a:off x="1083425" y="709634"/>
            <a:ext cx="2246100" cy="38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2500">
                <a:solidFill>
                  <a:schemeClr val="dk1"/>
                </a:solidFill>
                <a:latin typeface="Times New Roman"/>
                <a:ea typeface="Times New Roman"/>
                <a:cs typeface="Times New Roman"/>
                <a:sym typeface="Times New Roman"/>
              </a:rPr>
              <a:t>Methodology</a:t>
            </a:r>
            <a:endParaRPr b="1" sz="2500">
              <a:solidFill>
                <a:schemeClr val="dk1"/>
              </a:solidFill>
              <a:latin typeface="Times New Roman"/>
              <a:ea typeface="Times New Roman"/>
              <a:cs typeface="Times New Roman"/>
              <a:sym typeface="Times New Roman"/>
            </a:endParaRPr>
          </a:p>
        </p:txBody>
      </p:sp>
      <p:sp>
        <p:nvSpPr>
          <p:cNvPr id="167" name="Google Shape;167;p18"/>
          <p:cNvSpPr txBox="1"/>
          <p:nvPr/>
        </p:nvSpPr>
        <p:spPr>
          <a:xfrm>
            <a:off x="1464436" y="1568450"/>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Data Set Creation</a:t>
            </a:r>
            <a:endParaRPr b="1" sz="1600">
              <a:solidFill>
                <a:schemeClr val="dk1"/>
              </a:solidFill>
              <a:latin typeface="Times New Roman"/>
              <a:ea typeface="Times New Roman"/>
              <a:cs typeface="Times New Roman"/>
              <a:sym typeface="Times New Roman"/>
            </a:endParaRPr>
          </a:p>
        </p:txBody>
      </p:sp>
      <p:sp>
        <p:nvSpPr>
          <p:cNvPr id="168" name="Google Shape;168;p18"/>
          <p:cNvSpPr txBox="1"/>
          <p:nvPr/>
        </p:nvSpPr>
        <p:spPr>
          <a:xfrm>
            <a:off x="1464436" y="2657338"/>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Preprocessing</a:t>
            </a:r>
            <a:endParaRPr b="1" sz="1600">
              <a:solidFill>
                <a:schemeClr val="dk1"/>
              </a:solidFill>
              <a:latin typeface="Times New Roman"/>
              <a:ea typeface="Times New Roman"/>
              <a:cs typeface="Times New Roman"/>
              <a:sym typeface="Times New Roman"/>
            </a:endParaRPr>
          </a:p>
        </p:txBody>
      </p:sp>
      <p:sp>
        <p:nvSpPr>
          <p:cNvPr id="169" name="Google Shape;169;p18"/>
          <p:cNvSpPr txBox="1"/>
          <p:nvPr/>
        </p:nvSpPr>
        <p:spPr>
          <a:xfrm>
            <a:off x="1464436" y="3743324"/>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Classification</a:t>
            </a:r>
            <a:endParaRPr b="1" sz="1600">
              <a:solidFill>
                <a:srgbClr val="260266"/>
              </a:solidFill>
              <a:latin typeface="Times New Roman"/>
              <a:ea typeface="Times New Roman"/>
              <a:cs typeface="Times New Roman"/>
              <a:sym typeface="Times New Roman"/>
            </a:endParaRPr>
          </a:p>
        </p:txBody>
      </p:sp>
      <p:sp>
        <p:nvSpPr>
          <p:cNvPr id="170" name="Google Shape;170;p18"/>
          <p:cNvSpPr/>
          <p:nvPr/>
        </p:nvSpPr>
        <p:spPr>
          <a:xfrm>
            <a:off x="6127793" y="3174534"/>
            <a:ext cx="1500130" cy="1459692"/>
          </a:xfrm>
          <a:custGeom>
            <a:rect b="b" l="l" r="r" t="t"/>
            <a:pathLst>
              <a:path extrusionOk="0" h="2919384" w="3000260">
                <a:moveTo>
                  <a:pt x="291" y="1454883"/>
                </a:moveTo>
                <a:cubicBezTo>
                  <a:pt x="-33165" y="-426695"/>
                  <a:pt x="2830956" y="-502049"/>
                  <a:pt x="2999934" y="1338736"/>
                </a:cubicBezTo>
                <a:cubicBezTo>
                  <a:pt x="3035658" y="3411815"/>
                  <a:pt x="127875" y="3440710"/>
                  <a:pt x="291" y="1454883"/>
                </a:cubicBezTo>
                <a:close/>
                <a:moveTo>
                  <a:pt x="2034831" y="2781789"/>
                </a:moveTo>
                <a:cubicBezTo>
                  <a:pt x="3337323" y="2247514"/>
                  <a:pt x="3093495" y="117778"/>
                  <a:pt x="1632233" y="54889"/>
                </a:cubicBezTo>
                <a:cubicBezTo>
                  <a:pt x="1348146" y="16929"/>
                  <a:pt x="2237832" y="315511"/>
                  <a:pt x="2249173" y="560269"/>
                </a:cubicBezTo>
                <a:cubicBezTo>
                  <a:pt x="2060915" y="833356"/>
                  <a:pt x="1566456" y="465652"/>
                  <a:pt x="1517691" y="831656"/>
                </a:cubicBezTo>
                <a:cubicBezTo>
                  <a:pt x="1516557" y="959701"/>
                  <a:pt x="1437171" y="1058284"/>
                  <a:pt x="1362889" y="1152335"/>
                </a:cubicBezTo>
                <a:cubicBezTo>
                  <a:pt x="1273296" y="1288311"/>
                  <a:pt x="1386704" y="1494543"/>
                  <a:pt x="1250048" y="1617488"/>
                </a:cubicBezTo>
                <a:cubicBezTo>
                  <a:pt x="1199581" y="1652616"/>
                  <a:pt x="1130969" y="1611256"/>
                  <a:pt x="1105452" y="1561398"/>
                </a:cubicBezTo>
                <a:cubicBezTo>
                  <a:pt x="952919" y="1182930"/>
                  <a:pt x="451655" y="1215791"/>
                  <a:pt x="112565" y="1137604"/>
                </a:cubicBezTo>
                <a:cubicBezTo>
                  <a:pt x="-114818" y="2119469"/>
                  <a:pt x="861058" y="3039012"/>
                  <a:pt x="1825026" y="2850911"/>
                </a:cubicBezTo>
                <a:cubicBezTo>
                  <a:pt x="1890803" y="2213520"/>
                  <a:pt x="1379333" y="2506436"/>
                  <a:pt x="1602747" y="2065645"/>
                </a:cubicBezTo>
                <a:cubicBezTo>
                  <a:pt x="1648677" y="1980093"/>
                  <a:pt x="1654347" y="1892841"/>
                  <a:pt x="1659451" y="1794825"/>
                </a:cubicBezTo>
                <a:cubicBezTo>
                  <a:pt x="1677596" y="1713239"/>
                  <a:pt x="1772859" y="1656015"/>
                  <a:pt x="1747909" y="1570463"/>
                </a:cubicBezTo>
                <a:cubicBezTo>
                  <a:pt x="1649811" y="1411824"/>
                  <a:pt x="1776828" y="1293411"/>
                  <a:pt x="1920289" y="1244119"/>
                </a:cubicBezTo>
                <a:cubicBezTo>
                  <a:pt x="2301907" y="1144969"/>
                  <a:pt x="2556508" y="1512673"/>
                  <a:pt x="2744199" y="1780094"/>
                </a:cubicBezTo>
                <a:cubicBezTo>
                  <a:pt x="2742498" y="1931368"/>
                  <a:pt x="2526455" y="1957430"/>
                  <a:pt x="2467483" y="2083775"/>
                </a:cubicBezTo>
                <a:cubicBezTo>
                  <a:pt x="2334229" y="2322868"/>
                  <a:pt x="2093803" y="2507570"/>
                  <a:pt x="2034831" y="2781789"/>
                </a:cubicBezTo>
                <a:close/>
                <a:moveTo>
                  <a:pt x="1194478" y="1557432"/>
                </a:moveTo>
                <a:cubicBezTo>
                  <a:pt x="1293710" y="1385762"/>
                  <a:pt x="1169528" y="1181230"/>
                  <a:pt x="1336238" y="1041287"/>
                </a:cubicBezTo>
                <a:cubicBezTo>
                  <a:pt x="1454182" y="904744"/>
                  <a:pt x="1390107" y="624858"/>
                  <a:pt x="1598777" y="578400"/>
                </a:cubicBezTo>
                <a:cubicBezTo>
                  <a:pt x="1780797" y="599363"/>
                  <a:pt x="2014985" y="646955"/>
                  <a:pt x="2147672" y="529675"/>
                </a:cubicBezTo>
                <a:cubicBezTo>
                  <a:pt x="1966219" y="291149"/>
                  <a:pt x="1631666" y="122311"/>
                  <a:pt x="1354950" y="62821"/>
                </a:cubicBezTo>
                <a:cubicBezTo>
                  <a:pt x="826469" y="164804"/>
                  <a:pt x="291750" y="491714"/>
                  <a:pt x="140350" y="1040720"/>
                </a:cubicBezTo>
                <a:cubicBezTo>
                  <a:pt x="472068" y="1215224"/>
                  <a:pt x="1033438" y="1106443"/>
                  <a:pt x="1194478" y="1557432"/>
                </a:cubicBezTo>
                <a:close/>
                <a:moveTo>
                  <a:pt x="2166385" y="2348930"/>
                </a:moveTo>
                <a:cubicBezTo>
                  <a:pt x="2406243" y="2176693"/>
                  <a:pt x="2296237" y="2058280"/>
                  <a:pt x="2629090" y="1869045"/>
                </a:cubicBezTo>
                <a:cubicBezTo>
                  <a:pt x="2694299" y="1831652"/>
                  <a:pt x="2641564" y="1754598"/>
                  <a:pt x="2603573" y="1718904"/>
                </a:cubicBezTo>
                <a:cubicBezTo>
                  <a:pt x="2426656" y="1506441"/>
                  <a:pt x="2168086" y="1124006"/>
                  <a:pt x="1859049" y="1365932"/>
                </a:cubicBezTo>
                <a:cubicBezTo>
                  <a:pt x="1701979" y="1436753"/>
                  <a:pt x="1910650" y="1473580"/>
                  <a:pt x="1742238" y="1854881"/>
                </a:cubicBezTo>
                <a:cubicBezTo>
                  <a:pt x="1782498" y="2003322"/>
                  <a:pt x="1533001" y="2183492"/>
                  <a:pt x="1670792" y="2292840"/>
                </a:cubicBezTo>
                <a:cubicBezTo>
                  <a:pt x="1983231" y="2345531"/>
                  <a:pt x="1755848" y="2795954"/>
                  <a:pt x="1921423" y="2824282"/>
                </a:cubicBezTo>
                <a:cubicBezTo>
                  <a:pt x="1971323" y="2657711"/>
                  <a:pt x="2096072" y="2508136"/>
                  <a:pt x="2166385" y="2348930"/>
                </a:cubicBezTo>
                <a:close/>
                <a:moveTo>
                  <a:pt x="851985" y="2015787"/>
                </a:moveTo>
                <a:cubicBezTo>
                  <a:pt x="841212" y="1897374"/>
                  <a:pt x="979002" y="1870745"/>
                  <a:pt x="1044212" y="1937034"/>
                </a:cubicBezTo>
                <a:cubicBezTo>
                  <a:pt x="1126433" y="2056580"/>
                  <a:pt x="863326" y="2181225"/>
                  <a:pt x="851985" y="2015787"/>
                </a:cubicBezTo>
                <a:close/>
                <a:moveTo>
                  <a:pt x="957455" y="1939867"/>
                </a:moveTo>
                <a:cubicBezTo>
                  <a:pt x="884874" y="1950631"/>
                  <a:pt x="905854" y="2033351"/>
                  <a:pt x="969363" y="2028252"/>
                </a:cubicBezTo>
                <a:cubicBezTo>
                  <a:pt x="976734" y="1998790"/>
                  <a:pt x="998849" y="1967628"/>
                  <a:pt x="957455" y="1939867"/>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1" name="Google Shape;171;p18"/>
          <p:cNvSpPr/>
          <p:nvPr/>
        </p:nvSpPr>
        <p:spPr>
          <a:xfrm rot="-692077">
            <a:off x="6128692" y="2622961"/>
            <a:ext cx="585069" cy="837808"/>
          </a:xfrm>
          <a:custGeom>
            <a:rect b="b" l="l" r="r" t="t"/>
            <a:pathLst>
              <a:path extrusionOk="0" h="1673588" w="1169904">
                <a:moveTo>
                  <a:pt x="653948" y="2169"/>
                </a:moveTo>
                <a:cubicBezTo>
                  <a:pt x="682171" y="2169"/>
                  <a:pt x="710394" y="1302"/>
                  <a:pt x="738617" y="2169"/>
                </a:cubicBezTo>
                <a:cubicBezTo>
                  <a:pt x="810694" y="5207"/>
                  <a:pt x="866272" y="36446"/>
                  <a:pt x="917073" y="75061"/>
                </a:cubicBezTo>
                <a:cubicBezTo>
                  <a:pt x="1108556" y="219109"/>
                  <a:pt x="1184541" y="399169"/>
                  <a:pt x="1167607" y="609167"/>
                </a:cubicBezTo>
                <a:cubicBezTo>
                  <a:pt x="1160226" y="698980"/>
                  <a:pt x="1138081" y="786623"/>
                  <a:pt x="1108990" y="872965"/>
                </a:cubicBezTo>
                <a:cubicBezTo>
                  <a:pt x="1089885" y="929369"/>
                  <a:pt x="1062965" y="983604"/>
                  <a:pt x="1037781" y="1038273"/>
                </a:cubicBezTo>
                <a:cubicBezTo>
                  <a:pt x="1007821" y="1102921"/>
                  <a:pt x="979598" y="1168871"/>
                  <a:pt x="943125" y="1230916"/>
                </a:cubicBezTo>
                <a:cubicBezTo>
                  <a:pt x="877127" y="1343724"/>
                  <a:pt x="800707" y="1452194"/>
                  <a:pt x="701710" y="1548081"/>
                </a:cubicBezTo>
                <a:cubicBezTo>
                  <a:pt x="659158" y="1588866"/>
                  <a:pt x="609225" y="1624878"/>
                  <a:pt x="561029" y="1661324"/>
                </a:cubicBezTo>
                <a:cubicBezTo>
                  <a:pt x="534108" y="1682150"/>
                  <a:pt x="475491" y="1676510"/>
                  <a:pt x="451610" y="1643969"/>
                </a:cubicBezTo>
                <a:cubicBezTo>
                  <a:pt x="401243" y="1574982"/>
                  <a:pt x="321784" y="1524218"/>
                  <a:pt x="281403" y="1448723"/>
                </a:cubicBezTo>
                <a:cubicBezTo>
                  <a:pt x="251443" y="1392753"/>
                  <a:pt x="203247" y="1343290"/>
                  <a:pt x="172853" y="1287320"/>
                </a:cubicBezTo>
                <a:cubicBezTo>
                  <a:pt x="114670" y="1180586"/>
                  <a:pt x="59961" y="1072550"/>
                  <a:pt x="37382" y="955402"/>
                </a:cubicBezTo>
                <a:cubicBezTo>
                  <a:pt x="23488" y="882510"/>
                  <a:pt x="910" y="810487"/>
                  <a:pt x="41" y="736293"/>
                </a:cubicBezTo>
                <a:cubicBezTo>
                  <a:pt x="-393" y="673381"/>
                  <a:pt x="2646" y="610034"/>
                  <a:pt x="7423" y="547122"/>
                </a:cubicBezTo>
                <a:cubicBezTo>
                  <a:pt x="10896" y="504168"/>
                  <a:pt x="14804" y="460780"/>
                  <a:pt x="27830" y="419127"/>
                </a:cubicBezTo>
                <a:cubicBezTo>
                  <a:pt x="44764" y="365760"/>
                  <a:pt x="70382" y="314129"/>
                  <a:pt x="92960" y="262063"/>
                </a:cubicBezTo>
                <a:cubicBezTo>
                  <a:pt x="95565" y="256423"/>
                  <a:pt x="98605" y="250348"/>
                  <a:pt x="103381" y="245576"/>
                </a:cubicBezTo>
                <a:cubicBezTo>
                  <a:pt x="214102" y="137540"/>
                  <a:pt x="341757" y="50330"/>
                  <a:pt x="515437" y="19091"/>
                </a:cubicBezTo>
                <a:cubicBezTo>
                  <a:pt x="561029" y="10847"/>
                  <a:pt x="607922" y="6508"/>
                  <a:pt x="653948" y="0"/>
                </a:cubicBezTo>
                <a:cubicBezTo>
                  <a:pt x="653513" y="868"/>
                  <a:pt x="653948" y="1736"/>
                  <a:pt x="653948" y="2169"/>
                </a:cubicBezTo>
                <a:close/>
                <a:moveTo>
                  <a:pt x="503714" y="1621841"/>
                </a:moveTo>
                <a:cubicBezTo>
                  <a:pt x="557555" y="1572379"/>
                  <a:pt x="608791" y="1531160"/>
                  <a:pt x="651777" y="1484301"/>
                </a:cubicBezTo>
                <a:cubicBezTo>
                  <a:pt x="709091" y="1421822"/>
                  <a:pt x="764669" y="1357174"/>
                  <a:pt x="812865" y="1289489"/>
                </a:cubicBezTo>
                <a:cubicBezTo>
                  <a:pt x="861061" y="1221804"/>
                  <a:pt x="903179" y="1150648"/>
                  <a:pt x="940086" y="1078624"/>
                </a:cubicBezTo>
                <a:cubicBezTo>
                  <a:pt x="978295" y="1003563"/>
                  <a:pt x="1007821" y="925465"/>
                  <a:pt x="1040386" y="848234"/>
                </a:cubicBezTo>
                <a:cubicBezTo>
                  <a:pt x="1098569" y="710260"/>
                  <a:pt x="1123319" y="568816"/>
                  <a:pt x="1091622" y="424334"/>
                </a:cubicBezTo>
                <a:cubicBezTo>
                  <a:pt x="1075556" y="351442"/>
                  <a:pt x="1049939" y="279418"/>
                  <a:pt x="986545" y="222146"/>
                </a:cubicBezTo>
                <a:cubicBezTo>
                  <a:pt x="946165" y="185266"/>
                  <a:pt x="904481" y="149254"/>
                  <a:pt x="863232" y="113242"/>
                </a:cubicBezTo>
                <a:cubicBezTo>
                  <a:pt x="836312" y="89813"/>
                  <a:pt x="801576" y="79400"/>
                  <a:pt x="763800" y="72892"/>
                </a:cubicBezTo>
                <a:cubicBezTo>
                  <a:pt x="686947" y="59875"/>
                  <a:pt x="612698" y="74627"/>
                  <a:pt x="541924" y="93718"/>
                </a:cubicBezTo>
                <a:cubicBezTo>
                  <a:pt x="479833" y="109771"/>
                  <a:pt x="421216" y="136238"/>
                  <a:pt x="364770" y="163139"/>
                </a:cubicBezTo>
                <a:cubicBezTo>
                  <a:pt x="257522" y="213902"/>
                  <a:pt x="176327" y="283757"/>
                  <a:pt x="140288" y="383983"/>
                </a:cubicBezTo>
                <a:cubicBezTo>
                  <a:pt x="111197" y="465552"/>
                  <a:pt x="88618" y="548423"/>
                  <a:pt x="84710" y="633464"/>
                </a:cubicBezTo>
                <a:cubicBezTo>
                  <a:pt x="81671" y="696376"/>
                  <a:pt x="79066" y="761024"/>
                  <a:pt x="90355" y="823069"/>
                </a:cubicBezTo>
                <a:cubicBezTo>
                  <a:pt x="112499" y="947158"/>
                  <a:pt x="166340" y="1065174"/>
                  <a:pt x="219747" y="1181887"/>
                </a:cubicBezTo>
                <a:cubicBezTo>
                  <a:pt x="268377" y="1288621"/>
                  <a:pt x="329165" y="1391017"/>
                  <a:pt x="405585" y="1487338"/>
                </a:cubicBezTo>
                <a:cubicBezTo>
                  <a:pt x="438150" y="1528123"/>
                  <a:pt x="467241" y="1571077"/>
                  <a:pt x="503714" y="1621841"/>
                </a:cubicBezTo>
                <a:close/>
                <a:moveTo>
                  <a:pt x="957020" y="614373"/>
                </a:moveTo>
                <a:cubicBezTo>
                  <a:pt x="955283" y="652121"/>
                  <a:pt x="943559" y="686397"/>
                  <a:pt x="927060" y="721975"/>
                </a:cubicBezTo>
                <a:cubicBezTo>
                  <a:pt x="897534" y="784888"/>
                  <a:pt x="851075" y="834784"/>
                  <a:pt x="782471" y="870362"/>
                </a:cubicBezTo>
                <a:cubicBezTo>
                  <a:pt x="696065" y="915485"/>
                  <a:pt x="607054" y="942820"/>
                  <a:pt x="500240" y="917655"/>
                </a:cubicBezTo>
                <a:cubicBezTo>
                  <a:pt x="341323" y="880341"/>
                  <a:pt x="249707" y="790962"/>
                  <a:pt x="218010" y="666005"/>
                </a:cubicBezTo>
                <a:cubicBezTo>
                  <a:pt x="187616" y="545386"/>
                  <a:pt x="218010" y="429541"/>
                  <a:pt x="325692" y="334955"/>
                </a:cubicBezTo>
                <a:cubicBezTo>
                  <a:pt x="370849" y="295038"/>
                  <a:pt x="430334" y="277249"/>
                  <a:pt x="491991" y="274646"/>
                </a:cubicBezTo>
                <a:cubicBezTo>
                  <a:pt x="584041" y="271175"/>
                  <a:pt x="675223" y="278984"/>
                  <a:pt x="759892" y="316732"/>
                </a:cubicBezTo>
                <a:cubicBezTo>
                  <a:pt x="859324" y="361421"/>
                  <a:pt x="916639" y="429974"/>
                  <a:pt x="941823" y="518052"/>
                </a:cubicBezTo>
                <a:cubicBezTo>
                  <a:pt x="950941" y="549291"/>
                  <a:pt x="952243" y="582266"/>
                  <a:pt x="957020" y="614373"/>
                </a:cubicBezTo>
                <a:close/>
                <a:moveTo>
                  <a:pt x="551476" y="359686"/>
                </a:moveTo>
                <a:cubicBezTo>
                  <a:pt x="513266" y="356215"/>
                  <a:pt x="468978" y="361421"/>
                  <a:pt x="430334" y="383983"/>
                </a:cubicBezTo>
                <a:cubicBezTo>
                  <a:pt x="379533" y="413487"/>
                  <a:pt x="345231" y="453404"/>
                  <a:pt x="326994" y="501998"/>
                </a:cubicBezTo>
                <a:cubicBezTo>
                  <a:pt x="305284" y="560572"/>
                  <a:pt x="302245" y="618278"/>
                  <a:pt x="314402" y="679889"/>
                </a:cubicBezTo>
                <a:cubicBezTo>
                  <a:pt x="330468" y="759723"/>
                  <a:pt x="405150" y="792264"/>
                  <a:pt x="470281" y="834784"/>
                </a:cubicBezTo>
                <a:cubicBezTo>
                  <a:pt x="553213" y="836519"/>
                  <a:pt x="635277" y="869494"/>
                  <a:pt x="718643" y="817862"/>
                </a:cubicBezTo>
                <a:cubicBezTo>
                  <a:pt x="800273" y="767099"/>
                  <a:pt x="856285" y="709393"/>
                  <a:pt x="862364" y="626088"/>
                </a:cubicBezTo>
                <a:cubicBezTo>
                  <a:pt x="865403" y="586605"/>
                  <a:pt x="858456" y="545820"/>
                  <a:pt x="847167" y="507205"/>
                </a:cubicBezTo>
                <a:cubicBezTo>
                  <a:pt x="835878" y="468156"/>
                  <a:pt x="809826" y="434313"/>
                  <a:pt x="767708" y="409582"/>
                </a:cubicBezTo>
                <a:cubicBezTo>
                  <a:pt x="704749" y="370967"/>
                  <a:pt x="633540" y="363157"/>
                  <a:pt x="551476" y="35968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172" name="Google Shape;172;p18"/>
          <p:cNvPicPr preferRelativeResize="0"/>
          <p:nvPr/>
        </p:nvPicPr>
        <p:blipFill rotWithShape="1">
          <a:blip r:embed="rId3">
            <a:alphaModFix/>
          </a:blip>
          <a:srcRect b="0" l="0" r="1941" t="0"/>
          <a:stretch/>
        </p:blipFill>
        <p:spPr>
          <a:xfrm>
            <a:off x="3235825" y="1317175"/>
            <a:ext cx="5511050" cy="33835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19"/>
          <p:cNvSpPr/>
          <p:nvPr/>
        </p:nvSpPr>
        <p:spPr>
          <a:xfrm>
            <a:off x="0" y="0"/>
            <a:ext cx="9144000" cy="18225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8" name="Google Shape;178;p19"/>
          <p:cNvSpPr txBox="1"/>
          <p:nvPr/>
        </p:nvSpPr>
        <p:spPr>
          <a:xfrm>
            <a:off x="674500" y="919425"/>
            <a:ext cx="40578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2800">
                <a:solidFill>
                  <a:schemeClr val="lt2"/>
                </a:solidFill>
                <a:latin typeface="Times New Roman"/>
                <a:ea typeface="Times New Roman"/>
                <a:cs typeface="Times New Roman"/>
                <a:sym typeface="Times New Roman"/>
              </a:rPr>
              <a:t>Conclusion</a:t>
            </a:r>
            <a:endParaRPr b="1" sz="2800">
              <a:solidFill>
                <a:schemeClr val="lt2"/>
              </a:solidFill>
              <a:latin typeface="Times New Roman"/>
              <a:ea typeface="Times New Roman"/>
              <a:cs typeface="Times New Roman"/>
              <a:sym typeface="Times New Roman"/>
            </a:endParaRPr>
          </a:p>
        </p:txBody>
      </p:sp>
      <p:sp>
        <p:nvSpPr>
          <p:cNvPr id="179" name="Google Shape;179;p19"/>
          <p:cNvSpPr txBox="1"/>
          <p:nvPr/>
        </p:nvSpPr>
        <p:spPr>
          <a:xfrm>
            <a:off x="1526100" y="2034800"/>
            <a:ext cx="6443400" cy="283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500">
                <a:solidFill>
                  <a:srgbClr val="260266"/>
                </a:solidFill>
                <a:latin typeface="Times New Roman"/>
                <a:ea typeface="Times New Roman"/>
                <a:cs typeface="Times New Roman"/>
                <a:sym typeface="Times New Roman"/>
              </a:rPr>
              <a:t>The authors conclude that their proposed dataset is a valuable resource for Arabic toxic tweet classification, and that their fine-tuned AraBERT model is the most effective in identifying toxic content in Arabic tweets.</a:t>
            </a:r>
            <a:endParaRPr b="1" sz="2700">
              <a:solidFill>
                <a:srgbClr val="260266"/>
              </a:solidFill>
              <a:latin typeface="Poppins"/>
              <a:ea typeface="Poppins"/>
              <a:cs typeface="Poppins"/>
              <a:sym typeface="Poppins"/>
            </a:endParaRPr>
          </a:p>
        </p:txBody>
      </p:sp>
      <p:cxnSp>
        <p:nvCxnSpPr>
          <p:cNvPr id="180" name="Google Shape;180;p19"/>
          <p:cNvCxnSpPr/>
          <p:nvPr/>
        </p:nvCxnSpPr>
        <p:spPr>
          <a:xfrm>
            <a:off x="0" y="1864400"/>
            <a:ext cx="4163700" cy="0"/>
          </a:xfrm>
          <a:prstGeom prst="straightConnector1">
            <a:avLst/>
          </a:prstGeom>
          <a:noFill/>
          <a:ln cap="flat" cmpd="sng" w="76200">
            <a:solidFill>
              <a:schemeClr val="accent1"/>
            </a:solidFill>
            <a:prstDash val="solid"/>
            <a:round/>
            <a:headEnd len="med" w="med" type="none"/>
            <a:tailEnd len="med" w="med" type="none"/>
          </a:ln>
        </p:spPr>
      </p:cxnSp>
      <p:cxnSp>
        <p:nvCxnSpPr>
          <p:cNvPr id="181" name="Google Shape;181;p19"/>
          <p:cNvCxnSpPr/>
          <p:nvPr/>
        </p:nvCxnSpPr>
        <p:spPr>
          <a:xfrm>
            <a:off x="0" y="1985175"/>
            <a:ext cx="3795600" cy="0"/>
          </a:xfrm>
          <a:prstGeom prst="straightConnector1">
            <a:avLst/>
          </a:prstGeom>
          <a:noFill/>
          <a:ln cap="flat" cmpd="sng" w="76200">
            <a:solidFill>
              <a:schemeClr val="accent1"/>
            </a:solidFill>
            <a:prstDash val="solid"/>
            <a:round/>
            <a:headEnd len="med" w="med" type="none"/>
            <a:tailEnd len="med" w="med" type="none"/>
          </a:ln>
        </p:spPr>
      </p:cxnSp>
      <p:cxnSp>
        <p:nvCxnSpPr>
          <p:cNvPr id="182" name="Google Shape;182;p19"/>
          <p:cNvCxnSpPr/>
          <p:nvPr/>
        </p:nvCxnSpPr>
        <p:spPr>
          <a:xfrm>
            <a:off x="4980300" y="5067300"/>
            <a:ext cx="4163700" cy="0"/>
          </a:xfrm>
          <a:prstGeom prst="straightConnector1">
            <a:avLst/>
          </a:prstGeom>
          <a:noFill/>
          <a:ln cap="flat" cmpd="sng" w="76200">
            <a:solidFill>
              <a:schemeClr val="accent1"/>
            </a:solidFill>
            <a:prstDash val="solid"/>
            <a:round/>
            <a:headEnd len="med" w="med" type="none"/>
            <a:tailEnd len="med" w="med" type="none"/>
          </a:ln>
        </p:spPr>
      </p:cxnSp>
      <p:cxnSp>
        <p:nvCxnSpPr>
          <p:cNvPr id="183" name="Google Shape;183;p19"/>
          <p:cNvCxnSpPr/>
          <p:nvPr/>
        </p:nvCxnSpPr>
        <p:spPr>
          <a:xfrm>
            <a:off x="5348400" y="4946600"/>
            <a:ext cx="37956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rple and Orange Fun Doodles and Blobs Cute Social Media Creative Presentation template">
  <a:themeElements>
    <a:clrScheme name="Custom 347">
      <a:dk1>
        <a:srgbClr val="260266"/>
      </a:dk1>
      <a:lt1>
        <a:srgbClr val="FFFFFF"/>
      </a:lt1>
      <a:dk2>
        <a:srgbClr val="4B3DE1"/>
      </a:dk2>
      <a:lt2>
        <a:srgbClr val="EDECED"/>
      </a:lt2>
      <a:accent1>
        <a:srgbClr val="FD9E5A"/>
      </a:accent1>
      <a:accent2>
        <a:srgbClr val="260266"/>
      </a:accent2>
      <a:accent3>
        <a:srgbClr val="FFFFFF"/>
      </a:accent3>
      <a:accent4>
        <a:srgbClr val="423EE1"/>
      </a:accent4>
      <a:accent5>
        <a:srgbClr val="EDECED"/>
      </a:accent5>
      <a:accent6>
        <a:srgbClr val="FD9E5A"/>
      </a:accent6>
      <a:hlink>
        <a:srgbClr val="2602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