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Slab"/>
      <p:regular r:id="rId18"/>
      <p:bold r:id="rId19"/>
    </p:embeddedFont>
    <p:embeddedFont>
      <p:font typeface="Roboto"/>
      <p:regular r:id="rId20"/>
      <p:bold r:id="rId21"/>
      <p:italic r:id="rId22"/>
      <p:boldItalic r:id="rId23"/>
    </p:embeddedFont>
    <p:embeddedFont>
      <p:font typeface="Nixie One"/>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7.xml"/><Relationship Id="rId22" Type="http://schemas.openxmlformats.org/officeDocument/2006/relationships/font" Target="fonts/Roboto-italic.fntdata"/><Relationship Id="rId10" Type="http://schemas.openxmlformats.org/officeDocument/2006/relationships/slide" Target="slides/slide6.xml"/><Relationship Id="rId21" Type="http://schemas.openxmlformats.org/officeDocument/2006/relationships/font" Target="fonts/Roboto-bold.fntdata"/><Relationship Id="rId13" Type="http://schemas.openxmlformats.org/officeDocument/2006/relationships/slide" Target="slides/slide9.xml"/><Relationship Id="rId24" Type="http://schemas.openxmlformats.org/officeDocument/2006/relationships/font" Target="fonts/NixieOne-regular.fntdata"/><Relationship Id="rId12" Type="http://schemas.openxmlformats.org/officeDocument/2006/relationships/slide" Target="slides/slide8.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Slab-bold.fntdata"/><Relationship Id="rId6" Type="http://schemas.openxmlformats.org/officeDocument/2006/relationships/slide" Target="slides/slide2.xml"/><Relationship Id="rId18" Type="http://schemas.openxmlformats.org/officeDocument/2006/relationships/font" Target="fonts/RobotoSlab-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3565ee955_0_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63565ee95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63565ee955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63565ee95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63565ee955_0_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63565ee95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2d5601ac4_0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2d5601ac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63565ee955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63565ee95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5ed75ccf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5ed75ccf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1"/>
        </a:solidFill>
      </p:bgPr>
    </p:bg>
    <p:spTree>
      <p:nvGrpSpPr>
        <p:cNvPr id="9" name="Shape 9"/>
        <p:cNvGrpSpPr/>
        <p:nvPr/>
      </p:nvGrpSpPr>
      <p:grpSpPr>
        <a:xfrm>
          <a:off x="0" y="0"/>
          <a:ext cx="0" cy="0"/>
          <a:chOff x="0" y="0"/>
          <a:chExt cx="0" cy="0"/>
        </a:xfrm>
      </p:grpSpPr>
      <p:sp>
        <p:nvSpPr>
          <p:cNvPr id="10" name="Google Shape;10;p2"/>
          <p:cNvSpPr/>
          <p:nvPr/>
        </p:nvSpPr>
        <p:spPr>
          <a:xfrm>
            <a:off x="0" y="4288500"/>
            <a:ext cx="9144000" cy="24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0" y="0"/>
            <a:ext cx="91440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12" name="Google Shape;12;p2"/>
          <p:cNvSpPr/>
          <p:nvPr/>
        </p:nvSpPr>
        <p:spPr>
          <a:xfrm>
            <a:off x="0" y="4493605"/>
            <a:ext cx="9144000" cy="118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0" y="4584075"/>
            <a:ext cx="9144000" cy="559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txBox="1"/>
          <p:nvPr>
            <p:ph type="ctrTitle"/>
          </p:nvPr>
        </p:nvSpPr>
        <p:spPr>
          <a:xfrm>
            <a:off x="685800" y="2601425"/>
            <a:ext cx="5810400" cy="1159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tyle A">
  <p:cSld name="BLANK_1_1">
    <p:bg>
      <p:bgPr>
        <a:solidFill>
          <a:schemeClr val="accent4"/>
        </a:solidFill>
      </p:bgPr>
    </p:bg>
    <p:spTree>
      <p:nvGrpSpPr>
        <p:cNvPr id="89" name="Shape 89"/>
        <p:cNvGrpSpPr/>
        <p:nvPr/>
      </p:nvGrpSpPr>
      <p:grpSpPr>
        <a:xfrm>
          <a:off x="0" y="0"/>
          <a:ext cx="0" cy="0"/>
          <a:chOff x="0" y="0"/>
          <a:chExt cx="0" cy="0"/>
        </a:xfrm>
      </p:grpSpPr>
      <p:sp>
        <p:nvSpPr>
          <p:cNvPr id="90" name="Google Shape;90;p11"/>
          <p:cNvSpPr/>
          <p:nvPr/>
        </p:nvSpPr>
        <p:spPr>
          <a:xfrm>
            <a:off x="0" y="0"/>
            <a:ext cx="91440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91" name="Google Shape;91;p11"/>
          <p:cNvSpPr/>
          <p:nvPr/>
        </p:nvSpPr>
        <p:spPr>
          <a:xfrm>
            <a:off x="0" y="500625"/>
            <a:ext cx="9144000" cy="732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1"/>
          <p:cNvSpPr/>
          <p:nvPr/>
        </p:nvSpPr>
        <p:spPr>
          <a:xfrm>
            <a:off x="0" y="3962800"/>
            <a:ext cx="9144000" cy="370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1"/>
          <p:cNvSpPr/>
          <p:nvPr/>
        </p:nvSpPr>
        <p:spPr>
          <a:xfrm>
            <a:off x="0" y="4333125"/>
            <a:ext cx="9144000" cy="810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tyle B">
  <p:cSld name="BLANK_1_1_1">
    <p:bg>
      <p:bgPr>
        <a:solidFill>
          <a:schemeClr val="accent1"/>
        </a:solidFill>
      </p:bgPr>
    </p:bg>
    <p:spTree>
      <p:nvGrpSpPr>
        <p:cNvPr id="95" name="Shape 95"/>
        <p:cNvGrpSpPr/>
        <p:nvPr/>
      </p:nvGrpSpPr>
      <p:grpSpPr>
        <a:xfrm>
          <a:off x="0" y="0"/>
          <a:ext cx="0" cy="0"/>
          <a:chOff x="0" y="0"/>
          <a:chExt cx="0" cy="0"/>
        </a:xfrm>
      </p:grpSpPr>
      <p:sp>
        <p:nvSpPr>
          <p:cNvPr id="96" name="Google Shape;96;p12"/>
          <p:cNvSpPr/>
          <p:nvPr/>
        </p:nvSpPr>
        <p:spPr>
          <a:xfrm>
            <a:off x="0" y="4294550"/>
            <a:ext cx="9144000" cy="241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2"/>
          <p:cNvSpPr/>
          <p:nvPr/>
        </p:nvSpPr>
        <p:spPr>
          <a:xfrm>
            <a:off x="0" y="0"/>
            <a:ext cx="91440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98" name="Google Shape;98;p12"/>
          <p:cNvSpPr/>
          <p:nvPr/>
        </p:nvSpPr>
        <p:spPr>
          <a:xfrm>
            <a:off x="0" y="4493605"/>
            <a:ext cx="9144000" cy="118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2"/>
          <p:cNvSpPr/>
          <p:nvPr/>
        </p:nvSpPr>
        <p:spPr>
          <a:xfrm>
            <a:off x="0" y="4584075"/>
            <a:ext cx="9144000" cy="559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2"/>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5" name="Shape 15"/>
        <p:cNvGrpSpPr/>
        <p:nvPr/>
      </p:nvGrpSpPr>
      <p:grpSpPr>
        <a:xfrm>
          <a:off x="0" y="0"/>
          <a:ext cx="0" cy="0"/>
          <a:chOff x="0" y="0"/>
          <a:chExt cx="0" cy="0"/>
        </a:xfrm>
      </p:grpSpPr>
      <p:sp>
        <p:nvSpPr>
          <p:cNvPr id="16" name="Google Shape;16;p3"/>
          <p:cNvSpPr txBox="1"/>
          <p:nvPr>
            <p:ph type="ctrTitle"/>
          </p:nvPr>
        </p:nvSpPr>
        <p:spPr>
          <a:xfrm>
            <a:off x="4113600" y="2878750"/>
            <a:ext cx="4505700" cy="1159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p:txBody>
      </p:sp>
      <p:sp>
        <p:nvSpPr>
          <p:cNvPr id="17" name="Google Shape;17;p3"/>
          <p:cNvSpPr txBox="1"/>
          <p:nvPr>
            <p:ph idx="1" type="subTitle"/>
          </p:nvPr>
        </p:nvSpPr>
        <p:spPr>
          <a:xfrm>
            <a:off x="4113600" y="3983050"/>
            <a:ext cx="45057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6"/>
              </a:buClr>
              <a:buSzPts val="1800"/>
              <a:buNone/>
              <a:defRPr b="1" sz="1800">
                <a:solidFill>
                  <a:schemeClr val="accent6"/>
                </a:solidFill>
              </a:defRPr>
            </a:lvl1pPr>
            <a:lvl2pPr lvl="1" rtl="0">
              <a:spcBef>
                <a:spcPts val="0"/>
              </a:spcBef>
              <a:spcAft>
                <a:spcPts val="0"/>
              </a:spcAft>
              <a:buClr>
                <a:schemeClr val="accent6"/>
              </a:buClr>
              <a:buSzPts val="1800"/>
              <a:buNone/>
              <a:defRPr b="1" sz="1800">
                <a:solidFill>
                  <a:schemeClr val="accent6"/>
                </a:solidFill>
              </a:defRPr>
            </a:lvl2pPr>
            <a:lvl3pPr lvl="2" rtl="0">
              <a:spcBef>
                <a:spcPts val="0"/>
              </a:spcBef>
              <a:spcAft>
                <a:spcPts val="0"/>
              </a:spcAft>
              <a:buClr>
                <a:schemeClr val="accent6"/>
              </a:buClr>
              <a:buSzPts val="1800"/>
              <a:buNone/>
              <a:defRPr b="1" sz="1800">
                <a:solidFill>
                  <a:schemeClr val="accent6"/>
                </a:solidFill>
              </a:defRPr>
            </a:lvl3pPr>
            <a:lvl4pPr lvl="3" rtl="0">
              <a:spcBef>
                <a:spcPts val="0"/>
              </a:spcBef>
              <a:spcAft>
                <a:spcPts val="0"/>
              </a:spcAft>
              <a:buClr>
                <a:schemeClr val="accent6"/>
              </a:buClr>
              <a:buSzPts val="1800"/>
              <a:buNone/>
              <a:defRPr b="1">
                <a:solidFill>
                  <a:schemeClr val="accent6"/>
                </a:solidFill>
              </a:defRPr>
            </a:lvl4pPr>
            <a:lvl5pPr lvl="4" rtl="0">
              <a:spcBef>
                <a:spcPts val="0"/>
              </a:spcBef>
              <a:spcAft>
                <a:spcPts val="0"/>
              </a:spcAft>
              <a:buClr>
                <a:schemeClr val="accent6"/>
              </a:buClr>
              <a:buSzPts val="1800"/>
              <a:buNone/>
              <a:defRPr b="1">
                <a:solidFill>
                  <a:schemeClr val="accent6"/>
                </a:solidFill>
              </a:defRPr>
            </a:lvl5pPr>
            <a:lvl6pPr lvl="5" rtl="0">
              <a:spcBef>
                <a:spcPts val="0"/>
              </a:spcBef>
              <a:spcAft>
                <a:spcPts val="0"/>
              </a:spcAft>
              <a:buClr>
                <a:schemeClr val="accent6"/>
              </a:buClr>
              <a:buSzPts val="1800"/>
              <a:buNone/>
              <a:defRPr b="1">
                <a:solidFill>
                  <a:schemeClr val="accent6"/>
                </a:solidFill>
              </a:defRPr>
            </a:lvl6pPr>
            <a:lvl7pPr lvl="6" rtl="0">
              <a:spcBef>
                <a:spcPts val="0"/>
              </a:spcBef>
              <a:spcAft>
                <a:spcPts val="0"/>
              </a:spcAft>
              <a:buClr>
                <a:schemeClr val="accent6"/>
              </a:buClr>
              <a:buSzPts val="1800"/>
              <a:buNone/>
              <a:defRPr b="1">
                <a:solidFill>
                  <a:schemeClr val="accent6"/>
                </a:solidFill>
              </a:defRPr>
            </a:lvl7pPr>
            <a:lvl8pPr lvl="7" rtl="0">
              <a:spcBef>
                <a:spcPts val="0"/>
              </a:spcBef>
              <a:spcAft>
                <a:spcPts val="0"/>
              </a:spcAft>
              <a:buClr>
                <a:schemeClr val="accent6"/>
              </a:buClr>
              <a:buSzPts val="1800"/>
              <a:buNone/>
              <a:defRPr b="1">
                <a:solidFill>
                  <a:schemeClr val="accent6"/>
                </a:solidFill>
              </a:defRPr>
            </a:lvl8pPr>
            <a:lvl9pPr lvl="8" rtl="0">
              <a:spcBef>
                <a:spcPts val="0"/>
              </a:spcBef>
              <a:spcAft>
                <a:spcPts val="0"/>
              </a:spcAft>
              <a:buClr>
                <a:schemeClr val="accent6"/>
              </a:buClr>
              <a:buSzPts val="1800"/>
              <a:buNone/>
              <a:defRPr b="1">
                <a:solidFill>
                  <a:schemeClr val="accent6"/>
                </a:solidFill>
              </a:defRPr>
            </a:lvl9pPr>
          </a:lstStyle>
          <a:p/>
        </p:txBody>
      </p:sp>
      <p:sp>
        <p:nvSpPr>
          <p:cNvPr id="18" name="Google Shape;18;p3"/>
          <p:cNvSpPr/>
          <p:nvPr/>
        </p:nvSpPr>
        <p:spPr>
          <a:xfrm>
            <a:off x="0" y="4288499"/>
            <a:ext cx="3474300" cy="24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0" y="0"/>
            <a:ext cx="34743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20" name="Google Shape;20;p3"/>
          <p:cNvSpPr/>
          <p:nvPr/>
        </p:nvSpPr>
        <p:spPr>
          <a:xfrm>
            <a:off x="0" y="500626"/>
            <a:ext cx="3474300" cy="3824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0" y="4493604"/>
            <a:ext cx="3474300" cy="118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0" y="4584075"/>
            <a:ext cx="3474300" cy="559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chemeClr val="accent4"/>
        </a:solidFill>
      </p:bgPr>
    </p:bg>
    <p:spTree>
      <p:nvGrpSpPr>
        <p:cNvPr id="24" name="Shape 24"/>
        <p:cNvGrpSpPr/>
        <p:nvPr/>
      </p:nvGrpSpPr>
      <p:grpSpPr>
        <a:xfrm>
          <a:off x="0" y="0"/>
          <a:ext cx="0" cy="0"/>
          <a:chOff x="0" y="0"/>
          <a:chExt cx="0" cy="0"/>
        </a:xfrm>
      </p:grpSpPr>
      <p:sp>
        <p:nvSpPr>
          <p:cNvPr id="25" name="Google Shape;25;p4"/>
          <p:cNvSpPr/>
          <p:nvPr/>
        </p:nvSpPr>
        <p:spPr>
          <a:xfrm>
            <a:off x="3398538" y="1599538"/>
            <a:ext cx="2346925" cy="1944425"/>
          </a:xfrm>
          <a:prstGeom prst="rect">
            <a:avLst/>
          </a:prstGeom>
        </p:spPr>
        <p:txBody>
          <a:bodyPr>
            <a:prstTxWarp prst="textPlain"/>
          </a:bodyPr>
          <a:lstStyle/>
          <a:p>
            <a:pPr lvl="0" algn="ctr"/>
            <a:r>
              <a:rPr b="0" i="0">
                <a:ln>
                  <a:noFill/>
                </a:ln>
                <a:solidFill>
                  <a:srgbClr val="0E3142">
                    <a:alpha val="26820"/>
                  </a:srgbClr>
                </a:solidFill>
                <a:latin typeface="Impact"/>
              </a:rPr>
              <a:t>“</a:t>
            </a:r>
          </a:p>
        </p:txBody>
      </p:sp>
      <p:sp>
        <p:nvSpPr>
          <p:cNvPr id="26" name="Google Shape;26;p4"/>
          <p:cNvSpPr/>
          <p:nvPr/>
        </p:nvSpPr>
        <p:spPr>
          <a:xfrm>
            <a:off x="0" y="0"/>
            <a:ext cx="91440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27" name="Google Shape;27;p4"/>
          <p:cNvSpPr/>
          <p:nvPr/>
        </p:nvSpPr>
        <p:spPr>
          <a:xfrm>
            <a:off x="0" y="500625"/>
            <a:ext cx="9144000" cy="732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0" y="3962800"/>
            <a:ext cx="9144000" cy="370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0" y="4333125"/>
            <a:ext cx="9144000" cy="810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txBox="1"/>
          <p:nvPr>
            <p:ph idx="1" type="body"/>
          </p:nvPr>
        </p:nvSpPr>
        <p:spPr>
          <a:xfrm>
            <a:off x="1556175" y="2300275"/>
            <a:ext cx="6031800" cy="605100"/>
          </a:xfrm>
          <a:prstGeom prst="rect">
            <a:avLst/>
          </a:prstGeom>
        </p:spPr>
        <p:txBody>
          <a:bodyPr anchorCtr="0" anchor="ctr" bIns="91425" lIns="91425" spcFirstLastPara="1" rIns="91425" wrap="square" tIns="91425">
            <a:noAutofit/>
          </a:bodyPr>
          <a:lstStyle>
            <a:lvl1pPr indent="-355600" lvl="0" marL="457200" rtl="0" algn="ctr">
              <a:spcBef>
                <a:spcPts val="600"/>
              </a:spcBef>
              <a:spcAft>
                <a:spcPts val="0"/>
              </a:spcAft>
              <a:buClr>
                <a:schemeClr val="lt1"/>
              </a:buClr>
              <a:buSzPts val="2000"/>
              <a:buChar char="▪"/>
              <a:defRPr sz="2000">
                <a:solidFill>
                  <a:schemeClr val="lt1"/>
                </a:solidFill>
              </a:defRPr>
            </a:lvl1pPr>
            <a:lvl2pPr indent="-355600" lvl="1" marL="914400" rtl="0" algn="ctr">
              <a:spcBef>
                <a:spcPts val="0"/>
              </a:spcBef>
              <a:spcAft>
                <a:spcPts val="0"/>
              </a:spcAft>
              <a:buClr>
                <a:schemeClr val="lt1"/>
              </a:buClr>
              <a:buSzPts val="2000"/>
              <a:buChar char="▫"/>
              <a:defRPr sz="2000">
                <a:solidFill>
                  <a:schemeClr val="lt1"/>
                </a:solidFill>
              </a:defRPr>
            </a:lvl2pPr>
            <a:lvl3pPr indent="-355600" lvl="2" marL="1371600" rtl="0" algn="ctr">
              <a:spcBef>
                <a:spcPts val="0"/>
              </a:spcBef>
              <a:spcAft>
                <a:spcPts val="0"/>
              </a:spcAft>
              <a:buClr>
                <a:schemeClr val="lt1"/>
              </a:buClr>
              <a:buSzPts val="2000"/>
              <a:buChar char="■"/>
              <a:defRPr sz="2000">
                <a:solidFill>
                  <a:schemeClr val="lt1"/>
                </a:solidFill>
              </a:defRPr>
            </a:lvl3pPr>
            <a:lvl4pPr indent="-355600" lvl="3" marL="1828800" rtl="0" algn="ctr">
              <a:spcBef>
                <a:spcPts val="0"/>
              </a:spcBef>
              <a:spcAft>
                <a:spcPts val="0"/>
              </a:spcAft>
              <a:buClr>
                <a:schemeClr val="lt1"/>
              </a:buClr>
              <a:buSzPts val="2000"/>
              <a:buChar char="●"/>
              <a:defRPr sz="2000">
                <a:solidFill>
                  <a:schemeClr val="lt1"/>
                </a:solidFill>
              </a:defRPr>
            </a:lvl4pPr>
            <a:lvl5pPr indent="-355600" lvl="4" marL="2286000" rtl="0" algn="ctr">
              <a:spcBef>
                <a:spcPts val="0"/>
              </a:spcBef>
              <a:spcAft>
                <a:spcPts val="0"/>
              </a:spcAft>
              <a:buClr>
                <a:schemeClr val="lt1"/>
              </a:buClr>
              <a:buSzPts val="2000"/>
              <a:buChar char="○"/>
              <a:defRPr sz="2000">
                <a:solidFill>
                  <a:schemeClr val="lt1"/>
                </a:solidFill>
              </a:defRPr>
            </a:lvl5pPr>
            <a:lvl6pPr indent="-355600" lvl="5" marL="2743200" rtl="0" algn="ctr">
              <a:spcBef>
                <a:spcPts val="0"/>
              </a:spcBef>
              <a:spcAft>
                <a:spcPts val="0"/>
              </a:spcAft>
              <a:buClr>
                <a:schemeClr val="lt1"/>
              </a:buClr>
              <a:buSzPts val="2000"/>
              <a:buChar char="■"/>
              <a:defRPr sz="2000">
                <a:solidFill>
                  <a:schemeClr val="lt1"/>
                </a:solidFill>
              </a:defRPr>
            </a:lvl6pPr>
            <a:lvl7pPr indent="-355600" lvl="6" marL="3200400" rtl="0" algn="ctr">
              <a:spcBef>
                <a:spcPts val="0"/>
              </a:spcBef>
              <a:spcAft>
                <a:spcPts val="0"/>
              </a:spcAft>
              <a:buClr>
                <a:schemeClr val="lt1"/>
              </a:buClr>
              <a:buSzPts val="2000"/>
              <a:buChar char="●"/>
              <a:defRPr sz="2000">
                <a:solidFill>
                  <a:schemeClr val="lt1"/>
                </a:solidFill>
              </a:defRPr>
            </a:lvl7pPr>
            <a:lvl8pPr indent="-355600" lvl="7" marL="3657600" rtl="0" algn="ctr">
              <a:spcBef>
                <a:spcPts val="0"/>
              </a:spcBef>
              <a:spcAft>
                <a:spcPts val="0"/>
              </a:spcAft>
              <a:buClr>
                <a:schemeClr val="lt1"/>
              </a:buClr>
              <a:buSzPts val="2000"/>
              <a:buChar char="○"/>
              <a:defRPr sz="2000">
                <a:solidFill>
                  <a:schemeClr val="lt1"/>
                </a:solidFill>
              </a:defRPr>
            </a:lvl8pPr>
            <a:lvl9pPr indent="-355600" lvl="8" marL="4114800" algn="ctr">
              <a:spcBef>
                <a:spcPts val="0"/>
              </a:spcBef>
              <a:spcAft>
                <a:spcPts val="0"/>
              </a:spcAft>
              <a:buClr>
                <a:schemeClr val="lt1"/>
              </a:buClr>
              <a:buSzPts val="2000"/>
              <a:buChar char="■"/>
              <a:defRPr sz="2000">
                <a:solidFill>
                  <a:schemeClr val="lt1"/>
                </a:solidFill>
              </a:defRPr>
            </a:lvl9pPr>
          </a:lstStyle>
          <a:p/>
        </p:txBody>
      </p:sp>
      <p:sp>
        <p:nvSpPr>
          <p:cNvPr id="31" name="Google Shape;31;p4"/>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2" name="Shape 32"/>
        <p:cNvGrpSpPr/>
        <p:nvPr/>
      </p:nvGrpSpPr>
      <p:grpSpPr>
        <a:xfrm>
          <a:off x="0" y="0"/>
          <a:ext cx="0" cy="0"/>
          <a:chOff x="0" y="0"/>
          <a:chExt cx="0" cy="0"/>
        </a:xfrm>
      </p:grpSpPr>
      <p:sp>
        <p:nvSpPr>
          <p:cNvPr id="33" name="Google Shape;33;p5"/>
          <p:cNvSpPr/>
          <p:nvPr/>
        </p:nvSpPr>
        <p:spPr>
          <a:xfrm>
            <a:off x="0" y="0"/>
            <a:ext cx="2472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34" name="Google Shape;34;p5"/>
          <p:cNvSpPr/>
          <p:nvPr/>
        </p:nvSpPr>
        <p:spPr>
          <a:xfrm>
            <a:off x="0" y="500625"/>
            <a:ext cx="4572000" cy="105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a:off x="0" y="1553406"/>
            <a:ext cx="247200" cy="1532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a:off x="0" y="3086100"/>
            <a:ext cx="247200" cy="60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0" y="3691500"/>
            <a:ext cx="247200" cy="1452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5"/>
          <p:cNvCxnSpPr/>
          <p:nvPr/>
        </p:nvCxnSpPr>
        <p:spPr>
          <a:xfrm>
            <a:off x="1037450" y="809725"/>
            <a:ext cx="0" cy="470700"/>
          </a:xfrm>
          <a:prstGeom prst="straightConnector1">
            <a:avLst/>
          </a:prstGeom>
          <a:noFill/>
          <a:ln cap="flat" cmpd="sng" w="9525">
            <a:solidFill>
              <a:schemeClr val="accent2"/>
            </a:solidFill>
            <a:prstDash val="solid"/>
            <a:round/>
            <a:headEnd len="med" w="med" type="none"/>
            <a:tailEnd len="med" w="med" type="none"/>
          </a:ln>
        </p:spPr>
      </p:cxnSp>
      <p:sp>
        <p:nvSpPr>
          <p:cNvPr id="39" name="Google Shape;39;p5"/>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40" name="Google Shape;40;p5"/>
          <p:cNvSpPr txBox="1"/>
          <p:nvPr>
            <p:ph idx="1" type="body"/>
          </p:nvPr>
        </p:nvSpPr>
        <p:spPr>
          <a:xfrm>
            <a:off x="1146025" y="1767275"/>
            <a:ext cx="7540800" cy="3158700"/>
          </a:xfrm>
          <a:prstGeom prst="rect">
            <a:avLst/>
          </a:prstGeom>
        </p:spPr>
        <p:txBody>
          <a:bodyPr anchorCtr="0" anchor="t" bIns="91425" lIns="91425" spcFirstLastPara="1" rIns="91425" wrap="square" tIns="91425">
            <a:noAutofit/>
          </a:bodyPr>
          <a:lstStyle>
            <a:lvl1pPr indent="-406400" lvl="0" marL="457200">
              <a:spcBef>
                <a:spcPts val="600"/>
              </a:spcBef>
              <a:spcAft>
                <a:spcPts val="0"/>
              </a:spcAft>
              <a:buSzPts val="2800"/>
              <a:buChar char="▪"/>
              <a:defRPr sz="2800"/>
            </a:lvl1pPr>
            <a:lvl2pPr indent="-406400" lvl="1" marL="914400">
              <a:spcBef>
                <a:spcPts val="0"/>
              </a:spcBef>
              <a:spcAft>
                <a:spcPts val="0"/>
              </a:spcAft>
              <a:buSzPts val="2800"/>
              <a:buChar char="▫"/>
              <a:defRPr sz="2800"/>
            </a:lvl2pPr>
            <a:lvl3pPr indent="-406400" lvl="2" marL="1371600">
              <a:spcBef>
                <a:spcPts val="0"/>
              </a:spcBef>
              <a:spcAft>
                <a:spcPts val="0"/>
              </a:spcAft>
              <a:buSzPts val="2800"/>
              <a:buChar char="■"/>
              <a:defRPr sz="2800"/>
            </a:lvl3pPr>
            <a:lvl4pPr indent="-406400" lvl="3" marL="1828800">
              <a:spcBef>
                <a:spcPts val="0"/>
              </a:spcBef>
              <a:spcAft>
                <a:spcPts val="0"/>
              </a:spcAft>
              <a:buSzPts val="2800"/>
              <a:buChar char="●"/>
              <a:defRPr sz="2800"/>
            </a:lvl4pPr>
            <a:lvl5pPr indent="-406400" lvl="4" marL="2286000">
              <a:spcBef>
                <a:spcPts val="0"/>
              </a:spcBef>
              <a:spcAft>
                <a:spcPts val="0"/>
              </a:spcAft>
              <a:buSzPts val="2800"/>
              <a:buChar char="○"/>
              <a:defRPr sz="2800"/>
            </a:lvl5pPr>
            <a:lvl6pPr indent="-406400" lvl="5" marL="2743200">
              <a:spcBef>
                <a:spcPts val="0"/>
              </a:spcBef>
              <a:spcAft>
                <a:spcPts val="0"/>
              </a:spcAft>
              <a:buSzPts val="2800"/>
              <a:buChar char="■"/>
              <a:defRPr sz="2800"/>
            </a:lvl6pPr>
            <a:lvl7pPr indent="-406400" lvl="6" marL="3200400">
              <a:spcBef>
                <a:spcPts val="0"/>
              </a:spcBef>
              <a:spcAft>
                <a:spcPts val="0"/>
              </a:spcAft>
              <a:buSzPts val="2800"/>
              <a:buChar char="●"/>
              <a:defRPr sz="2800"/>
            </a:lvl7pPr>
            <a:lvl8pPr indent="-406400" lvl="7" marL="3657600">
              <a:spcBef>
                <a:spcPts val="0"/>
              </a:spcBef>
              <a:spcAft>
                <a:spcPts val="0"/>
              </a:spcAft>
              <a:buSzPts val="2800"/>
              <a:buChar char="○"/>
              <a:defRPr sz="2800"/>
            </a:lvl8pPr>
            <a:lvl9pPr indent="-406400" lvl="8" marL="4114800">
              <a:spcBef>
                <a:spcPts val="0"/>
              </a:spcBef>
              <a:spcAft>
                <a:spcPts val="0"/>
              </a:spcAft>
              <a:buSzPts val="2800"/>
              <a:buChar char="■"/>
              <a:defRPr sz="2800"/>
            </a:lvl9pPr>
          </a:lstStyle>
          <a:p/>
        </p:txBody>
      </p:sp>
      <p:sp>
        <p:nvSpPr>
          <p:cNvPr id="41" name="Google Shape;41;p5"/>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2" name="Shape 42"/>
        <p:cNvGrpSpPr/>
        <p:nvPr/>
      </p:nvGrpSpPr>
      <p:grpSpPr>
        <a:xfrm>
          <a:off x="0" y="0"/>
          <a:ext cx="0" cy="0"/>
          <a:chOff x="0" y="0"/>
          <a:chExt cx="0" cy="0"/>
        </a:xfrm>
      </p:grpSpPr>
      <p:sp>
        <p:nvSpPr>
          <p:cNvPr id="43" name="Google Shape;43;p6"/>
          <p:cNvSpPr/>
          <p:nvPr/>
        </p:nvSpPr>
        <p:spPr>
          <a:xfrm>
            <a:off x="0" y="0"/>
            <a:ext cx="2472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44" name="Google Shape;44;p6"/>
          <p:cNvSpPr/>
          <p:nvPr/>
        </p:nvSpPr>
        <p:spPr>
          <a:xfrm>
            <a:off x="0" y="500625"/>
            <a:ext cx="4572000" cy="105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a:off x="0" y="1553406"/>
            <a:ext cx="247200" cy="1532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a:off x="0" y="3086100"/>
            <a:ext cx="247200" cy="60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p:nvPr/>
        </p:nvSpPr>
        <p:spPr>
          <a:xfrm>
            <a:off x="0" y="3691500"/>
            <a:ext cx="247200" cy="1452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6"/>
          <p:cNvCxnSpPr/>
          <p:nvPr/>
        </p:nvCxnSpPr>
        <p:spPr>
          <a:xfrm>
            <a:off x="1037450" y="809725"/>
            <a:ext cx="0" cy="470700"/>
          </a:xfrm>
          <a:prstGeom prst="straightConnector1">
            <a:avLst/>
          </a:prstGeom>
          <a:noFill/>
          <a:ln cap="flat" cmpd="sng" w="9525">
            <a:solidFill>
              <a:schemeClr val="accent2"/>
            </a:solidFill>
            <a:prstDash val="solid"/>
            <a:round/>
            <a:headEnd len="med" w="med" type="none"/>
            <a:tailEnd len="med" w="med" type="none"/>
          </a:ln>
        </p:spPr>
      </p:cxnSp>
      <p:sp>
        <p:nvSpPr>
          <p:cNvPr id="49" name="Google Shape;49;p6"/>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50" name="Google Shape;50;p6"/>
          <p:cNvSpPr txBox="1"/>
          <p:nvPr>
            <p:ph idx="1" type="body"/>
          </p:nvPr>
        </p:nvSpPr>
        <p:spPr>
          <a:xfrm>
            <a:off x="1146025" y="1767275"/>
            <a:ext cx="3660300" cy="3158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51" name="Google Shape;51;p6"/>
          <p:cNvSpPr txBox="1"/>
          <p:nvPr>
            <p:ph idx="2" type="body"/>
          </p:nvPr>
        </p:nvSpPr>
        <p:spPr>
          <a:xfrm>
            <a:off x="5026623" y="1767275"/>
            <a:ext cx="3660300" cy="3158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52" name="Google Shape;52;p6"/>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53" name="Shape 53"/>
        <p:cNvGrpSpPr/>
        <p:nvPr/>
      </p:nvGrpSpPr>
      <p:grpSpPr>
        <a:xfrm>
          <a:off x="0" y="0"/>
          <a:ext cx="0" cy="0"/>
          <a:chOff x="0" y="0"/>
          <a:chExt cx="0" cy="0"/>
        </a:xfrm>
      </p:grpSpPr>
      <p:sp>
        <p:nvSpPr>
          <p:cNvPr id="54" name="Google Shape;54;p7"/>
          <p:cNvSpPr/>
          <p:nvPr/>
        </p:nvSpPr>
        <p:spPr>
          <a:xfrm>
            <a:off x="0" y="0"/>
            <a:ext cx="2472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55" name="Google Shape;55;p7"/>
          <p:cNvSpPr/>
          <p:nvPr/>
        </p:nvSpPr>
        <p:spPr>
          <a:xfrm>
            <a:off x="0" y="500625"/>
            <a:ext cx="4572000" cy="105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7"/>
          <p:cNvSpPr/>
          <p:nvPr/>
        </p:nvSpPr>
        <p:spPr>
          <a:xfrm>
            <a:off x="0" y="1553406"/>
            <a:ext cx="247200" cy="1532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7"/>
          <p:cNvSpPr/>
          <p:nvPr/>
        </p:nvSpPr>
        <p:spPr>
          <a:xfrm>
            <a:off x="0" y="3086100"/>
            <a:ext cx="247200" cy="60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7"/>
          <p:cNvSpPr/>
          <p:nvPr/>
        </p:nvSpPr>
        <p:spPr>
          <a:xfrm>
            <a:off x="0" y="3691500"/>
            <a:ext cx="247200" cy="1452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 name="Google Shape;59;p7"/>
          <p:cNvCxnSpPr/>
          <p:nvPr/>
        </p:nvCxnSpPr>
        <p:spPr>
          <a:xfrm>
            <a:off x="1037450" y="809725"/>
            <a:ext cx="0" cy="470700"/>
          </a:xfrm>
          <a:prstGeom prst="straightConnector1">
            <a:avLst/>
          </a:prstGeom>
          <a:noFill/>
          <a:ln cap="flat" cmpd="sng" w="9525">
            <a:solidFill>
              <a:schemeClr val="accent2"/>
            </a:solidFill>
            <a:prstDash val="solid"/>
            <a:round/>
            <a:headEnd len="med" w="med" type="none"/>
            <a:tailEnd len="med" w="med" type="none"/>
          </a:ln>
        </p:spPr>
      </p:cxnSp>
      <p:sp>
        <p:nvSpPr>
          <p:cNvPr id="60" name="Google Shape;60;p7"/>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61" name="Google Shape;61;p7"/>
          <p:cNvSpPr txBox="1"/>
          <p:nvPr>
            <p:ph idx="1" type="body"/>
          </p:nvPr>
        </p:nvSpPr>
        <p:spPr>
          <a:xfrm>
            <a:off x="1146025" y="1773300"/>
            <a:ext cx="2409900" cy="3152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2" name="Google Shape;62;p7"/>
          <p:cNvSpPr txBox="1"/>
          <p:nvPr>
            <p:ph idx="2" type="body"/>
          </p:nvPr>
        </p:nvSpPr>
        <p:spPr>
          <a:xfrm>
            <a:off x="3679388" y="1773300"/>
            <a:ext cx="2409900" cy="3152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3" name="Google Shape;63;p7"/>
          <p:cNvSpPr txBox="1"/>
          <p:nvPr>
            <p:ph idx="3" type="body"/>
          </p:nvPr>
        </p:nvSpPr>
        <p:spPr>
          <a:xfrm>
            <a:off x="6212750" y="1773300"/>
            <a:ext cx="2409900" cy="3152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4" name="Google Shape;64;p7"/>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 name="Shape 65"/>
        <p:cNvGrpSpPr/>
        <p:nvPr/>
      </p:nvGrpSpPr>
      <p:grpSpPr>
        <a:xfrm>
          <a:off x="0" y="0"/>
          <a:ext cx="0" cy="0"/>
          <a:chOff x="0" y="0"/>
          <a:chExt cx="0" cy="0"/>
        </a:xfrm>
      </p:grpSpPr>
      <p:sp>
        <p:nvSpPr>
          <p:cNvPr id="66" name="Google Shape;66;p8"/>
          <p:cNvSpPr/>
          <p:nvPr/>
        </p:nvSpPr>
        <p:spPr>
          <a:xfrm>
            <a:off x="0" y="0"/>
            <a:ext cx="2472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67" name="Google Shape;67;p8"/>
          <p:cNvSpPr/>
          <p:nvPr/>
        </p:nvSpPr>
        <p:spPr>
          <a:xfrm>
            <a:off x="0" y="500625"/>
            <a:ext cx="4572000" cy="105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a:off x="0" y="1553406"/>
            <a:ext cx="247200" cy="1532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p:nvPr/>
        </p:nvSpPr>
        <p:spPr>
          <a:xfrm>
            <a:off x="0" y="3086100"/>
            <a:ext cx="247200" cy="60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a:off x="0" y="3691500"/>
            <a:ext cx="247200" cy="1452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 name="Google Shape;71;p8"/>
          <p:cNvCxnSpPr/>
          <p:nvPr/>
        </p:nvCxnSpPr>
        <p:spPr>
          <a:xfrm>
            <a:off x="1037450" y="809725"/>
            <a:ext cx="0" cy="470700"/>
          </a:xfrm>
          <a:prstGeom prst="straightConnector1">
            <a:avLst/>
          </a:prstGeom>
          <a:noFill/>
          <a:ln cap="flat" cmpd="sng" w="9525">
            <a:solidFill>
              <a:schemeClr val="accent2"/>
            </a:solidFill>
            <a:prstDash val="solid"/>
            <a:round/>
            <a:headEnd len="med" w="med" type="none"/>
            <a:tailEnd len="med" w="med" type="none"/>
          </a:ln>
        </p:spPr>
      </p:cxnSp>
      <p:sp>
        <p:nvSpPr>
          <p:cNvPr id="72" name="Google Shape;72;p8"/>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73" name="Google Shape;73;p8"/>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 name="Shape 74"/>
        <p:cNvGrpSpPr/>
        <p:nvPr/>
      </p:nvGrpSpPr>
      <p:grpSpPr>
        <a:xfrm>
          <a:off x="0" y="0"/>
          <a:ext cx="0" cy="0"/>
          <a:chOff x="0" y="0"/>
          <a:chExt cx="0" cy="0"/>
        </a:xfrm>
      </p:grpSpPr>
      <p:sp>
        <p:nvSpPr>
          <p:cNvPr id="75" name="Google Shape;75;p9"/>
          <p:cNvSpPr/>
          <p:nvPr/>
        </p:nvSpPr>
        <p:spPr>
          <a:xfrm>
            <a:off x="0" y="0"/>
            <a:ext cx="2472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76" name="Google Shape;76;p9"/>
          <p:cNvSpPr/>
          <p:nvPr/>
        </p:nvSpPr>
        <p:spPr>
          <a:xfrm>
            <a:off x="0" y="500625"/>
            <a:ext cx="247200" cy="105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9"/>
          <p:cNvSpPr/>
          <p:nvPr/>
        </p:nvSpPr>
        <p:spPr>
          <a:xfrm>
            <a:off x="0" y="1553406"/>
            <a:ext cx="247200" cy="1532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9"/>
          <p:cNvSpPr/>
          <p:nvPr/>
        </p:nvSpPr>
        <p:spPr>
          <a:xfrm>
            <a:off x="0" y="3086100"/>
            <a:ext cx="247200" cy="60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9"/>
          <p:cNvSpPr/>
          <p:nvPr/>
        </p:nvSpPr>
        <p:spPr>
          <a:xfrm>
            <a:off x="0" y="3691500"/>
            <a:ext cx="247200" cy="1452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Clr>
                <a:schemeClr val="accent1"/>
              </a:buClr>
              <a:buSzPts val="1800"/>
              <a:buNone/>
              <a:defRPr sz="1800">
                <a:solidFill>
                  <a:schemeClr val="accent1"/>
                </a:solidFill>
              </a:defRPr>
            </a:lvl1pPr>
          </a:lstStyle>
          <a:p/>
        </p:txBody>
      </p:sp>
      <p:sp>
        <p:nvSpPr>
          <p:cNvPr id="81" name="Google Shape;81;p9"/>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2" name="Shape 82"/>
        <p:cNvGrpSpPr/>
        <p:nvPr/>
      </p:nvGrpSpPr>
      <p:grpSpPr>
        <a:xfrm>
          <a:off x="0" y="0"/>
          <a:ext cx="0" cy="0"/>
          <a:chOff x="0" y="0"/>
          <a:chExt cx="0" cy="0"/>
        </a:xfrm>
      </p:grpSpPr>
      <p:sp>
        <p:nvSpPr>
          <p:cNvPr id="83" name="Google Shape;83;p10"/>
          <p:cNvSpPr/>
          <p:nvPr/>
        </p:nvSpPr>
        <p:spPr>
          <a:xfrm>
            <a:off x="0" y="0"/>
            <a:ext cx="2472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84" name="Google Shape;84;p10"/>
          <p:cNvSpPr/>
          <p:nvPr/>
        </p:nvSpPr>
        <p:spPr>
          <a:xfrm>
            <a:off x="0" y="500625"/>
            <a:ext cx="247200" cy="105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0"/>
          <p:cNvSpPr/>
          <p:nvPr/>
        </p:nvSpPr>
        <p:spPr>
          <a:xfrm>
            <a:off x="0" y="1553406"/>
            <a:ext cx="247200" cy="1532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0"/>
          <p:cNvSpPr/>
          <p:nvPr/>
        </p:nvSpPr>
        <p:spPr>
          <a:xfrm>
            <a:off x="0" y="3086100"/>
            <a:ext cx="247200" cy="60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a:off x="0" y="3691500"/>
            <a:ext cx="247200" cy="1452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0"/>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1pPr>
            <a:lvl2pPr lvl="1">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2pPr>
            <a:lvl3pPr lvl="2">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3pPr>
            <a:lvl4pPr lvl="3">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4pPr>
            <a:lvl5pPr lvl="4">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5pPr>
            <a:lvl6pPr lvl="5">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6pPr>
            <a:lvl7pPr lvl="6">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7pPr>
            <a:lvl8pPr lvl="7">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8pPr>
            <a:lvl9pPr lvl="8">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9pPr>
          </a:lstStyle>
          <a:p/>
        </p:txBody>
      </p:sp>
      <p:sp>
        <p:nvSpPr>
          <p:cNvPr id="7" name="Google Shape;7;p1"/>
          <p:cNvSpPr txBox="1"/>
          <p:nvPr>
            <p:ph idx="1" type="body"/>
          </p:nvPr>
        </p:nvSpPr>
        <p:spPr>
          <a:xfrm>
            <a:off x="1146025" y="1767275"/>
            <a:ext cx="7540800" cy="3158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accent2"/>
              </a:buClr>
              <a:buSzPts val="3000"/>
              <a:buFont typeface="Nixie One"/>
              <a:buChar char="▪"/>
              <a:defRPr sz="3000">
                <a:solidFill>
                  <a:schemeClr val="accent1"/>
                </a:solidFill>
                <a:latin typeface="Nixie One"/>
                <a:ea typeface="Nixie One"/>
                <a:cs typeface="Nixie One"/>
                <a:sym typeface="Nixie One"/>
              </a:defRPr>
            </a:lvl1pPr>
            <a:lvl2pPr indent="-381000" lvl="1" marL="914400">
              <a:spcBef>
                <a:spcPts val="0"/>
              </a:spcBef>
              <a:spcAft>
                <a:spcPts val="0"/>
              </a:spcAft>
              <a:buClr>
                <a:schemeClr val="accent2"/>
              </a:buClr>
              <a:buSzPts val="2400"/>
              <a:buFont typeface="Nixie One"/>
              <a:buChar char="▫"/>
              <a:defRPr sz="2400">
                <a:solidFill>
                  <a:schemeClr val="accent1"/>
                </a:solidFill>
                <a:latin typeface="Nixie One"/>
                <a:ea typeface="Nixie One"/>
                <a:cs typeface="Nixie One"/>
                <a:sym typeface="Nixie One"/>
              </a:defRPr>
            </a:lvl2pPr>
            <a:lvl3pPr indent="-381000" lvl="2" marL="1371600">
              <a:spcBef>
                <a:spcPts val="0"/>
              </a:spcBef>
              <a:spcAft>
                <a:spcPts val="0"/>
              </a:spcAft>
              <a:buClr>
                <a:schemeClr val="accent2"/>
              </a:buClr>
              <a:buSzPts val="2400"/>
              <a:buFont typeface="Nixie One"/>
              <a:buChar char="■"/>
              <a:defRPr sz="2400">
                <a:solidFill>
                  <a:schemeClr val="accent1"/>
                </a:solidFill>
                <a:latin typeface="Nixie One"/>
                <a:ea typeface="Nixie One"/>
                <a:cs typeface="Nixie One"/>
                <a:sym typeface="Nixie One"/>
              </a:defRPr>
            </a:lvl3pPr>
            <a:lvl4pPr indent="-342900" lvl="3" marL="18288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4pPr>
            <a:lvl5pPr indent="-342900" lvl="4" marL="22860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5pPr>
            <a:lvl6pPr indent="-342900" lvl="5" marL="27432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6pPr>
            <a:lvl7pPr indent="-342900" lvl="6" marL="32004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7pPr>
            <a:lvl8pPr indent="-342900" lvl="7" marL="36576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8pPr>
            <a:lvl9pPr indent="-342900" lvl="8" marL="41148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9pPr>
          </a:lstStyle>
          <a:p/>
        </p:txBody>
      </p:sp>
      <p:sp>
        <p:nvSpPr>
          <p:cNvPr id="8" name="Google Shape;8;p1"/>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lvl="0" algn="ctr">
              <a:buNone/>
              <a:defRPr sz="800">
                <a:solidFill>
                  <a:schemeClr val="lt1"/>
                </a:solidFill>
                <a:latin typeface="Roboto Slab"/>
                <a:ea typeface="Roboto Slab"/>
                <a:cs typeface="Roboto Slab"/>
                <a:sym typeface="Roboto Slab"/>
              </a:defRPr>
            </a:lvl1pPr>
            <a:lvl2pPr lvl="1" algn="ctr">
              <a:buNone/>
              <a:defRPr sz="800">
                <a:solidFill>
                  <a:schemeClr val="lt1"/>
                </a:solidFill>
                <a:latin typeface="Roboto Slab"/>
                <a:ea typeface="Roboto Slab"/>
                <a:cs typeface="Roboto Slab"/>
                <a:sym typeface="Roboto Slab"/>
              </a:defRPr>
            </a:lvl2pPr>
            <a:lvl3pPr lvl="2" algn="ctr">
              <a:buNone/>
              <a:defRPr sz="800">
                <a:solidFill>
                  <a:schemeClr val="lt1"/>
                </a:solidFill>
                <a:latin typeface="Roboto Slab"/>
                <a:ea typeface="Roboto Slab"/>
                <a:cs typeface="Roboto Slab"/>
                <a:sym typeface="Roboto Slab"/>
              </a:defRPr>
            </a:lvl3pPr>
            <a:lvl4pPr lvl="3" algn="ctr">
              <a:buNone/>
              <a:defRPr sz="800">
                <a:solidFill>
                  <a:schemeClr val="lt1"/>
                </a:solidFill>
                <a:latin typeface="Roboto Slab"/>
                <a:ea typeface="Roboto Slab"/>
                <a:cs typeface="Roboto Slab"/>
                <a:sym typeface="Roboto Slab"/>
              </a:defRPr>
            </a:lvl4pPr>
            <a:lvl5pPr lvl="4" algn="ctr">
              <a:buNone/>
              <a:defRPr sz="800">
                <a:solidFill>
                  <a:schemeClr val="lt1"/>
                </a:solidFill>
                <a:latin typeface="Roboto Slab"/>
                <a:ea typeface="Roboto Slab"/>
                <a:cs typeface="Roboto Slab"/>
                <a:sym typeface="Roboto Slab"/>
              </a:defRPr>
            </a:lvl5pPr>
            <a:lvl6pPr lvl="5" algn="ctr">
              <a:buNone/>
              <a:defRPr sz="800">
                <a:solidFill>
                  <a:schemeClr val="lt1"/>
                </a:solidFill>
                <a:latin typeface="Roboto Slab"/>
                <a:ea typeface="Roboto Slab"/>
                <a:cs typeface="Roboto Slab"/>
                <a:sym typeface="Roboto Slab"/>
              </a:defRPr>
            </a:lvl6pPr>
            <a:lvl7pPr lvl="6" algn="ctr">
              <a:buNone/>
              <a:defRPr sz="800">
                <a:solidFill>
                  <a:schemeClr val="lt1"/>
                </a:solidFill>
                <a:latin typeface="Roboto Slab"/>
                <a:ea typeface="Roboto Slab"/>
                <a:cs typeface="Roboto Slab"/>
                <a:sym typeface="Roboto Slab"/>
              </a:defRPr>
            </a:lvl7pPr>
            <a:lvl8pPr lvl="7" algn="ctr">
              <a:buNone/>
              <a:defRPr sz="800">
                <a:solidFill>
                  <a:schemeClr val="lt1"/>
                </a:solidFill>
                <a:latin typeface="Roboto Slab"/>
                <a:ea typeface="Roboto Slab"/>
                <a:cs typeface="Roboto Slab"/>
                <a:sym typeface="Roboto Slab"/>
              </a:defRPr>
            </a:lvl8pPr>
            <a:lvl9pPr lvl="8" algn="ctr">
              <a:buNone/>
              <a:defRPr sz="800">
                <a:solidFill>
                  <a:schemeClr val="lt1"/>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hyperlink" Target="https://edgeservices.bing.com/edgesvc/chat?udsframed=1&amp;form=SHORUN&amp;clientscopes=chat,noheader,channelstable,&amp;shellsig=3bab67335e8457ff3efd6953441341ae8fb8b27d&amp;setlang=en-GB&amp;darkschemeovr=1#sjevt%7CDiscover.Chat.SydneyClickPageCitation%7Cadpclick%7C0%7C62f7c36f-9085-4d3a-8013-9287776ea662%7C%7B%22sourceAttributions%22%3A%7B%22providerDisplayName%22%3A%22In%20this%20pa...%22%2C%22pageType%22%3A%22pdf%22%2C%22pageIndex%22%3A1%2C%22relatedPageUrl%22%3A%22file%253A%252F%252F%252FUsers%252Fjannatussakirakhondaker%252FDownloads%252Fs41598-023-30683-z.pdf%22%2C%22lineIndex%22%3A10%2C%22highlightText%22%3A%22In%20this%20paper%2C%20we%20present%20a%20new%20method%20that%20adapts%20image%20analysis%20tools%20and%20%5Cr%5Cnmethodologies%2C%20taken%20from%20the%20feld%20of%20computer%20vision%2C%20and%20applies%20them%20to%20the%20monitoring%20signals%20%5Cr%5Cnof%20a%20railway%20bridge.%22%2C%22snippets%22%3A%5B%5D%7D%7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3"/>
          <p:cNvSpPr txBox="1"/>
          <p:nvPr>
            <p:ph type="ctrTitle"/>
          </p:nvPr>
        </p:nvSpPr>
        <p:spPr>
          <a:xfrm>
            <a:off x="361325" y="2041100"/>
            <a:ext cx="7711800" cy="223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Anomaly Detection in Railway Bridges Using</a:t>
            </a:r>
            <a:r>
              <a:rPr lang="en" sz="3600">
                <a:highlight>
                  <a:schemeClr val="dk1"/>
                </a:highlight>
              </a:rPr>
              <a:t> </a:t>
            </a:r>
            <a:r>
              <a:rPr lang="en" sz="3600">
                <a:solidFill>
                  <a:schemeClr val="accent6"/>
                </a:solidFill>
              </a:rPr>
              <a:t>Imaging Techniques</a:t>
            </a:r>
            <a:r>
              <a:rPr lang="en" sz="3600">
                <a:highlight>
                  <a:schemeClr val="dk1"/>
                </a:highlight>
              </a:rPr>
              <a:t> </a:t>
            </a:r>
            <a:endParaRPr sz="3600">
              <a:highlight>
                <a:schemeClr val="dk1"/>
              </a:highlight>
            </a:endParaRPr>
          </a:p>
          <a:p>
            <a:pPr indent="0" lvl="0" marL="0" rtl="0" algn="l">
              <a:spcBef>
                <a:spcPts val="0"/>
              </a:spcBef>
              <a:spcAft>
                <a:spcPts val="0"/>
              </a:spcAft>
              <a:buNone/>
            </a:pPr>
            <a:r>
              <a:t/>
            </a:r>
            <a:endParaRPr sz="1700">
              <a:solidFill>
                <a:srgbClr val="000000"/>
              </a:solidFill>
              <a:latin typeface="Arial"/>
              <a:ea typeface="Arial"/>
              <a:cs typeface="Arial"/>
              <a:sym typeface="Arial"/>
            </a:endParaRPr>
          </a:p>
        </p:txBody>
      </p:sp>
      <p:grpSp>
        <p:nvGrpSpPr>
          <p:cNvPr id="106" name="Google Shape;106;p13"/>
          <p:cNvGrpSpPr/>
          <p:nvPr/>
        </p:nvGrpSpPr>
        <p:grpSpPr>
          <a:xfrm>
            <a:off x="753267" y="1029785"/>
            <a:ext cx="964541" cy="1011307"/>
            <a:chOff x="5961125" y="1623900"/>
            <a:chExt cx="427450" cy="448175"/>
          </a:xfrm>
        </p:grpSpPr>
        <p:sp>
          <p:nvSpPr>
            <p:cNvPr id="107" name="Google Shape;107;p13"/>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2"/>
          <p:cNvSpPr txBox="1"/>
          <p:nvPr>
            <p:ph type="ctrTitle"/>
          </p:nvPr>
        </p:nvSpPr>
        <p:spPr>
          <a:xfrm>
            <a:off x="2235300" y="2144400"/>
            <a:ext cx="4673400" cy="854700"/>
          </a:xfrm>
          <a:prstGeom prst="rect">
            <a:avLst/>
          </a:prstGeom>
          <a:noFill/>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LIM</a:t>
            </a:r>
            <a:r>
              <a:rPr lang="en">
                <a:highlight>
                  <a:schemeClr val="lt1"/>
                </a:highlight>
              </a:rPr>
              <a:t>ITATIONS</a:t>
            </a:r>
            <a:endParaRPr>
              <a:highlight>
                <a:schemeClr val="lt1"/>
              </a:highlight>
            </a:endParaRPr>
          </a:p>
        </p:txBody>
      </p:sp>
      <p:sp>
        <p:nvSpPr>
          <p:cNvPr id="214" name="Google Shape;214;p22"/>
          <p:cNvSpPr txBox="1"/>
          <p:nvPr/>
        </p:nvSpPr>
        <p:spPr>
          <a:xfrm>
            <a:off x="0" y="503350"/>
            <a:ext cx="3471300" cy="381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0">
              <a:solidFill>
                <a:schemeClr val="accent2"/>
              </a:solidFill>
              <a:latin typeface="Roboto Slab"/>
              <a:ea typeface="Roboto Slab"/>
              <a:cs typeface="Roboto Slab"/>
              <a:sym typeface="Roboto Slab"/>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3"/>
          <p:cNvSpPr/>
          <p:nvPr/>
        </p:nvSpPr>
        <p:spPr>
          <a:xfrm>
            <a:off x="406400" y="1634125"/>
            <a:ext cx="3092400" cy="3100500"/>
          </a:xfrm>
          <a:prstGeom prst="ellipse">
            <a:avLst/>
          </a:prstGeom>
          <a:no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900"/>
              </a:spcBef>
              <a:spcAft>
                <a:spcPts val="0"/>
              </a:spcAft>
              <a:buNone/>
            </a:pPr>
            <a:r>
              <a:rPr lang="en" sz="1200">
                <a:latin typeface="Roboto Slab"/>
                <a:ea typeface="Roboto Slab"/>
                <a:cs typeface="Roboto Slab"/>
                <a:sym typeface="Roboto Slab"/>
              </a:rPr>
              <a:t>The method relies on the availability and quality of the accelerometer data, which may not be always feasible or consistent in different bridges or environments. </a:t>
            </a:r>
            <a:endParaRPr b="1" sz="1200">
              <a:solidFill>
                <a:schemeClr val="accent5"/>
              </a:solidFill>
              <a:latin typeface="Roboto Slab"/>
              <a:ea typeface="Roboto Slab"/>
              <a:cs typeface="Roboto Slab"/>
              <a:sym typeface="Roboto Slab"/>
            </a:endParaRPr>
          </a:p>
        </p:txBody>
      </p:sp>
      <p:grpSp>
        <p:nvGrpSpPr>
          <p:cNvPr id="220" name="Google Shape;220;p23"/>
          <p:cNvGrpSpPr/>
          <p:nvPr/>
        </p:nvGrpSpPr>
        <p:grpSpPr>
          <a:xfrm>
            <a:off x="377059" y="931160"/>
            <a:ext cx="313910" cy="227820"/>
            <a:chOff x="3932350" y="3714775"/>
            <a:chExt cx="439650" cy="319075"/>
          </a:xfrm>
        </p:grpSpPr>
        <p:sp>
          <p:nvSpPr>
            <p:cNvPr id="221" name="Google Shape;221;p23"/>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3"/>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3"/>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3"/>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3"/>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 name="Google Shape;226;p23"/>
          <p:cNvSpPr/>
          <p:nvPr/>
        </p:nvSpPr>
        <p:spPr>
          <a:xfrm>
            <a:off x="3092575" y="1634125"/>
            <a:ext cx="3092400" cy="3170400"/>
          </a:xfrm>
          <a:prstGeom prst="ellipse">
            <a:avLst/>
          </a:prstGeom>
          <a:solidFill>
            <a:srgbClr val="0E3142">
              <a:alpha val="20380"/>
            </a:srgbClr>
          </a:solidFill>
          <a:ln>
            <a:noFill/>
          </a:ln>
        </p:spPr>
        <p:txBody>
          <a:bodyPr anchorCtr="0" anchor="ctr" bIns="91425" lIns="91425" spcFirstLastPara="1" rIns="91425" wrap="square" tIns="91425">
            <a:noAutofit/>
          </a:bodyPr>
          <a:lstStyle/>
          <a:p>
            <a:pPr indent="0" lvl="0" marL="0" rtl="0" algn="ctr">
              <a:lnSpc>
                <a:spcPct val="150000"/>
              </a:lnSpc>
              <a:spcBef>
                <a:spcPts val="900"/>
              </a:spcBef>
              <a:spcAft>
                <a:spcPts val="600"/>
              </a:spcAft>
              <a:buNone/>
            </a:pPr>
            <a:r>
              <a:rPr lang="en" sz="1200">
                <a:latin typeface="Roboto Slab"/>
                <a:ea typeface="Roboto Slab"/>
                <a:cs typeface="Roboto Slab"/>
                <a:sym typeface="Roboto Slab"/>
              </a:rPr>
              <a:t>The method does not provide a physical interpretation of the output of the Synchrosqueezing Continuous Wavelet Transform</a:t>
            </a:r>
            <a:endParaRPr b="1">
              <a:solidFill>
                <a:srgbClr val="114454"/>
              </a:solidFill>
              <a:latin typeface="Roboto Slab"/>
              <a:ea typeface="Roboto Slab"/>
              <a:cs typeface="Roboto Slab"/>
              <a:sym typeface="Roboto Slab"/>
            </a:endParaRPr>
          </a:p>
        </p:txBody>
      </p:sp>
      <p:sp>
        <p:nvSpPr>
          <p:cNvPr id="227" name="Google Shape;227;p23"/>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28" name="Google Shape;228;p23"/>
          <p:cNvSpPr/>
          <p:nvPr/>
        </p:nvSpPr>
        <p:spPr>
          <a:xfrm>
            <a:off x="5775825" y="1634125"/>
            <a:ext cx="3092400" cy="3100500"/>
          </a:xfrm>
          <a:prstGeom prst="ellipse">
            <a:avLst/>
          </a:prstGeom>
          <a:noFill/>
          <a:ln cap="flat" cmpd="sng" w="762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900"/>
              </a:spcBef>
              <a:spcAft>
                <a:spcPts val="0"/>
              </a:spcAft>
              <a:buNone/>
            </a:pPr>
            <a:r>
              <a:rPr lang="en" sz="1200">
                <a:latin typeface="Roboto Slab"/>
                <a:ea typeface="Roboto Slab"/>
                <a:cs typeface="Roboto Slab"/>
                <a:sym typeface="Roboto Slab"/>
              </a:rPr>
              <a:t>The method relies on the availability and quality of the accelerometer data, which may not be always feasible or consistent in different bridges or environments. </a:t>
            </a:r>
            <a:endParaRPr b="1" sz="1200">
              <a:solidFill>
                <a:schemeClr val="accent5"/>
              </a:solidFill>
              <a:latin typeface="Roboto Slab"/>
              <a:ea typeface="Roboto Slab"/>
              <a:cs typeface="Roboto Slab"/>
              <a:sym typeface="Roboto Slab"/>
            </a:endParaRPr>
          </a:p>
        </p:txBody>
      </p:sp>
      <p:sp>
        <p:nvSpPr>
          <p:cNvPr id="229" name="Google Shape;229;p23"/>
          <p:cNvSpPr txBox="1"/>
          <p:nvPr/>
        </p:nvSpPr>
        <p:spPr>
          <a:xfrm>
            <a:off x="5925375" y="499275"/>
            <a:ext cx="3218400" cy="1064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chemeClr val="lt1"/>
              </a:solidFill>
              <a:latin typeface="Roboto Slab"/>
              <a:ea typeface="Roboto Slab"/>
              <a:cs typeface="Roboto Slab"/>
              <a:sym typeface="Roboto Slab"/>
            </a:endParaRPr>
          </a:p>
          <a:p>
            <a:pPr indent="0" lvl="0" marL="0" rtl="0" algn="l">
              <a:spcBef>
                <a:spcPts val="0"/>
              </a:spcBef>
              <a:spcAft>
                <a:spcPts val="0"/>
              </a:spcAft>
              <a:buNone/>
            </a:pPr>
            <a:r>
              <a:t/>
            </a:r>
            <a:endParaRPr b="1" sz="1800">
              <a:solidFill>
                <a:schemeClr val="lt1"/>
              </a:solidFill>
              <a:latin typeface="Roboto Slab"/>
              <a:ea typeface="Roboto Slab"/>
              <a:cs typeface="Roboto Slab"/>
              <a:sym typeface="Roboto Slab"/>
            </a:endParaRPr>
          </a:p>
          <a:p>
            <a:pPr indent="0" lvl="0" marL="0" rtl="0" algn="ctr">
              <a:spcBef>
                <a:spcPts val="0"/>
              </a:spcBef>
              <a:spcAft>
                <a:spcPts val="0"/>
              </a:spcAft>
              <a:buNone/>
            </a:pPr>
            <a:r>
              <a:rPr b="1" lang="en" sz="1800">
                <a:solidFill>
                  <a:schemeClr val="lt1"/>
                </a:solidFill>
                <a:latin typeface="Roboto Slab"/>
                <a:ea typeface="Roboto Slab"/>
                <a:cs typeface="Roboto Slab"/>
                <a:sym typeface="Roboto Slab"/>
              </a:rPr>
              <a:t>THIRD LIMITATION</a:t>
            </a:r>
            <a:endParaRPr b="1" sz="1800">
              <a:solidFill>
                <a:schemeClr val="lt1"/>
              </a:solidFill>
              <a:latin typeface="Roboto Slab"/>
              <a:ea typeface="Roboto Slab"/>
              <a:cs typeface="Roboto Slab"/>
              <a:sym typeface="Roboto Slab"/>
            </a:endParaRPr>
          </a:p>
        </p:txBody>
      </p:sp>
      <p:sp>
        <p:nvSpPr>
          <p:cNvPr id="230" name="Google Shape;230;p23"/>
          <p:cNvSpPr txBox="1"/>
          <p:nvPr/>
        </p:nvSpPr>
        <p:spPr>
          <a:xfrm>
            <a:off x="3422600" y="499275"/>
            <a:ext cx="2686200" cy="1064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chemeClr val="lt1"/>
              </a:solidFill>
              <a:latin typeface="Roboto Slab"/>
              <a:ea typeface="Roboto Slab"/>
              <a:cs typeface="Roboto Slab"/>
              <a:sym typeface="Roboto Slab"/>
            </a:endParaRPr>
          </a:p>
          <a:p>
            <a:pPr indent="0" lvl="0" marL="0" rtl="0" algn="l">
              <a:spcBef>
                <a:spcPts val="0"/>
              </a:spcBef>
              <a:spcAft>
                <a:spcPts val="0"/>
              </a:spcAft>
              <a:buNone/>
            </a:pPr>
            <a:r>
              <a:t/>
            </a:r>
            <a:endParaRPr b="1" sz="1800">
              <a:solidFill>
                <a:schemeClr val="lt1"/>
              </a:solidFill>
              <a:latin typeface="Roboto Slab"/>
              <a:ea typeface="Roboto Slab"/>
              <a:cs typeface="Roboto Slab"/>
              <a:sym typeface="Roboto Slab"/>
            </a:endParaRPr>
          </a:p>
          <a:p>
            <a:pPr indent="0" lvl="0" marL="0" rtl="0" algn="l">
              <a:spcBef>
                <a:spcPts val="0"/>
              </a:spcBef>
              <a:spcAft>
                <a:spcPts val="0"/>
              </a:spcAft>
              <a:buNone/>
            </a:pPr>
            <a:r>
              <a:rPr b="1" lang="en" sz="1800">
                <a:solidFill>
                  <a:schemeClr val="lt1"/>
                </a:solidFill>
                <a:latin typeface="Roboto Slab"/>
                <a:ea typeface="Roboto Slab"/>
                <a:cs typeface="Roboto Slab"/>
                <a:sym typeface="Roboto Slab"/>
              </a:rPr>
              <a:t>SECOND </a:t>
            </a:r>
            <a:r>
              <a:rPr b="1" lang="en" sz="1800">
                <a:solidFill>
                  <a:schemeClr val="lt1"/>
                </a:solidFill>
                <a:latin typeface="Roboto Slab"/>
                <a:ea typeface="Roboto Slab"/>
                <a:cs typeface="Roboto Slab"/>
                <a:sym typeface="Roboto Slab"/>
              </a:rPr>
              <a:t>LIMITATION</a:t>
            </a:r>
            <a:endParaRPr b="1" sz="1800">
              <a:solidFill>
                <a:schemeClr val="lt1"/>
              </a:solidFill>
              <a:latin typeface="Roboto Slab"/>
              <a:ea typeface="Roboto Slab"/>
              <a:cs typeface="Roboto Slab"/>
              <a:sym typeface="Roboto Slab"/>
            </a:endParaRPr>
          </a:p>
        </p:txBody>
      </p:sp>
      <p:sp>
        <p:nvSpPr>
          <p:cNvPr id="231" name="Google Shape;231;p23"/>
          <p:cNvSpPr txBox="1"/>
          <p:nvPr/>
        </p:nvSpPr>
        <p:spPr>
          <a:xfrm>
            <a:off x="704675" y="499275"/>
            <a:ext cx="2794200" cy="10644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ctr">
              <a:lnSpc>
                <a:spcPct val="150000"/>
              </a:lnSpc>
              <a:spcBef>
                <a:spcPts val="900"/>
              </a:spcBef>
              <a:spcAft>
                <a:spcPts val="0"/>
              </a:spcAft>
              <a:buNone/>
            </a:pPr>
            <a:r>
              <a:t/>
            </a:r>
            <a:endParaRPr b="1" sz="1800">
              <a:solidFill>
                <a:schemeClr val="lt1"/>
              </a:solidFill>
              <a:latin typeface="Times New Roman"/>
              <a:ea typeface="Times New Roman"/>
              <a:cs typeface="Times New Roman"/>
              <a:sym typeface="Times New Roman"/>
            </a:endParaRPr>
          </a:p>
          <a:p>
            <a:pPr indent="0" lvl="0" marL="0" rtl="0" algn="ctr">
              <a:lnSpc>
                <a:spcPct val="150000"/>
              </a:lnSpc>
              <a:spcBef>
                <a:spcPts val="900"/>
              </a:spcBef>
              <a:spcAft>
                <a:spcPts val="0"/>
              </a:spcAft>
              <a:buNone/>
            </a:pPr>
            <a:r>
              <a:rPr b="1" lang="en" sz="1800">
                <a:solidFill>
                  <a:schemeClr val="lt1"/>
                </a:solidFill>
                <a:latin typeface="Roboto Slab"/>
                <a:ea typeface="Roboto Slab"/>
                <a:cs typeface="Roboto Slab"/>
                <a:sym typeface="Roboto Slab"/>
              </a:rPr>
              <a:t>FIRST LIMITATION</a:t>
            </a:r>
            <a:endParaRPr sz="1800">
              <a:solidFill>
                <a:schemeClr val="lt1"/>
              </a:solidFill>
              <a:latin typeface="Roboto Slab"/>
              <a:ea typeface="Roboto Slab"/>
              <a:cs typeface="Roboto Slab"/>
              <a:sym typeface="Roboto Slab"/>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4"/>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37" name="Google Shape;237;p24"/>
          <p:cNvSpPr txBox="1"/>
          <p:nvPr/>
        </p:nvSpPr>
        <p:spPr>
          <a:xfrm>
            <a:off x="791300" y="659425"/>
            <a:ext cx="3504300" cy="6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Roboto Slab"/>
                <a:ea typeface="Roboto Slab"/>
                <a:cs typeface="Roboto Slab"/>
                <a:sym typeface="Roboto Slab"/>
              </a:rPr>
              <a:t>Synthesis</a:t>
            </a:r>
            <a:endParaRPr sz="3000">
              <a:solidFill>
                <a:schemeClr val="accent1"/>
              </a:solidFill>
              <a:latin typeface="Nixie One"/>
              <a:ea typeface="Nixie One"/>
              <a:cs typeface="Nixie One"/>
              <a:sym typeface="Nixie One"/>
            </a:endParaRPr>
          </a:p>
        </p:txBody>
      </p:sp>
      <p:sp>
        <p:nvSpPr>
          <p:cNvPr id="238" name="Google Shape;238;p24"/>
          <p:cNvSpPr txBox="1"/>
          <p:nvPr/>
        </p:nvSpPr>
        <p:spPr>
          <a:xfrm>
            <a:off x="791300" y="1507250"/>
            <a:ext cx="6000900" cy="2289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900"/>
              </a:spcBef>
              <a:spcAft>
                <a:spcPts val="0"/>
              </a:spcAft>
              <a:buNone/>
            </a:pPr>
            <a:r>
              <a:rPr lang="en" sz="1300">
                <a:solidFill>
                  <a:schemeClr val="lt1"/>
                </a:solidFill>
                <a:latin typeface="Roboto Slab"/>
                <a:ea typeface="Roboto Slab"/>
                <a:cs typeface="Roboto Slab"/>
                <a:sym typeface="Roboto Slab"/>
              </a:rPr>
              <a:t>The paper demonstrates the effectiveness and generality of the method on a real case study, and suggests some possible extensions and improvements for future work.</a:t>
            </a:r>
            <a:endParaRPr sz="3100">
              <a:solidFill>
                <a:schemeClr val="lt1"/>
              </a:solidFill>
              <a:latin typeface="Roboto Slab"/>
              <a:ea typeface="Roboto Slab"/>
              <a:cs typeface="Roboto Slab"/>
              <a:sym typeface="Roboto Slab"/>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5"/>
          <p:cNvSpPr txBox="1"/>
          <p:nvPr>
            <p:ph type="ctrTitle"/>
          </p:nvPr>
        </p:nvSpPr>
        <p:spPr>
          <a:xfrm>
            <a:off x="2581175" y="2144400"/>
            <a:ext cx="4107000" cy="854700"/>
          </a:xfrm>
          <a:prstGeom prst="rect">
            <a:avLst/>
          </a:prstGeom>
          <a:noFill/>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Th</a:t>
            </a:r>
            <a:r>
              <a:rPr lang="en"/>
              <a:t>ank You!</a:t>
            </a:r>
            <a:endParaRPr/>
          </a:p>
        </p:txBody>
      </p:sp>
      <p:sp>
        <p:nvSpPr>
          <p:cNvPr id="244" name="Google Shape;244;p25"/>
          <p:cNvSpPr txBox="1"/>
          <p:nvPr/>
        </p:nvSpPr>
        <p:spPr>
          <a:xfrm>
            <a:off x="0" y="503350"/>
            <a:ext cx="3471300" cy="381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0">
              <a:solidFill>
                <a:schemeClr val="accent2"/>
              </a:solidFill>
              <a:latin typeface="Roboto Slab"/>
              <a:ea typeface="Roboto Slab"/>
              <a:cs typeface="Roboto Slab"/>
              <a:sym typeface="Roboto Slab"/>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4"/>
          <p:cNvSpPr txBox="1"/>
          <p:nvPr>
            <p:ph type="ctrTitle"/>
          </p:nvPr>
        </p:nvSpPr>
        <p:spPr>
          <a:xfrm>
            <a:off x="3471300" y="2609425"/>
            <a:ext cx="4856400" cy="253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solidFill>
                  <a:schemeClr val="accent3"/>
                </a:solidFill>
                <a:highlight>
                  <a:schemeClr val="lt1"/>
                </a:highlight>
              </a:rPr>
              <a:t>Presented by</a:t>
            </a:r>
            <a:endParaRPr sz="2000">
              <a:solidFill>
                <a:schemeClr val="accent3"/>
              </a:solidFill>
              <a:highlight>
                <a:schemeClr val="lt1"/>
              </a:highlight>
            </a:endParaRPr>
          </a:p>
          <a:p>
            <a:pPr indent="0" lvl="0" marL="0" rtl="0" algn="l">
              <a:spcBef>
                <a:spcPts val="0"/>
              </a:spcBef>
              <a:spcAft>
                <a:spcPts val="0"/>
              </a:spcAft>
              <a:buNone/>
            </a:pPr>
            <a:r>
              <a:rPr lang="en" sz="2500">
                <a:solidFill>
                  <a:schemeClr val="dk1"/>
                </a:solidFill>
              </a:rPr>
              <a:t>JANNATUS SAKIRA KHONDAKER</a:t>
            </a:r>
            <a:endParaRPr sz="2500">
              <a:solidFill>
                <a:schemeClr val="dk1"/>
              </a:solidFill>
            </a:endParaRPr>
          </a:p>
          <a:p>
            <a:pPr indent="0" lvl="0" marL="0" rtl="0" algn="l">
              <a:spcBef>
                <a:spcPts val="0"/>
              </a:spcBef>
              <a:spcAft>
                <a:spcPts val="0"/>
              </a:spcAft>
              <a:buNone/>
            </a:pPr>
            <a:r>
              <a:rPr lang="en" sz="2700">
                <a:solidFill>
                  <a:schemeClr val="dk1"/>
                </a:solidFill>
              </a:rPr>
              <a:t>ID-20301468</a:t>
            </a:r>
            <a:endParaRPr sz="2700">
              <a:solidFill>
                <a:schemeClr val="dk1"/>
              </a:solidFill>
            </a:endParaRPr>
          </a:p>
          <a:p>
            <a:pPr indent="0" lvl="0" marL="0" rtl="0" algn="l">
              <a:spcBef>
                <a:spcPts val="0"/>
              </a:spcBef>
              <a:spcAft>
                <a:spcPts val="0"/>
              </a:spcAft>
              <a:buNone/>
            </a:pPr>
            <a:r>
              <a:t/>
            </a:r>
            <a:endParaRPr sz="2800">
              <a:solidFill>
                <a:schemeClr val="accent2"/>
              </a:solidFill>
            </a:endParaRPr>
          </a:p>
          <a:p>
            <a:pPr indent="0" lvl="0" marL="0" rtl="0" algn="l">
              <a:spcBef>
                <a:spcPts val="0"/>
              </a:spcBef>
              <a:spcAft>
                <a:spcPts val="0"/>
              </a:spcAft>
              <a:buNone/>
            </a:pPr>
            <a:r>
              <a:t/>
            </a:r>
            <a:endParaRPr sz="2800"/>
          </a:p>
        </p:txBody>
      </p:sp>
      <p:sp>
        <p:nvSpPr>
          <p:cNvPr id="119" name="Google Shape;119;p14"/>
          <p:cNvSpPr txBox="1"/>
          <p:nvPr/>
        </p:nvSpPr>
        <p:spPr>
          <a:xfrm>
            <a:off x="0" y="503350"/>
            <a:ext cx="3471300" cy="381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0">
              <a:solidFill>
                <a:schemeClr val="accent2"/>
              </a:solidFill>
              <a:latin typeface="Roboto Slab"/>
              <a:ea typeface="Roboto Slab"/>
              <a:cs typeface="Roboto Slab"/>
              <a:sym typeface="Roboto Slab"/>
            </a:endParaRPr>
          </a:p>
        </p:txBody>
      </p:sp>
      <p:sp>
        <p:nvSpPr>
          <p:cNvPr id="120" name="Google Shape;120;p14"/>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5"/>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About the Project </a:t>
            </a:r>
            <a:endParaRPr/>
          </a:p>
        </p:txBody>
      </p:sp>
      <p:grpSp>
        <p:nvGrpSpPr>
          <p:cNvPr id="126" name="Google Shape;126;p15"/>
          <p:cNvGrpSpPr/>
          <p:nvPr/>
        </p:nvGrpSpPr>
        <p:grpSpPr>
          <a:xfrm>
            <a:off x="333623" y="861852"/>
            <a:ext cx="366458" cy="366437"/>
            <a:chOff x="1923675" y="1633650"/>
            <a:chExt cx="436000" cy="435975"/>
          </a:xfrm>
        </p:grpSpPr>
        <p:sp>
          <p:nvSpPr>
            <p:cNvPr id="127" name="Google Shape;127;p15"/>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15"/>
          <p:cNvSpPr txBox="1"/>
          <p:nvPr/>
        </p:nvSpPr>
        <p:spPr>
          <a:xfrm>
            <a:off x="508700" y="1808700"/>
            <a:ext cx="7856700" cy="2826000"/>
          </a:xfrm>
          <a:prstGeom prst="rect">
            <a:avLst/>
          </a:prstGeom>
          <a:solidFill>
            <a:schemeClr val="accent6"/>
          </a:solidFill>
          <a:ln>
            <a:noFill/>
          </a:ln>
        </p:spPr>
        <p:txBody>
          <a:bodyPr anchorCtr="0" anchor="t" bIns="91425" lIns="91425" spcFirstLastPara="1" rIns="91425" wrap="square" tIns="91425">
            <a:noAutofit/>
          </a:bodyPr>
          <a:lstStyle/>
          <a:p>
            <a:pPr indent="0" lvl="0" marL="457200" rtl="0" algn="l">
              <a:lnSpc>
                <a:spcPct val="150000"/>
              </a:lnSpc>
              <a:spcBef>
                <a:spcPts val="900"/>
              </a:spcBef>
              <a:spcAft>
                <a:spcPts val="0"/>
              </a:spcAft>
              <a:buNone/>
            </a:pPr>
            <a:r>
              <a:t/>
            </a:r>
            <a:endParaRPr sz="1300">
              <a:solidFill>
                <a:srgbClr val="222222"/>
              </a:solidFill>
              <a:highlight>
                <a:schemeClr val="accent6"/>
              </a:highlight>
              <a:latin typeface="Roboto Slab"/>
              <a:ea typeface="Roboto Slab"/>
              <a:cs typeface="Roboto Slab"/>
              <a:sym typeface="Roboto Slab"/>
            </a:endParaRPr>
          </a:p>
          <a:p>
            <a:pPr indent="0" lvl="0" marL="457200" rtl="0" algn="l">
              <a:lnSpc>
                <a:spcPct val="115000"/>
              </a:lnSpc>
              <a:spcBef>
                <a:spcPts val="900"/>
              </a:spcBef>
              <a:spcAft>
                <a:spcPts val="0"/>
              </a:spcAft>
              <a:buNone/>
            </a:pPr>
            <a:r>
              <a:rPr lang="en" sz="1300">
                <a:solidFill>
                  <a:schemeClr val="dk1"/>
                </a:solidFill>
                <a:highlight>
                  <a:schemeClr val="accent6"/>
                </a:highlight>
                <a:latin typeface="Roboto Slab"/>
                <a:ea typeface="Roboto Slab"/>
                <a:cs typeface="Roboto Slab"/>
                <a:sym typeface="Roboto Slab"/>
              </a:rPr>
              <a:t>The goal of this work is to show that machine learning and imaging techniques can be successfully applied to classification problems in apparently unrelated fields such as physical structures monitoring even when the monitoring sensors do not provide any </a:t>
            </a:r>
            <a:endParaRPr sz="1300">
              <a:solidFill>
                <a:schemeClr val="dk1"/>
              </a:solidFill>
              <a:highlight>
                <a:schemeClr val="accent6"/>
              </a:highlight>
              <a:latin typeface="Roboto Slab"/>
              <a:ea typeface="Roboto Slab"/>
              <a:cs typeface="Roboto Slab"/>
              <a:sym typeface="Roboto Slab"/>
            </a:endParaRPr>
          </a:p>
          <a:p>
            <a:pPr indent="0" lvl="0" marL="457200" rtl="0" algn="l">
              <a:lnSpc>
                <a:spcPct val="115000"/>
              </a:lnSpc>
              <a:spcBef>
                <a:spcPts val="900"/>
              </a:spcBef>
              <a:spcAft>
                <a:spcPts val="0"/>
              </a:spcAft>
              <a:buNone/>
            </a:pPr>
            <a:r>
              <a:rPr lang="en" sz="1300">
                <a:solidFill>
                  <a:schemeClr val="dk1"/>
                </a:solidFill>
                <a:highlight>
                  <a:schemeClr val="accent6"/>
                </a:highlight>
                <a:latin typeface="Roboto Slab"/>
                <a:ea typeface="Roboto Slab"/>
                <a:cs typeface="Roboto Slab"/>
                <a:sym typeface="Roboto Slab"/>
              </a:rPr>
              <a:t>visual output. </a:t>
            </a:r>
            <a:endParaRPr sz="1300">
              <a:solidFill>
                <a:schemeClr val="dk1"/>
              </a:solidFill>
              <a:highlight>
                <a:schemeClr val="accent6"/>
              </a:highlight>
              <a:latin typeface="Roboto Slab"/>
              <a:ea typeface="Roboto Slab"/>
              <a:cs typeface="Roboto Slab"/>
              <a:sym typeface="Roboto Slab"/>
            </a:endParaRPr>
          </a:p>
          <a:p>
            <a:pPr indent="0" lvl="0" marL="457200" rtl="0" algn="l">
              <a:lnSpc>
                <a:spcPct val="115000"/>
              </a:lnSpc>
              <a:spcBef>
                <a:spcPts val="900"/>
              </a:spcBef>
              <a:spcAft>
                <a:spcPts val="0"/>
              </a:spcAft>
              <a:buNone/>
            </a:pPr>
            <a:r>
              <a:rPr lang="en" sz="1300">
                <a:solidFill>
                  <a:schemeClr val="dk1"/>
                </a:solidFill>
                <a:highlight>
                  <a:schemeClr val="accent6"/>
                </a:highlight>
                <a:latin typeface="Roboto Slab"/>
                <a:ea typeface="Roboto Slab"/>
                <a:cs typeface="Roboto Slab"/>
                <a:sym typeface="Roboto Slab"/>
              </a:rPr>
              <a:t>The paper addresses the problem of monitoring the structural health of railway bridges, which is very important for safety and maintenance purposes.</a:t>
            </a:r>
            <a:endParaRPr sz="1300">
              <a:solidFill>
                <a:schemeClr val="dk1"/>
              </a:solidFill>
              <a:highlight>
                <a:schemeClr val="accent6"/>
              </a:highlight>
              <a:latin typeface="Roboto Slab"/>
              <a:ea typeface="Roboto Slab"/>
              <a:cs typeface="Roboto Slab"/>
              <a:sym typeface="Roboto Slab"/>
            </a:endParaRPr>
          </a:p>
          <a:p>
            <a:pPr indent="0" lvl="0" marL="0" rtl="0" algn="l">
              <a:spcBef>
                <a:spcPts val="600"/>
              </a:spcBef>
              <a:spcAft>
                <a:spcPts val="0"/>
              </a:spcAft>
              <a:buNone/>
            </a:pPr>
            <a:r>
              <a:t/>
            </a:r>
            <a:endParaRPr b="1" sz="1200">
              <a:solidFill>
                <a:schemeClr val="dk1"/>
              </a:solidFill>
              <a:highlight>
                <a:schemeClr val="accent6"/>
              </a:highlight>
              <a:latin typeface="Nixie One"/>
              <a:ea typeface="Nixie One"/>
              <a:cs typeface="Nixie One"/>
              <a:sym typeface="Nixie One"/>
            </a:endParaRPr>
          </a:p>
        </p:txBody>
      </p:sp>
      <p:sp>
        <p:nvSpPr>
          <p:cNvPr id="134" name="Google Shape;134;p15"/>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6"/>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Components</a:t>
            </a:r>
            <a:endParaRPr/>
          </a:p>
        </p:txBody>
      </p:sp>
      <p:sp>
        <p:nvSpPr>
          <p:cNvPr id="140" name="Google Shape;140;p16"/>
          <p:cNvSpPr/>
          <p:nvPr/>
        </p:nvSpPr>
        <p:spPr>
          <a:xfrm>
            <a:off x="1053050" y="2110250"/>
            <a:ext cx="2731800" cy="2190900"/>
          </a:xfrm>
          <a:prstGeom prst="homePlate">
            <a:avLst>
              <a:gd fmla="val 30129"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Slab"/>
                <a:ea typeface="Roboto Slab"/>
                <a:cs typeface="Roboto Slab"/>
                <a:sym typeface="Roboto Slab"/>
              </a:rPr>
              <a:t>Summary</a:t>
            </a:r>
            <a:endParaRPr b="1" sz="1600">
              <a:solidFill>
                <a:srgbClr val="FFFFFF"/>
              </a:solidFill>
              <a:latin typeface="Roboto Slab"/>
              <a:ea typeface="Roboto Slab"/>
              <a:cs typeface="Roboto Slab"/>
              <a:sym typeface="Roboto Slab"/>
            </a:endParaRPr>
          </a:p>
        </p:txBody>
      </p:sp>
      <p:sp>
        <p:nvSpPr>
          <p:cNvPr id="141" name="Google Shape;141;p16"/>
          <p:cNvSpPr/>
          <p:nvPr/>
        </p:nvSpPr>
        <p:spPr>
          <a:xfrm>
            <a:off x="3262575" y="2110250"/>
            <a:ext cx="2784000" cy="2190900"/>
          </a:xfrm>
          <a:prstGeom prst="chevron">
            <a:avLst>
              <a:gd fmla="val 29853"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Slab"/>
                <a:ea typeface="Roboto Slab"/>
                <a:cs typeface="Roboto Slab"/>
                <a:sym typeface="Roboto Slab"/>
              </a:rPr>
              <a:t>Limitations</a:t>
            </a:r>
            <a:endParaRPr b="1" sz="1600">
              <a:solidFill>
                <a:srgbClr val="FFFFFF"/>
              </a:solidFill>
              <a:latin typeface="Roboto Slab"/>
              <a:ea typeface="Roboto Slab"/>
              <a:cs typeface="Roboto Slab"/>
              <a:sym typeface="Roboto Slab"/>
            </a:endParaRPr>
          </a:p>
        </p:txBody>
      </p:sp>
      <p:sp>
        <p:nvSpPr>
          <p:cNvPr id="142" name="Google Shape;142;p16"/>
          <p:cNvSpPr/>
          <p:nvPr/>
        </p:nvSpPr>
        <p:spPr>
          <a:xfrm>
            <a:off x="5524600" y="2110150"/>
            <a:ext cx="2784000" cy="2190900"/>
          </a:xfrm>
          <a:prstGeom prst="chevron">
            <a:avLst>
              <a:gd fmla="val 29853"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Slab"/>
                <a:ea typeface="Roboto Slab"/>
                <a:cs typeface="Roboto Slab"/>
                <a:sym typeface="Roboto Slab"/>
              </a:rPr>
              <a:t>Synthesis</a:t>
            </a:r>
            <a:endParaRPr b="1" sz="1600">
              <a:solidFill>
                <a:srgbClr val="FFFFFF"/>
              </a:solidFill>
              <a:latin typeface="Roboto Slab"/>
              <a:ea typeface="Roboto Slab"/>
              <a:cs typeface="Roboto Slab"/>
              <a:sym typeface="Roboto Slab"/>
            </a:endParaRPr>
          </a:p>
        </p:txBody>
      </p:sp>
      <p:grpSp>
        <p:nvGrpSpPr>
          <p:cNvPr id="143" name="Google Shape;143;p16"/>
          <p:cNvGrpSpPr/>
          <p:nvPr/>
        </p:nvGrpSpPr>
        <p:grpSpPr>
          <a:xfrm>
            <a:off x="348269" y="907692"/>
            <a:ext cx="369549" cy="274765"/>
            <a:chOff x="5247525" y="3007275"/>
            <a:chExt cx="517575" cy="384825"/>
          </a:xfrm>
        </p:grpSpPr>
        <p:sp>
          <p:nvSpPr>
            <p:cNvPr id="144" name="Google Shape;144;p16"/>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 name="Google Shape;146;p16"/>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ctrTitle"/>
          </p:nvPr>
        </p:nvSpPr>
        <p:spPr>
          <a:xfrm>
            <a:off x="2552125" y="2144400"/>
            <a:ext cx="3512100" cy="854700"/>
          </a:xfrm>
          <a:prstGeom prst="rect">
            <a:avLst/>
          </a:prstGeom>
          <a:noFill/>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SU</a:t>
            </a:r>
            <a:r>
              <a:rPr lang="en"/>
              <a:t>MMARY</a:t>
            </a:r>
            <a:endParaRPr/>
          </a:p>
        </p:txBody>
      </p:sp>
      <p:sp>
        <p:nvSpPr>
          <p:cNvPr id="152" name="Google Shape;152;p17"/>
          <p:cNvSpPr txBox="1"/>
          <p:nvPr/>
        </p:nvSpPr>
        <p:spPr>
          <a:xfrm>
            <a:off x="0" y="503350"/>
            <a:ext cx="3471300" cy="381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0">
              <a:solidFill>
                <a:schemeClr val="accent2"/>
              </a:solidFill>
              <a:latin typeface="Roboto Slab"/>
              <a:ea typeface="Roboto Slab"/>
              <a:cs typeface="Roboto Slab"/>
              <a:sym typeface="Roboto Slab"/>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idx="4294967295" type="ctrTitle"/>
          </p:nvPr>
        </p:nvSpPr>
        <p:spPr>
          <a:xfrm>
            <a:off x="685800" y="499125"/>
            <a:ext cx="6593700" cy="75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158" name="Google Shape;158;p18"/>
          <p:cNvSpPr txBox="1"/>
          <p:nvPr>
            <p:ph idx="4294967295" type="subTitle"/>
          </p:nvPr>
        </p:nvSpPr>
        <p:spPr>
          <a:xfrm>
            <a:off x="685800" y="1259025"/>
            <a:ext cx="7707600" cy="270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350">
                <a:solidFill>
                  <a:schemeClr val="lt1"/>
                </a:solidFill>
                <a:highlight>
                  <a:schemeClr val="accent4"/>
                </a:highlight>
                <a:latin typeface="Roboto"/>
                <a:ea typeface="Roboto"/>
                <a:cs typeface="Roboto"/>
                <a:sym typeface="Roboto"/>
              </a:rPr>
              <a:t>I</a:t>
            </a:r>
            <a:r>
              <a:rPr lang="en" sz="1300">
                <a:solidFill>
                  <a:schemeClr val="lt1"/>
                </a:solidFill>
                <a:highlight>
                  <a:schemeClr val="accent4"/>
                </a:highlight>
                <a:latin typeface="Roboto"/>
                <a:ea typeface="Roboto"/>
                <a:cs typeface="Roboto"/>
                <a:sym typeface="Roboto"/>
              </a:rPr>
              <a:t>n this paper, a method which adapts image analysis </a:t>
            </a:r>
            <a:r>
              <a:rPr lang="en" sz="1300">
                <a:solidFill>
                  <a:schemeClr val="lt1"/>
                </a:solidFill>
                <a:highlight>
                  <a:schemeClr val="accent4"/>
                </a:highlight>
                <a:latin typeface="Roboto"/>
                <a:ea typeface="Roboto"/>
                <a:cs typeface="Roboto"/>
                <a:sym typeface="Roboto"/>
              </a:rPr>
              <a:t>t</a:t>
            </a:r>
            <a:r>
              <a:rPr lang="en" sz="1300">
                <a:solidFill>
                  <a:schemeClr val="lt1"/>
                </a:solidFill>
                <a:highlight>
                  <a:schemeClr val="accent4"/>
                </a:highlight>
                <a:latin typeface="Roboto"/>
                <a:ea typeface="Roboto"/>
                <a:cs typeface="Roboto"/>
                <a:sym typeface="Roboto"/>
              </a:rPr>
              <a:t>ools and methodologies, taken from the field of computer vision, and applies them to the monitoring signals of a railway bridge is used. </a:t>
            </a:r>
            <a:endParaRPr sz="1300">
              <a:solidFill>
                <a:schemeClr val="lt1"/>
              </a:solidFill>
              <a:highlight>
                <a:schemeClr val="accent4"/>
              </a:highlight>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sz="1300">
                <a:solidFill>
                  <a:schemeClr val="lt1"/>
                </a:solidFill>
                <a:highlight>
                  <a:schemeClr val="accent4"/>
                </a:highlight>
                <a:latin typeface="Roboto"/>
                <a:ea typeface="Roboto"/>
                <a:cs typeface="Roboto"/>
                <a:sym typeface="Roboto"/>
              </a:rPr>
              <a:t>This method correctly identifies changes in the structural health of the bridge with very high precision, thus providing -</a:t>
            </a:r>
            <a:endParaRPr sz="1300">
              <a:solidFill>
                <a:schemeClr val="lt1"/>
              </a:solidFill>
              <a:highlight>
                <a:schemeClr val="accent4"/>
              </a:highlight>
              <a:latin typeface="Roboto"/>
              <a:ea typeface="Roboto"/>
              <a:cs typeface="Roboto"/>
              <a:sym typeface="Roboto"/>
            </a:endParaRPr>
          </a:p>
          <a:p>
            <a:pPr indent="-311150" lvl="0" marL="3657600" rtl="0" algn="l">
              <a:spcBef>
                <a:spcPts val="600"/>
              </a:spcBef>
              <a:spcAft>
                <a:spcPts val="0"/>
              </a:spcAft>
              <a:buClr>
                <a:schemeClr val="lt1"/>
              </a:buClr>
              <a:buSzPts val="1300"/>
              <a:buFont typeface="Roboto"/>
              <a:buChar char="▪"/>
            </a:pPr>
            <a:r>
              <a:rPr lang="en" sz="1300">
                <a:solidFill>
                  <a:schemeClr val="lt1"/>
                </a:solidFill>
                <a:highlight>
                  <a:schemeClr val="accent4"/>
                </a:highlight>
                <a:latin typeface="Roboto"/>
                <a:ea typeface="Roboto"/>
                <a:cs typeface="Roboto"/>
                <a:sym typeface="Roboto"/>
              </a:rPr>
              <a:t>Better </a:t>
            </a:r>
            <a:endParaRPr sz="1300">
              <a:solidFill>
                <a:schemeClr val="lt1"/>
              </a:solidFill>
              <a:highlight>
                <a:schemeClr val="accent4"/>
              </a:highlight>
              <a:latin typeface="Roboto"/>
              <a:ea typeface="Roboto"/>
              <a:cs typeface="Roboto"/>
              <a:sym typeface="Roboto"/>
            </a:endParaRPr>
          </a:p>
          <a:p>
            <a:pPr indent="-311150" lvl="0" marL="3657600" rtl="0" algn="l">
              <a:spcBef>
                <a:spcPts val="0"/>
              </a:spcBef>
              <a:spcAft>
                <a:spcPts val="0"/>
              </a:spcAft>
              <a:buClr>
                <a:schemeClr val="lt1"/>
              </a:buClr>
              <a:buSzPts val="1300"/>
              <a:buFont typeface="Roboto"/>
              <a:buChar char="▪"/>
            </a:pPr>
            <a:r>
              <a:rPr lang="en" sz="1300">
                <a:solidFill>
                  <a:schemeClr val="lt1"/>
                </a:solidFill>
                <a:highlight>
                  <a:schemeClr val="accent4"/>
                </a:highlight>
                <a:latin typeface="Roboto"/>
                <a:ea typeface="Roboto"/>
                <a:cs typeface="Roboto"/>
                <a:sym typeface="Roboto"/>
              </a:rPr>
              <a:t>Simpler</a:t>
            </a:r>
            <a:endParaRPr sz="1300">
              <a:solidFill>
                <a:schemeClr val="lt1"/>
              </a:solidFill>
              <a:highlight>
                <a:schemeClr val="accent4"/>
              </a:highlight>
              <a:latin typeface="Roboto"/>
              <a:ea typeface="Roboto"/>
              <a:cs typeface="Roboto"/>
              <a:sym typeface="Roboto"/>
            </a:endParaRPr>
          </a:p>
          <a:p>
            <a:pPr indent="-311150" lvl="0" marL="3657600" rtl="0" algn="l">
              <a:spcBef>
                <a:spcPts val="0"/>
              </a:spcBef>
              <a:spcAft>
                <a:spcPts val="0"/>
              </a:spcAft>
              <a:buClr>
                <a:schemeClr val="lt1"/>
              </a:buClr>
              <a:buSzPts val="1300"/>
              <a:buFont typeface="Roboto"/>
              <a:buChar char="▪"/>
            </a:pPr>
            <a:r>
              <a:rPr lang="en" sz="1300">
                <a:solidFill>
                  <a:schemeClr val="lt1"/>
                </a:solidFill>
                <a:highlight>
                  <a:schemeClr val="accent4"/>
                </a:highlight>
                <a:latin typeface="Roboto"/>
                <a:ea typeface="Roboto"/>
                <a:cs typeface="Roboto"/>
                <a:sym typeface="Roboto"/>
              </a:rPr>
              <a:t>General alternative</a:t>
            </a:r>
            <a:endParaRPr sz="1300">
              <a:solidFill>
                <a:schemeClr val="lt1"/>
              </a:solidFill>
              <a:highlight>
                <a:schemeClr val="accent4"/>
              </a:highlight>
              <a:latin typeface="Roboto"/>
              <a:ea typeface="Roboto"/>
              <a:cs typeface="Roboto"/>
              <a:sym typeface="Roboto"/>
            </a:endParaRPr>
          </a:p>
        </p:txBody>
      </p:sp>
      <p:sp>
        <p:nvSpPr>
          <p:cNvPr id="159" name="Google Shape;159;p18"/>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idx="4294967295" type="body"/>
          </p:nvPr>
        </p:nvSpPr>
        <p:spPr>
          <a:xfrm>
            <a:off x="1036225" y="1215225"/>
            <a:ext cx="7000800" cy="2326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300">
              <a:solidFill>
                <a:schemeClr val="lt1"/>
              </a:solidFill>
              <a:latin typeface="Roboto"/>
              <a:ea typeface="Roboto"/>
              <a:cs typeface="Roboto"/>
              <a:sym typeface="Roboto"/>
            </a:endParaRPr>
          </a:p>
          <a:p>
            <a:pPr indent="0" lvl="0" marL="0" rtl="0" algn="l">
              <a:lnSpc>
                <a:spcPct val="115000"/>
              </a:lnSpc>
              <a:spcBef>
                <a:spcPts val="4800"/>
              </a:spcBef>
              <a:spcAft>
                <a:spcPts val="0"/>
              </a:spcAft>
              <a:buNone/>
            </a:pPr>
            <a:r>
              <a:rPr lang="en" sz="1300">
                <a:solidFill>
                  <a:schemeClr val="lt1"/>
                </a:solidFill>
                <a:latin typeface="Roboto"/>
                <a:ea typeface="Roboto"/>
                <a:cs typeface="Roboto"/>
                <a:sym typeface="Roboto"/>
              </a:rPr>
              <a:t>Here it is shown that this IADE  framework has high accuracy on the proposed dataset, with results similar to those obtained with classical methods of structural engineering while being far more general and easier to implement.</a:t>
            </a:r>
            <a:endParaRPr sz="1350">
              <a:solidFill>
                <a:schemeClr val="lt1"/>
              </a:solidFill>
              <a:highlight>
                <a:srgbClr val="FFFFFF"/>
              </a:highlight>
              <a:latin typeface="Roboto"/>
              <a:ea typeface="Roboto"/>
              <a:cs typeface="Roboto"/>
              <a:sym typeface="Roboto"/>
            </a:endParaRPr>
          </a:p>
          <a:p>
            <a:pPr indent="0" lvl="0" marL="0" rtl="0" algn="l">
              <a:spcBef>
                <a:spcPts val="4800"/>
              </a:spcBef>
              <a:spcAft>
                <a:spcPts val="0"/>
              </a:spcAft>
              <a:buNone/>
            </a:pPr>
            <a:r>
              <a:t/>
            </a:r>
            <a:endParaRPr/>
          </a:p>
        </p:txBody>
      </p:sp>
      <p:sp>
        <p:nvSpPr>
          <p:cNvPr id="165" name="Google Shape;165;p19"/>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66" name="Google Shape;166;p19"/>
          <p:cNvSpPr txBox="1"/>
          <p:nvPr/>
        </p:nvSpPr>
        <p:spPr>
          <a:xfrm>
            <a:off x="819575" y="678275"/>
            <a:ext cx="2873400" cy="480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900"/>
              </a:spcBef>
              <a:spcAft>
                <a:spcPts val="0"/>
              </a:spcAft>
              <a:buNone/>
            </a:pPr>
            <a:r>
              <a:rPr b="1" lang="en" sz="1800">
                <a:solidFill>
                  <a:schemeClr val="lt1"/>
                </a:solidFill>
                <a:latin typeface="Roboto Slab"/>
                <a:ea typeface="Roboto Slab"/>
                <a:cs typeface="Roboto Slab"/>
                <a:sym typeface="Roboto Slab"/>
              </a:rPr>
              <a:t> Contribution:</a:t>
            </a:r>
            <a:r>
              <a:rPr b="1" lang="en" sz="1800">
                <a:solidFill>
                  <a:schemeClr val="lt1"/>
                </a:solidFill>
                <a:uFill>
                  <a:noFill/>
                </a:uFill>
                <a:latin typeface="Roboto Slab"/>
                <a:ea typeface="Roboto Slab"/>
                <a:cs typeface="Roboto Slab"/>
                <a:sym typeface="Roboto Slab"/>
                <a:hlinkClick r:id="rId3">
                  <a:extLst>
                    <a:ext uri="{A12FA001-AC4F-418D-AE19-62706E023703}">
                      <ahyp:hlinkClr val="tx"/>
                    </a:ext>
                  </a:extLst>
                </a:hlinkClick>
              </a:rPr>
              <a:t> </a:t>
            </a:r>
            <a:endParaRPr sz="3600">
              <a:solidFill>
                <a:schemeClr val="lt1"/>
              </a:solidFill>
              <a:latin typeface="Roboto Slab"/>
              <a:ea typeface="Roboto Slab"/>
              <a:cs typeface="Roboto Slab"/>
              <a:sym typeface="Roboto Slab"/>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72" name="Google Shape;172;p20"/>
          <p:cNvSpPr txBox="1"/>
          <p:nvPr/>
        </p:nvSpPr>
        <p:spPr>
          <a:xfrm>
            <a:off x="1234075" y="612325"/>
            <a:ext cx="7423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accent1"/>
                </a:solidFill>
                <a:latin typeface="Nixie One"/>
                <a:ea typeface="Nixie One"/>
                <a:cs typeface="Nixie One"/>
                <a:sym typeface="Nixie One"/>
              </a:rPr>
              <a:t>jknl</a:t>
            </a:r>
            <a:endParaRPr sz="3000">
              <a:solidFill>
                <a:schemeClr val="accent1"/>
              </a:solidFill>
              <a:latin typeface="Nixie One"/>
              <a:ea typeface="Nixie One"/>
              <a:cs typeface="Nixie One"/>
              <a:sym typeface="Nixie One"/>
            </a:endParaRPr>
          </a:p>
        </p:txBody>
      </p:sp>
      <p:pic>
        <p:nvPicPr>
          <p:cNvPr id="173" name="Google Shape;173;p20"/>
          <p:cNvPicPr preferRelativeResize="0"/>
          <p:nvPr/>
        </p:nvPicPr>
        <p:blipFill>
          <a:blip r:embed="rId3">
            <a:alphaModFix/>
          </a:blip>
          <a:stretch>
            <a:fillRect/>
          </a:stretch>
        </p:blipFill>
        <p:spPr>
          <a:xfrm>
            <a:off x="0" y="1588525"/>
            <a:ext cx="9144000" cy="3230875"/>
          </a:xfrm>
          <a:prstGeom prst="rect">
            <a:avLst/>
          </a:prstGeom>
          <a:noFill/>
          <a:ln cap="flat" cmpd="sng" w="9525">
            <a:solidFill>
              <a:schemeClr val="accent6"/>
            </a:solidFill>
            <a:prstDash val="solid"/>
            <a:round/>
            <a:headEnd len="sm" w="sm" type="none"/>
            <a:tailEnd len="sm" w="sm" type="none"/>
          </a:ln>
        </p:spPr>
      </p:pic>
      <p:sp>
        <p:nvSpPr>
          <p:cNvPr id="174" name="Google Shape;174;p20"/>
          <p:cNvSpPr txBox="1"/>
          <p:nvPr/>
        </p:nvSpPr>
        <p:spPr>
          <a:xfrm>
            <a:off x="100" y="1036225"/>
            <a:ext cx="9144000" cy="5523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1800"/>
              </a:spcBef>
              <a:spcAft>
                <a:spcPts val="0"/>
              </a:spcAft>
              <a:buNone/>
            </a:pPr>
            <a:r>
              <a:rPr lang="en" sz="1300">
                <a:solidFill>
                  <a:schemeClr val="lt1"/>
                </a:solidFill>
                <a:latin typeface="Times New Roman"/>
                <a:ea typeface="Times New Roman"/>
                <a:cs typeface="Times New Roman"/>
                <a:sym typeface="Times New Roman"/>
              </a:rPr>
              <a:t>       </a:t>
            </a:r>
            <a:r>
              <a:rPr b="1" lang="en" sz="1300">
                <a:solidFill>
                  <a:schemeClr val="lt1"/>
                </a:solidFill>
                <a:latin typeface="Times New Roman"/>
                <a:ea typeface="Times New Roman"/>
                <a:cs typeface="Times New Roman"/>
                <a:sym typeface="Times New Roman"/>
              </a:rPr>
              <a:t>          Transformation of the accelerometer data.  </a:t>
            </a:r>
            <a:r>
              <a:rPr lang="en" sz="1300">
                <a:solidFill>
                  <a:schemeClr val="lt1"/>
                </a:solidFill>
                <a:latin typeface="Times New Roman"/>
                <a:ea typeface="Times New Roman"/>
                <a:cs typeface="Times New Roman"/>
                <a:sym typeface="Times New Roman"/>
              </a:rPr>
              <a:t>                       </a:t>
            </a:r>
            <a:r>
              <a:rPr b="1" lang="en" sz="1300">
                <a:solidFill>
                  <a:schemeClr val="lt1"/>
                </a:solidFill>
                <a:latin typeface="Times New Roman"/>
                <a:ea typeface="Times New Roman"/>
                <a:cs typeface="Times New Roman"/>
                <a:sym typeface="Times New Roman"/>
              </a:rPr>
              <a:t>  </a:t>
            </a:r>
            <a:r>
              <a:rPr lang="en" sz="1300">
                <a:solidFill>
                  <a:schemeClr val="lt1"/>
                </a:solidFill>
                <a:latin typeface="Times New Roman"/>
                <a:ea typeface="Times New Roman"/>
                <a:cs typeface="Times New Roman"/>
                <a:sym typeface="Times New Roman"/>
              </a:rPr>
              <a:t>                </a:t>
            </a:r>
            <a:r>
              <a:rPr lang="en" sz="1300">
                <a:solidFill>
                  <a:schemeClr val="lt1"/>
                </a:solidFill>
                <a:latin typeface="Times New Roman"/>
                <a:ea typeface="Times New Roman"/>
                <a:cs typeface="Times New Roman"/>
                <a:sym typeface="Times New Roman"/>
              </a:rPr>
              <a:t>D</a:t>
            </a:r>
            <a:r>
              <a:rPr b="1" lang="en" sz="1300">
                <a:solidFill>
                  <a:schemeClr val="lt1"/>
                </a:solidFill>
                <a:latin typeface="Times New Roman"/>
                <a:ea typeface="Times New Roman"/>
                <a:cs typeface="Times New Roman"/>
                <a:sym typeface="Times New Roman"/>
              </a:rPr>
              <a:t>eep neural network anomaly prediction</a:t>
            </a:r>
            <a:endParaRPr b="1" sz="1300">
              <a:solidFill>
                <a:schemeClr val="lt1"/>
              </a:solidFill>
              <a:latin typeface="Times New Roman"/>
              <a:ea typeface="Times New Roman"/>
              <a:cs typeface="Times New Roman"/>
              <a:sym typeface="Times New Roman"/>
            </a:endParaRPr>
          </a:p>
          <a:p>
            <a:pPr indent="0" lvl="0" marL="457200" rtl="0" algn="l">
              <a:lnSpc>
                <a:spcPct val="150000"/>
              </a:lnSpc>
              <a:spcBef>
                <a:spcPts val="1800"/>
              </a:spcBef>
              <a:spcAft>
                <a:spcPts val="0"/>
              </a:spcAft>
              <a:buNone/>
            </a:pPr>
            <a:r>
              <a:t/>
            </a:r>
            <a:endParaRPr sz="1300">
              <a:solidFill>
                <a:schemeClr val="lt1"/>
              </a:solidFill>
              <a:latin typeface="Times New Roman"/>
              <a:ea typeface="Times New Roman"/>
              <a:cs typeface="Times New Roman"/>
              <a:sym typeface="Times New Roman"/>
            </a:endParaRPr>
          </a:p>
        </p:txBody>
      </p:sp>
      <p:sp>
        <p:nvSpPr>
          <p:cNvPr id="175" name="Google Shape;175;p20"/>
          <p:cNvSpPr txBox="1"/>
          <p:nvPr/>
        </p:nvSpPr>
        <p:spPr>
          <a:xfrm>
            <a:off x="367400" y="565225"/>
            <a:ext cx="3052200" cy="693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900"/>
              </a:spcBef>
              <a:spcAft>
                <a:spcPts val="0"/>
              </a:spcAft>
              <a:buNone/>
            </a:pPr>
            <a:r>
              <a:rPr b="1" lang="en" sz="1800">
                <a:solidFill>
                  <a:schemeClr val="lt1"/>
                </a:solidFill>
                <a:latin typeface="Roboto Slab"/>
                <a:ea typeface="Roboto Slab"/>
                <a:cs typeface="Roboto Slab"/>
                <a:sym typeface="Roboto Slab"/>
              </a:rPr>
              <a:t>Methodology</a:t>
            </a:r>
            <a:r>
              <a:rPr b="1" lang="en" sz="1800">
                <a:solidFill>
                  <a:schemeClr val="lt1"/>
                </a:solidFill>
                <a:latin typeface="Roboto Slab"/>
                <a:ea typeface="Roboto Slab"/>
                <a:cs typeface="Roboto Slab"/>
                <a:sym typeface="Roboto Slab"/>
              </a:rPr>
              <a:t>:</a:t>
            </a:r>
            <a:endParaRPr sz="3000">
              <a:solidFill>
                <a:schemeClr val="accent1"/>
              </a:solidFill>
              <a:latin typeface="Nixie One"/>
              <a:ea typeface="Nixie One"/>
              <a:cs typeface="Nixie One"/>
              <a:sym typeface="Nixie One"/>
            </a:endParaRPr>
          </a:p>
        </p:txBody>
      </p:sp>
      <p:grpSp>
        <p:nvGrpSpPr>
          <p:cNvPr id="176" name="Google Shape;176;p20"/>
          <p:cNvGrpSpPr/>
          <p:nvPr/>
        </p:nvGrpSpPr>
        <p:grpSpPr>
          <a:xfrm>
            <a:off x="353423" y="1071623"/>
            <a:ext cx="349194" cy="427155"/>
            <a:chOff x="5526246" y="1011207"/>
            <a:chExt cx="592758" cy="720086"/>
          </a:xfrm>
        </p:grpSpPr>
        <p:sp>
          <p:nvSpPr>
            <p:cNvPr id="177" name="Google Shape;177;p20"/>
            <p:cNvSpPr/>
            <p:nvPr/>
          </p:nvSpPr>
          <p:spPr>
            <a:xfrm>
              <a:off x="5632379" y="1011207"/>
              <a:ext cx="311420" cy="340347"/>
            </a:xfrm>
            <a:custGeom>
              <a:rect b="b" l="l" r="r" t="t"/>
              <a:pathLst>
                <a:path extrusionOk="0" h="567" w="518">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8" name="Google Shape;178;p20"/>
            <p:cNvSpPr/>
            <p:nvPr/>
          </p:nvSpPr>
          <p:spPr>
            <a:xfrm>
              <a:off x="5835019" y="1041711"/>
              <a:ext cx="283984" cy="330260"/>
            </a:xfrm>
            <a:custGeom>
              <a:rect b="b" l="l" r="r" t="t"/>
              <a:pathLst>
                <a:path extrusionOk="0" h="550" w="473">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9" name="Google Shape;179;p20"/>
            <p:cNvSpPr/>
            <p:nvPr/>
          </p:nvSpPr>
          <p:spPr>
            <a:xfrm>
              <a:off x="5837907" y="1326815"/>
              <a:ext cx="260158" cy="268291"/>
            </a:xfrm>
            <a:custGeom>
              <a:rect b="b" l="l" r="r" t="t"/>
              <a:pathLst>
                <a:path extrusionOk="0" h="447" w="433">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0" name="Google Shape;180;p20"/>
            <p:cNvSpPr/>
            <p:nvPr/>
          </p:nvSpPr>
          <p:spPr>
            <a:xfrm>
              <a:off x="5725035" y="1379176"/>
              <a:ext cx="304441" cy="352116"/>
            </a:xfrm>
            <a:custGeom>
              <a:rect b="b" l="l" r="r" t="t"/>
              <a:pathLst>
                <a:path extrusionOk="0" h="587" w="507">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1" name="Google Shape;181;p20"/>
            <p:cNvSpPr/>
            <p:nvPr/>
          </p:nvSpPr>
          <p:spPr>
            <a:xfrm>
              <a:off x="5526246" y="1358760"/>
              <a:ext cx="289521" cy="285105"/>
            </a:xfrm>
            <a:custGeom>
              <a:rect b="b" l="l" r="r" t="t"/>
              <a:pathLst>
                <a:path extrusionOk="0" h="475" w="482">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2" name="Google Shape;182;p20"/>
            <p:cNvSpPr/>
            <p:nvPr/>
          </p:nvSpPr>
          <p:spPr>
            <a:xfrm>
              <a:off x="5530337" y="1130580"/>
              <a:ext cx="282300" cy="276217"/>
            </a:xfrm>
            <a:custGeom>
              <a:rect b="b" l="l" r="r" t="t"/>
              <a:pathLst>
                <a:path extrusionOk="0" h="460" w="47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83" name="Google Shape;183;p20"/>
          <p:cNvGrpSpPr/>
          <p:nvPr/>
        </p:nvGrpSpPr>
        <p:grpSpPr>
          <a:xfrm>
            <a:off x="5052139" y="1071646"/>
            <a:ext cx="349194" cy="386398"/>
            <a:chOff x="5526246" y="1011207"/>
            <a:chExt cx="592758" cy="720086"/>
          </a:xfrm>
        </p:grpSpPr>
        <p:sp>
          <p:nvSpPr>
            <p:cNvPr id="184" name="Google Shape;184;p20"/>
            <p:cNvSpPr/>
            <p:nvPr/>
          </p:nvSpPr>
          <p:spPr>
            <a:xfrm>
              <a:off x="5632379" y="1011207"/>
              <a:ext cx="311420" cy="340347"/>
            </a:xfrm>
            <a:custGeom>
              <a:rect b="b" l="l" r="r" t="t"/>
              <a:pathLst>
                <a:path extrusionOk="0" h="567" w="518">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5" name="Google Shape;185;p20"/>
            <p:cNvSpPr/>
            <p:nvPr/>
          </p:nvSpPr>
          <p:spPr>
            <a:xfrm>
              <a:off x="5835019" y="1041711"/>
              <a:ext cx="283984" cy="330260"/>
            </a:xfrm>
            <a:custGeom>
              <a:rect b="b" l="l" r="r" t="t"/>
              <a:pathLst>
                <a:path extrusionOk="0" h="550" w="473">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6" name="Google Shape;186;p20"/>
            <p:cNvSpPr/>
            <p:nvPr/>
          </p:nvSpPr>
          <p:spPr>
            <a:xfrm>
              <a:off x="5837907" y="1326815"/>
              <a:ext cx="260158" cy="268291"/>
            </a:xfrm>
            <a:custGeom>
              <a:rect b="b" l="l" r="r" t="t"/>
              <a:pathLst>
                <a:path extrusionOk="0" h="447" w="433">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7" name="Google Shape;187;p20"/>
            <p:cNvSpPr/>
            <p:nvPr/>
          </p:nvSpPr>
          <p:spPr>
            <a:xfrm>
              <a:off x="5725035" y="1379176"/>
              <a:ext cx="304441" cy="352116"/>
            </a:xfrm>
            <a:custGeom>
              <a:rect b="b" l="l" r="r" t="t"/>
              <a:pathLst>
                <a:path extrusionOk="0" h="587" w="507">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8" name="Google Shape;188;p20"/>
            <p:cNvSpPr/>
            <p:nvPr/>
          </p:nvSpPr>
          <p:spPr>
            <a:xfrm>
              <a:off x="5526246" y="1358760"/>
              <a:ext cx="289521" cy="285105"/>
            </a:xfrm>
            <a:custGeom>
              <a:rect b="b" l="l" r="r" t="t"/>
              <a:pathLst>
                <a:path extrusionOk="0" h="475" w="482">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89" name="Google Shape;189;p20"/>
            <p:cNvSpPr/>
            <p:nvPr/>
          </p:nvSpPr>
          <p:spPr>
            <a:xfrm>
              <a:off x="5530337" y="1130580"/>
              <a:ext cx="282300" cy="276217"/>
            </a:xfrm>
            <a:custGeom>
              <a:rect b="b" l="l" r="r" t="t"/>
              <a:pathLst>
                <a:path extrusionOk="0" h="460" w="47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1"/>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cxnSp>
        <p:nvCxnSpPr>
          <p:cNvPr id="195" name="Google Shape;195;p21"/>
          <p:cNvCxnSpPr/>
          <p:nvPr/>
        </p:nvCxnSpPr>
        <p:spPr>
          <a:xfrm>
            <a:off x="3278275" y="1073925"/>
            <a:ext cx="4913100" cy="900"/>
          </a:xfrm>
          <a:prstGeom prst="straightConnector1">
            <a:avLst/>
          </a:prstGeom>
          <a:noFill/>
          <a:ln cap="flat" cmpd="sng" w="9525">
            <a:solidFill>
              <a:schemeClr val="lt2"/>
            </a:solidFill>
            <a:prstDash val="solid"/>
            <a:round/>
            <a:headEnd len="med" w="med" type="none"/>
            <a:tailEnd len="med" w="med" type="none"/>
          </a:ln>
        </p:spPr>
      </p:cxnSp>
      <p:cxnSp>
        <p:nvCxnSpPr>
          <p:cNvPr id="196" name="Google Shape;196;p21"/>
          <p:cNvCxnSpPr/>
          <p:nvPr/>
        </p:nvCxnSpPr>
        <p:spPr>
          <a:xfrm>
            <a:off x="3240600" y="1780450"/>
            <a:ext cx="4950900" cy="3600"/>
          </a:xfrm>
          <a:prstGeom prst="straightConnector1">
            <a:avLst/>
          </a:prstGeom>
          <a:noFill/>
          <a:ln cap="flat" cmpd="sng" w="9525">
            <a:solidFill>
              <a:schemeClr val="lt2"/>
            </a:solidFill>
            <a:prstDash val="solid"/>
            <a:round/>
            <a:headEnd len="med" w="med" type="none"/>
            <a:tailEnd len="med" w="med" type="none"/>
          </a:ln>
        </p:spPr>
      </p:cxnSp>
      <p:cxnSp>
        <p:nvCxnSpPr>
          <p:cNvPr id="197" name="Google Shape;197;p21"/>
          <p:cNvCxnSpPr/>
          <p:nvPr/>
        </p:nvCxnSpPr>
        <p:spPr>
          <a:xfrm>
            <a:off x="3231175" y="2486975"/>
            <a:ext cx="4960200" cy="6600"/>
          </a:xfrm>
          <a:prstGeom prst="straightConnector1">
            <a:avLst/>
          </a:prstGeom>
          <a:noFill/>
          <a:ln cap="flat" cmpd="sng" w="9525">
            <a:solidFill>
              <a:schemeClr val="lt2"/>
            </a:solidFill>
            <a:prstDash val="solid"/>
            <a:round/>
            <a:headEnd len="med" w="med" type="none"/>
            <a:tailEnd len="med" w="med" type="none"/>
          </a:ln>
        </p:spPr>
      </p:cxnSp>
      <p:cxnSp>
        <p:nvCxnSpPr>
          <p:cNvPr id="198" name="Google Shape;198;p21"/>
          <p:cNvCxnSpPr/>
          <p:nvPr/>
        </p:nvCxnSpPr>
        <p:spPr>
          <a:xfrm>
            <a:off x="3202900" y="3202900"/>
            <a:ext cx="4988700" cy="300"/>
          </a:xfrm>
          <a:prstGeom prst="straightConnector1">
            <a:avLst/>
          </a:prstGeom>
          <a:noFill/>
          <a:ln cap="flat" cmpd="sng" w="9525">
            <a:solidFill>
              <a:schemeClr val="lt2"/>
            </a:solidFill>
            <a:prstDash val="solid"/>
            <a:round/>
            <a:headEnd len="med" w="med" type="none"/>
            <a:tailEnd len="med" w="med" type="none"/>
          </a:ln>
        </p:spPr>
      </p:cxnSp>
      <p:cxnSp>
        <p:nvCxnSpPr>
          <p:cNvPr id="199" name="Google Shape;199;p21"/>
          <p:cNvCxnSpPr/>
          <p:nvPr/>
        </p:nvCxnSpPr>
        <p:spPr>
          <a:xfrm flipH="1" rot="10800000">
            <a:off x="3184075" y="3934525"/>
            <a:ext cx="5007300" cy="12600"/>
          </a:xfrm>
          <a:prstGeom prst="straightConnector1">
            <a:avLst/>
          </a:prstGeom>
          <a:noFill/>
          <a:ln cap="flat" cmpd="sng" w="9525">
            <a:solidFill>
              <a:schemeClr val="lt2"/>
            </a:solidFill>
            <a:prstDash val="solid"/>
            <a:round/>
            <a:headEnd len="med" w="med" type="none"/>
            <a:tailEnd len="med" w="med" type="none"/>
          </a:ln>
        </p:spPr>
      </p:cxnSp>
      <p:sp>
        <p:nvSpPr>
          <p:cNvPr id="200" name="Google Shape;200;p21"/>
          <p:cNvSpPr txBox="1"/>
          <p:nvPr/>
        </p:nvSpPr>
        <p:spPr>
          <a:xfrm>
            <a:off x="3277501" y="915950"/>
            <a:ext cx="349200" cy="30303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lang="en" sz="1000">
                <a:solidFill>
                  <a:schemeClr val="dk2"/>
                </a:solidFill>
                <a:latin typeface="Nixie One"/>
                <a:ea typeface="Nixie One"/>
                <a:cs typeface="Nixie One"/>
                <a:sym typeface="Nixie One"/>
              </a:rPr>
              <a:t>100%</a:t>
            </a:r>
            <a:endParaRPr sz="1000">
              <a:solidFill>
                <a:schemeClr val="dk2"/>
              </a:solidFill>
              <a:latin typeface="Nixie One"/>
              <a:ea typeface="Nixie One"/>
              <a:cs typeface="Nixie One"/>
              <a:sym typeface="Nixie One"/>
            </a:endParaRPr>
          </a:p>
          <a:p>
            <a:pPr indent="0" lvl="0" marL="0" marR="0" rtl="0" algn="r">
              <a:lnSpc>
                <a:spcPct val="100000"/>
              </a:lnSpc>
              <a:spcBef>
                <a:spcPts val="4400"/>
              </a:spcBef>
              <a:spcAft>
                <a:spcPts val="0"/>
              </a:spcAft>
              <a:buNone/>
            </a:pPr>
            <a:r>
              <a:rPr lang="en" sz="1000">
                <a:solidFill>
                  <a:schemeClr val="dk2"/>
                </a:solidFill>
                <a:latin typeface="Nixie One"/>
                <a:ea typeface="Nixie One"/>
                <a:cs typeface="Nixie One"/>
                <a:sym typeface="Nixie One"/>
              </a:rPr>
              <a:t>75%</a:t>
            </a:r>
            <a:endParaRPr sz="1000">
              <a:solidFill>
                <a:schemeClr val="dk2"/>
              </a:solidFill>
              <a:latin typeface="Nixie One"/>
              <a:ea typeface="Nixie One"/>
              <a:cs typeface="Nixie One"/>
              <a:sym typeface="Nixie One"/>
            </a:endParaRPr>
          </a:p>
          <a:p>
            <a:pPr indent="0" lvl="0" marL="0" marR="0" rtl="0" algn="r">
              <a:lnSpc>
                <a:spcPct val="100000"/>
              </a:lnSpc>
              <a:spcBef>
                <a:spcPts val="4400"/>
              </a:spcBef>
              <a:spcAft>
                <a:spcPts val="0"/>
              </a:spcAft>
              <a:buNone/>
            </a:pPr>
            <a:r>
              <a:rPr lang="en" sz="1000">
                <a:solidFill>
                  <a:schemeClr val="dk2"/>
                </a:solidFill>
                <a:latin typeface="Nixie One"/>
                <a:ea typeface="Nixie One"/>
                <a:cs typeface="Nixie One"/>
                <a:sym typeface="Nixie One"/>
              </a:rPr>
              <a:t>50%</a:t>
            </a:r>
            <a:endParaRPr sz="1000">
              <a:solidFill>
                <a:schemeClr val="dk2"/>
              </a:solidFill>
              <a:latin typeface="Nixie One"/>
              <a:ea typeface="Nixie One"/>
              <a:cs typeface="Nixie One"/>
              <a:sym typeface="Nixie One"/>
            </a:endParaRPr>
          </a:p>
          <a:p>
            <a:pPr indent="0" lvl="0" marL="0" marR="0" rtl="0" algn="r">
              <a:lnSpc>
                <a:spcPct val="100000"/>
              </a:lnSpc>
              <a:spcBef>
                <a:spcPts val="4400"/>
              </a:spcBef>
              <a:spcAft>
                <a:spcPts val="0"/>
              </a:spcAft>
              <a:buNone/>
            </a:pPr>
            <a:r>
              <a:rPr lang="en" sz="1000">
                <a:solidFill>
                  <a:schemeClr val="dk2"/>
                </a:solidFill>
                <a:latin typeface="Nixie One"/>
                <a:ea typeface="Nixie One"/>
                <a:cs typeface="Nixie One"/>
                <a:sym typeface="Nixie One"/>
              </a:rPr>
              <a:t>25%</a:t>
            </a:r>
            <a:endParaRPr sz="1000">
              <a:solidFill>
                <a:schemeClr val="dk2"/>
              </a:solidFill>
              <a:latin typeface="Nixie One"/>
              <a:ea typeface="Nixie One"/>
              <a:cs typeface="Nixie One"/>
              <a:sym typeface="Nixie One"/>
            </a:endParaRPr>
          </a:p>
          <a:p>
            <a:pPr indent="0" lvl="0" marL="0" marR="0" rtl="0" algn="r">
              <a:lnSpc>
                <a:spcPct val="100000"/>
              </a:lnSpc>
              <a:spcBef>
                <a:spcPts val="4400"/>
              </a:spcBef>
              <a:spcAft>
                <a:spcPts val="4400"/>
              </a:spcAft>
              <a:buNone/>
            </a:pPr>
            <a:r>
              <a:rPr lang="en" sz="1000">
                <a:solidFill>
                  <a:schemeClr val="dk2"/>
                </a:solidFill>
                <a:latin typeface="Nixie One"/>
                <a:ea typeface="Nixie One"/>
                <a:cs typeface="Nixie One"/>
                <a:sym typeface="Nixie One"/>
              </a:rPr>
              <a:t>0%</a:t>
            </a:r>
            <a:endParaRPr sz="1000">
              <a:solidFill>
                <a:schemeClr val="dk2"/>
              </a:solidFill>
              <a:latin typeface="Nixie One"/>
              <a:ea typeface="Nixie One"/>
              <a:cs typeface="Nixie One"/>
              <a:sym typeface="Nixie One"/>
            </a:endParaRPr>
          </a:p>
        </p:txBody>
      </p:sp>
      <p:sp>
        <p:nvSpPr>
          <p:cNvPr id="201" name="Google Shape;201;p21"/>
          <p:cNvSpPr/>
          <p:nvPr/>
        </p:nvSpPr>
        <p:spPr>
          <a:xfrm>
            <a:off x="4286250" y="1356525"/>
            <a:ext cx="1258800" cy="2578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
          <p:cNvSpPr/>
          <p:nvPr/>
        </p:nvSpPr>
        <p:spPr>
          <a:xfrm>
            <a:off x="5620225" y="1130450"/>
            <a:ext cx="1309500" cy="2804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1"/>
          <p:cNvSpPr/>
          <p:nvPr/>
        </p:nvSpPr>
        <p:spPr>
          <a:xfrm>
            <a:off x="7004850" y="1512350"/>
            <a:ext cx="1220100" cy="2422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1"/>
          <p:cNvSpPr txBox="1"/>
          <p:nvPr/>
        </p:nvSpPr>
        <p:spPr>
          <a:xfrm>
            <a:off x="4135500" y="3990475"/>
            <a:ext cx="1639200" cy="452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900"/>
              </a:spcBef>
              <a:spcAft>
                <a:spcPts val="0"/>
              </a:spcAft>
              <a:buNone/>
            </a:pPr>
            <a:r>
              <a:rPr lang="en" sz="1200">
                <a:latin typeface="Roboto Slab"/>
                <a:ea typeface="Roboto Slab"/>
                <a:cs typeface="Roboto Slab"/>
                <a:sym typeface="Roboto Slab"/>
              </a:rPr>
              <a:t>ACCURACY(97.3%)</a:t>
            </a:r>
            <a:endParaRPr sz="3000">
              <a:solidFill>
                <a:schemeClr val="accent1"/>
              </a:solidFill>
              <a:latin typeface="Roboto Slab"/>
              <a:ea typeface="Roboto Slab"/>
              <a:cs typeface="Roboto Slab"/>
              <a:sym typeface="Roboto Slab"/>
            </a:endParaRPr>
          </a:p>
        </p:txBody>
      </p:sp>
      <p:sp>
        <p:nvSpPr>
          <p:cNvPr id="205" name="Google Shape;205;p21"/>
          <p:cNvSpPr txBox="1"/>
          <p:nvPr/>
        </p:nvSpPr>
        <p:spPr>
          <a:xfrm>
            <a:off x="5474275" y="3994225"/>
            <a:ext cx="1694700" cy="39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Roboto Slab"/>
                <a:ea typeface="Roboto Slab"/>
                <a:cs typeface="Roboto Slab"/>
                <a:sym typeface="Roboto Slab"/>
              </a:rPr>
              <a:t>PRECISION(98.2%)</a:t>
            </a:r>
            <a:endParaRPr sz="1200">
              <a:latin typeface="Roboto Slab"/>
              <a:ea typeface="Roboto Slab"/>
              <a:cs typeface="Roboto Slab"/>
              <a:sym typeface="Roboto Slab"/>
            </a:endParaRPr>
          </a:p>
        </p:txBody>
      </p:sp>
      <p:sp>
        <p:nvSpPr>
          <p:cNvPr id="206" name="Google Shape;206;p21"/>
          <p:cNvSpPr txBox="1"/>
          <p:nvPr/>
        </p:nvSpPr>
        <p:spPr>
          <a:xfrm>
            <a:off x="6929725" y="3995825"/>
            <a:ext cx="1408800" cy="36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Roboto Slab"/>
                <a:ea typeface="Roboto Slab"/>
                <a:cs typeface="Roboto Slab"/>
                <a:sym typeface="Roboto Slab"/>
              </a:rPr>
              <a:t>RECALL(96.4%)</a:t>
            </a:r>
            <a:endParaRPr sz="1200">
              <a:latin typeface="Roboto Slab"/>
              <a:ea typeface="Roboto Slab"/>
              <a:cs typeface="Roboto Slab"/>
              <a:sym typeface="Roboto Slab"/>
            </a:endParaRPr>
          </a:p>
        </p:txBody>
      </p:sp>
      <p:sp>
        <p:nvSpPr>
          <p:cNvPr id="207" name="Google Shape;207;p21"/>
          <p:cNvSpPr txBox="1"/>
          <p:nvPr/>
        </p:nvSpPr>
        <p:spPr>
          <a:xfrm>
            <a:off x="178975" y="499275"/>
            <a:ext cx="2901600" cy="10647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2000">
              <a:solidFill>
                <a:schemeClr val="lt1"/>
              </a:solidFill>
              <a:latin typeface="Roboto Slab"/>
              <a:ea typeface="Roboto Slab"/>
              <a:cs typeface="Roboto Slab"/>
              <a:sym typeface="Roboto Slab"/>
            </a:endParaRPr>
          </a:p>
          <a:p>
            <a:pPr indent="0" lvl="0" marL="0" rtl="0" algn="l">
              <a:spcBef>
                <a:spcPts val="0"/>
              </a:spcBef>
              <a:spcAft>
                <a:spcPts val="0"/>
              </a:spcAft>
              <a:buNone/>
            </a:pPr>
            <a:r>
              <a:rPr b="1" lang="en" sz="1800">
                <a:solidFill>
                  <a:schemeClr val="lt1"/>
                </a:solidFill>
                <a:latin typeface="Roboto Slab"/>
                <a:ea typeface="Roboto Slab"/>
                <a:cs typeface="Roboto Slab"/>
                <a:sym typeface="Roboto Slab"/>
              </a:rPr>
              <a:t>CONCLUSION</a:t>
            </a:r>
            <a:endParaRPr b="1" sz="1800">
              <a:solidFill>
                <a:schemeClr val="lt1"/>
              </a:solidFill>
              <a:latin typeface="Roboto Slab"/>
              <a:ea typeface="Roboto Slab"/>
              <a:cs typeface="Roboto Slab"/>
              <a:sym typeface="Roboto Slab"/>
            </a:endParaRPr>
          </a:p>
        </p:txBody>
      </p:sp>
      <p:sp>
        <p:nvSpPr>
          <p:cNvPr id="208" name="Google Shape;208;p21"/>
          <p:cNvSpPr txBox="1"/>
          <p:nvPr/>
        </p:nvSpPr>
        <p:spPr>
          <a:xfrm>
            <a:off x="179000" y="1742750"/>
            <a:ext cx="2901600" cy="1337700"/>
          </a:xfrm>
          <a:prstGeom prst="rect">
            <a:avLst/>
          </a:prstGeom>
          <a:solidFill>
            <a:schemeClr val="accent4"/>
          </a:solidFill>
          <a:ln>
            <a:noFill/>
          </a:ln>
        </p:spPr>
        <p:txBody>
          <a:bodyPr anchorCtr="0" anchor="t" bIns="91425" lIns="91425" spcFirstLastPara="1" rIns="91425" wrap="square" tIns="91425">
            <a:noAutofit/>
          </a:bodyPr>
          <a:lstStyle/>
          <a:p>
            <a:pPr indent="0" lvl="0" marL="0" rtl="0" algn="l">
              <a:lnSpc>
                <a:spcPct val="150000"/>
              </a:lnSpc>
              <a:spcBef>
                <a:spcPts val="900"/>
              </a:spcBef>
              <a:spcAft>
                <a:spcPts val="0"/>
              </a:spcAft>
              <a:buNone/>
            </a:pPr>
            <a:r>
              <a:rPr lang="en" sz="1200">
                <a:solidFill>
                  <a:schemeClr val="lt1"/>
                </a:solidFill>
                <a:latin typeface="Roboto Slab"/>
                <a:ea typeface="Roboto Slab"/>
                <a:cs typeface="Roboto Slab"/>
                <a:sym typeface="Roboto Slab"/>
              </a:rPr>
              <a:t>The paper evaluates the proposed method on a real dataset collected from a railway bridge in Belgium, before, during, and after retrofitting.</a:t>
            </a:r>
            <a:endParaRPr sz="3000">
              <a:solidFill>
                <a:schemeClr val="lt1"/>
              </a:solidFill>
              <a:latin typeface="Roboto Slab"/>
              <a:ea typeface="Roboto Slab"/>
              <a:cs typeface="Roboto Slab"/>
              <a:sym typeface="Roboto Slab"/>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arwick template">
  <a:themeElements>
    <a:clrScheme name="Custom 347">
      <a:dk1>
        <a:srgbClr val="114454"/>
      </a:dk1>
      <a:lt1>
        <a:srgbClr val="FFFFFF"/>
      </a:lt1>
      <a:dk2>
        <a:srgbClr val="5F6C70"/>
      </a:dk2>
      <a:lt2>
        <a:srgbClr val="CED5D8"/>
      </a:lt2>
      <a:accent1>
        <a:srgbClr val="114454"/>
      </a:accent1>
      <a:accent2>
        <a:srgbClr val="18637B"/>
      </a:accent2>
      <a:accent3>
        <a:srgbClr val="309AAD"/>
      </a:accent3>
      <a:accent4>
        <a:srgbClr val="165751"/>
      </a:accent4>
      <a:accent5>
        <a:srgbClr val="3B8D61"/>
      </a:accent5>
      <a:accent6>
        <a:srgbClr val="94BF6E"/>
      </a:accent6>
      <a:hlink>
        <a:srgbClr val="11445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