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2" autoAdjust="0"/>
    <p:restoredTop sz="94660"/>
  </p:normalViewPr>
  <p:slideViewPr>
    <p:cSldViewPr snapToGrid="0">
      <p:cViewPr varScale="1">
        <p:scale>
          <a:sx n="45" d="100"/>
          <a:sy n="45" d="100"/>
        </p:scale>
        <p:origin x="131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8-4A03-91B8-4758DFCFD4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8-4A03-91B8-4758DFCFD4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18-4A03-91B8-4758DFCFD4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18-4A03-91B8-4758DFCFD4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318-4A03-91B8-4758DFCFD41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318-4A03-91B8-4758DFCFD41B}"/>
              </c:ext>
            </c:extLst>
          </c:dPt>
          <c:cat>
            <c:strRef>
              <c:f>Sheet1!$A$2:$A$7</c:f>
              <c:strCache>
                <c:ptCount val="6"/>
                <c:pt idx="0">
                  <c:v>Insrting column</c:v>
                </c:pt>
                <c:pt idx="1">
                  <c:v>Chart styles</c:v>
                </c:pt>
                <c:pt idx="2">
                  <c:v>Editing Chart data range</c:v>
                </c:pt>
                <c:pt idx="3">
                  <c:v>Changing chart</c:v>
                </c:pt>
                <c:pt idx="4">
                  <c:v>Pivot tables</c:v>
                </c:pt>
                <c:pt idx="5">
                  <c:v>workbook with password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24-42D9-87B0-256306229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59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174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4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33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0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34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5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2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4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7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7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1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9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7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3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215D-5F1C-487C-9BE5-23CA0141478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0897C7-8C5E-4D07-BB32-8D1044BB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5BBF21-E703-A320-8E92-7FD3A8171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7481"/>
            <a:ext cx="9144000" cy="39203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E5B89-5DEC-62BC-F188-25282B3A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" y="441325"/>
            <a:ext cx="11373134" cy="5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8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CDAA-D7B5-8B93-D4C3-25C01282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 we know that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362F-DF5B-6F42-9CA1-7524361B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482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layout slides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new slides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numbering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Direction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art,smart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as JPEG files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option</a:t>
            </a:r>
          </a:p>
          <a:p>
            <a:endParaRPr lang="en-IN" dirty="0"/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73878DA-77D2-286C-78F1-F03047F386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65409" y="5353334"/>
            <a:ext cx="6096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D41A1-A663-AB51-8A5C-E6759DB32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4621757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0385-EF72-030B-8FF5-D2413796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BD00-D0A8-0BAC-7098-ECF780DE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imgres?q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=thank%20you%20slide&amp;imgurl=https%3A%2F%2Fslidebazaar.com%2Fwp-content%2Fuploads%2F2020%2F07%2FFree-Thank-You-presentation-template.jpg&amp;imgrefurl=https%3A%2F%2Fslidebazaar.com%2Fitems%2Fthank-you-slide%2F&amp;docid=PC9uJcmNC_qRfM&amp;tbnid=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XHLbJyvJPRuQhM&amp;vet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=12ahUKEwj1942K4JqKAxVlUGwGHfgxIesQM3oECFIQAA..i&amp;w=1280&amp;h=720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/url?sa=i&amp;url=https%3A%2F%2Fwww.vecteezy.com%2Ffree-vector%2Fwelcome&amp;psig=AOvVaw3neYyDDNIOH4PVRGNnG_6S&amp;ust=1733836000829000&amp;source=images&amp;cd=vfe&amp;opi=89978449&amp;ved=0CBMQjRxqFwoTCODMg83gmooDFQAAAAAdAAAAABAE&amp;hcb=2&amp;ved=2ahUKEwj1942K4JqKAxVlUGwGHfgxIesQM3oECFIQAA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50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9EBDB-6357-0CD1-00FF-1429A507F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101775"/>
            <a:ext cx="9953743" cy="4835425"/>
          </a:xfrm>
        </p:spPr>
      </p:pic>
    </p:spTree>
    <p:extLst>
      <p:ext uri="{BB962C8B-B14F-4D97-AF65-F5344CB8AC3E}">
        <p14:creationId xmlns:p14="http://schemas.microsoft.com/office/powerpoint/2010/main" val="424453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0D8E-9EE7-19C6-89DE-ABD80105C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45" y="350459"/>
            <a:ext cx="9389659" cy="1655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Name:Microsoft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DDA9C-9E84-E485-3BE0-9072708C8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0363" y="3603008"/>
            <a:ext cx="5854889" cy="165576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Most.Nure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Jannaty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Roll:01005</a:t>
            </a: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Batch:Mop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7DA1-B738-EDC7-96D7-BA7A39F3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712" y="365125"/>
            <a:ext cx="3206087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1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B30A7A-EA80-8E34-6D7F-5264C32C5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946980"/>
              </p:ext>
            </p:extLst>
          </p:nvPr>
        </p:nvGraphicFramePr>
        <p:xfrm>
          <a:off x="791570" y="1825625"/>
          <a:ext cx="956708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8">
                  <a:extLst>
                    <a:ext uri="{9D8B030D-6E8A-4147-A177-3AD203B41FA5}">
                      <a16:colId xmlns:a16="http://schemas.microsoft.com/office/drawing/2014/main" val="1741581904"/>
                    </a:ext>
                  </a:extLst>
                </a:gridCol>
                <a:gridCol w="5227093">
                  <a:extLst>
                    <a:ext uri="{9D8B030D-6E8A-4147-A177-3AD203B41FA5}">
                      <a16:colId xmlns:a16="http://schemas.microsoft.com/office/drawing/2014/main" val="1669289704"/>
                    </a:ext>
                  </a:extLst>
                </a:gridCol>
              </a:tblGrid>
              <a:tr h="336626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WINDOWS COMPUTER BASIC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3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and email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2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WORD MODULE 1-Text basics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4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WORD MODULE 2-Text formatting and saving file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6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3-Working with objective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4-Inserting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header,footer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56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0D89-1CBD-A321-1FF1-6A7F1378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275"/>
            <a:ext cx="10216488" cy="5412688"/>
          </a:xfrm>
        </p:spPr>
        <p:txBody>
          <a:bodyPr/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i.Computer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Basic, creating folder ,paint directories, input-output units, hard ware ,software and windows key.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ii.Internet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emailing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system,Browsing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.Downloading and uploading video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music,Blogging,Webcam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chatting.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iii.Typing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text, editing text –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cut,copy,paste.clear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find spaces.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iv.File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save,Formatting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text,Font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colour,Line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spacing ,Paragraph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spacing,Tabs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indents.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v.Shapes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,clipart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picture,word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art, smart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art,inserting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header,footer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05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36DF-03F0-C8BB-3102-4D4D5242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736" y="365126"/>
            <a:ext cx="2742063" cy="94506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02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3D59C71-1CB0-528B-7FF3-0F222F6B5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687546"/>
              </p:ext>
            </p:extLst>
          </p:nvPr>
        </p:nvGraphicFramePr>
        <p:xfrm>
          <a:off x="1064524" y="1921159"/>
          <a:ext cx="10289275" cy="4191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025">
                  <a:extLst>
                    <a:ext uri="{9D8B030D-6E8A-4147-A177-3AD203B41FA5}">
                      <a16:colId xmlns:a16="http://schemas.microsoft.com/office/drawing/2014/main" val="1488358622"/>
                    </a:ext>
                  </a:extLst>
                </a:gridCol>
                <a:gridCol w="5253250">
                  <a:extLst>
                    <a:ext uri="{9D8B030D-6E8A-4147-A177-3AD203B41FA5}">
                      <a16:colId xmlns:a16="http://schemas.microsoft.com/office/drawing/2014/main" val="2052741873"/>
                    </a:ext>
                  </a:extLst>
                </a:gridCol>
              </a:tblGrid>
              <a:tr h="808393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5- Working with bullets and numbered list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4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Module-6 Tables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6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-7 Styles and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5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-8 Merging Documents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9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-9 Sharing and maintaining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Module-10 Proofing the document</a:t>
                      </a:r>
                    </a:p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Module-11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62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B955-6A78-D7E6-F149-72F31AE6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639"/>
            <a:ext cx="10515600" cy="5194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numbering and bulleting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list,List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bordering,background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table and table formatting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styles,alignment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,merge and split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styles,footnote,endnote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new address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list,preview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list,finish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merge options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templates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setup ,print ,preview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auto correct option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9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1E23-00A4-59B3-3A5D-4E5E5244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952" y="365125"/>
            <a:ext cx="3137848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03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99996F-1173-AD63-8A5C-55606017E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263346"/>
              </p:ext>
            </p:extLst>
          </p:nvPr>
        </p:nvGraphicFramePr>
        <p:xfrm>
          <a:off x="838200" y="1825625"/>
          <a:ext cx="9684224" cy="442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624">
                  <a:extLst>
                    <a:ext uri="{9D8B030D-6E8A-4147-A177-3AD203B41FA5}">
                      <a16:colId xmlns:a16="http://schemas.microsoft.com/office/drawing/2014/main" val="4023489525"/>
                    </a:ext>
                  </a:extLst>
                </a:gridCol>
                <a:gridCol w="6046600">
                  <a:extLst>
                    <a:ext uri="{9D8B030D-6E8A-4147-A177-3AD203B41FA5}">
                      <a16:colId xmlns:a16="http://schemas.microsoft.com/office/drawing/2014/main" val="187577692"/>
                    </a:ext>
                  </a:extLst>
                </a:gridCol>
              </a:tblGrid>
              <a:tr h="494494">
                <a:tc>
                  <a:txBody>
                    <a:bodyPr/>
                    <a:lstStyle/>
                    <a:p>
                      <a:r>
                        <a:rPr lang="en-US" dirty="0"/>
                        <a:t>Serial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8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excel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6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,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open,close,save,save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1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calculations with functions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9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 and filter data excel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effective charts to present data visually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 data using pivot charts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Protecting and sharing the word book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macros to automate tasks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Proofing and printing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5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37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16D4-49C5-1212-6FFD-DF3DDDD2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section three we know that mainly excel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3CF7-361E-1F9F-78F4-1BDDEDA1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0"/>
            <a:ext cx="10515600" cy="424656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to excel Interface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,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Column,worksheet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Formating,Font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Columns,rows,cells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4E86EA-7584-C045-2BB7-C341D924E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443713"/>
              </p:ext>
            </p:extLst>
          </p:nvPr>
        </p:nvGraphicFramePr>
        <p:xfrm>
          <a:off x="6860275" y="3111106"/>
          <a:ext cx="4063999" cy="2999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055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E27-AD85-5999-61CA-145AADBA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316" y="365125"/>
            <a:ext cx="2919484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04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8EE650-B01F-F2F4-6A61-1AA2C4741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589933"/>
              </p:ext>
            </p:extLst>
          </p:nvPr>
        </p:nvGraphicFramePr>
        <p:xfrm>
          <a:off x="996287" y="1825625"/>
          <a:ext cx="10357513" cy="311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713">
                  <a:extLst>
                    <a:ext uri="{9D8B030D-6E8A-4147-A177-3AD203B41FA5}">
                      <a16:colId xmlns:a16="http://schemas.microsoft.com/office/drawing/2014/main" val="9981163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465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2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Setting up power  point environment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slides and applying themes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1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with bullets and numbering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7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Hyperlink and action button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7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with movies </a:t>
                      </a:r>
                      <a:r>
                        <a:rPr lang="en-US"/>
                        <a:t>and sounds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37578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slide master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7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Proofing and printing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43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375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586</Words>
  <Application>Microsoft Office PowerPoint</Application>
  <PresentationFormat>Widescreen</PresentationFormat>
  <Paragraphs>108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PowerPoint Presentation</vt:lpstr>
      <vt:lpstr>Project Name:Microsoft Office Programme</vt:lpstr>
      <vt:lpstr>SECTION 1</vt:lpstr>
      <vt:lpstr>PowerPoint Presentation</vt:lpstr>
      <vt:lpstr>SECTION 02</vt:lpstr>
      <vt:lpstr>PowerPoint Presentation</vt:lpstr>
      <vt:lpstr>SECTION 03</vt:lpstr>
      <vt:lpstr>In section three we know that mainly excel programe</vt:lpstr>
      <vt:lpstr>SECTION 04</vt:lpstr>
      <vt:lpstr>In this class we know that</vt:lpstr>
      <vt:lpstr>References: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Most.Nure Asan Jannaty</cp:lastModifiedBy>
  <cp:revision>15</cp:revision>
  <dcterms:created xsi:type="dcterms:W3CDTF">2024-12-09T11:47:16Z</dcterms:created>
  <dcterms:modified xsi:type="dcterms:W3CDTF">2024-12-09T14:19:52Z</dcterms:modified>
</cp:coreProperties>
</file>