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 Chartron" userId="7425a649fd64cd3f" providerId="LiveId" clId="{50D7AC2E-E9EA-4B39-957A-AEB90D30F411}"/>
    <pc:docChg chg="modSld">
      <pc:chgData name="Janne Chartron" userId="7425a649fd64cd3f" providerId="LiveId" clId="{50D7AC2E-E9EA-4B39-957A-AEB90D30F411}" dt="2024-03-28T14:07:30.312" v="9" actId="790"/>
      <pc:docMkLst>
        <pc:docMk/>
      </pc:docMkLst>
      <pc:sldChg chg="modSp mod">
        <pc:chgData name="Janne Chartron" userId="7425a649fd64cd3f" providerId="LiveId" clId="{50D7AC2E-E9EA-4B39-957A-AEB90D30F411}" dt="2024-03-28T14:07:30.312" v="9" actId="790"/>
        <pc:sldMkLst>
          <pc:docMk/>
          <pc:sldMk cId="685404195" sldId="257"/>
        </pc:sldMkLst>
        <pc:spChg chg="mod">
          <ac:chgData name="Janne Chartron" userId="7425a649fd64cd3f" providerId="LiveId" clId="{50D7AC2E-E9EA-4B39-957A-AEB90D30F411}" dt="2024-03-28T14:07:30.312" v="9" actId="790"/>
          <ac:spMkLst>
            <pc:docMk/>
            <pc:sldMk cId="685404195" sldId="257"/>
            <ac:spMk id="27" creationId="{10787BE0-3317-E24C-FCF9-3953296E94DE}"/>
          </ac:spMkLst>
        </pc:spChg>
        <pc:spChg chg="mod">
          <ac:chgData name="Janne Chartron" userId="7425a649fd64cd3f" providerId="LiveId" clId="{50D7AC2E-E9EA-4B39-957A-AEB90D30F411}" dt="2024-03-28T14:06:53.528" v="4" actId="790"/>
          <ac:spMkLst>
            <pc:docMk/>
            <pc:sldMk cId="685404195" sldId="257"/>
            <ac:spMk id="31" creationId="{33B71302-A6C9-911A-A845-CD5CC9236AB2}"/>
          </ac:spMkLst>
        </pc:spChg>
        <pc:spChg chg="mod">
          <ac:chgData name="Janne Chartron" userId="7425a649fd64cd3f" providerId="LiveId" clId="{50D7AC2E-E9EA-4B39-957A-AEB90D30F411}" dt="2024-03-28T14:07:10.330" v="8" actId="20577"/>
          <ac:spMkLst>
            <pc:docMk/>
            <pc:sldMk cId="685404195" sldId="257"/>
            <ac:spMk id="32" creationId="{845E207F-FC35-F40D-58C6-BE71DF7F76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C8803-8D77-A6AC-381C-83D9AA9A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917F6-3793-73B3-C2D5-1C71BDCD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4A56D-B172-085A-D22C-9110EB14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8558F-21F7-BCC6-DEAD-97D5680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2206B-95E9-CD47-19B5-CAFCF081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7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857A6-ED35-861C-E477-15C60BA5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1ADA2-0C70-1C15-8837-1E98EBB3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27062-4708-E954-04DB-F40F8DBA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AB3993-345F-C5B5-07B0-8C4AD7CF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34288-7766-32E6-59E2-109BFA09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75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0B0BDC-795A-29AE-FAF7-04B8CE99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EDE65-03DA-8292-D785-57F60C82D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253C9-7A5E-B2EF-64CA-94F858C0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F8C432-B125-190A-79AB-84CBF0E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BCB2C-36AE-84C6-527D-5E9FCE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778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5EB6-CB04-65AB-EC51-C62D5BF1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1802D-5B78-14B7-AA3D-47C28DA4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53958-F327-759F-0EA7-C6C07376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0CAB7-62B0-09D7-7F73-E3F98F4E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3A9A2-027C-BA13-1727-A86C44F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644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69F53-C687-0904-CEAC-9CD9570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D24CAF-8BA9-A6BF-4327-DA05C989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D3A47-0CE2-7E46-D873-C4D60E1F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D302C-8EC5-6230-76EE-260ED085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24CF1-1121-A446-23EC-686D765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0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00F65-0AA2-DEEF-45D5-A4789381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5DC56-6FB4-A9FE-959C-A08C46782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F7FEA2-19B7-D040-7A05-BED0A306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67AC2-240F-8718-2070-DEA6B7C4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4E7B7F-4D32-9378-FED5-47CA091D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DF64DF-3CF7-2333-19F3-D2DA46A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856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ECECE-F1FD-57A7-819A-279F2B9A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3F58DB-FC84-F82B-A94E-0EDD3B8A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A3FF5-45AC-16D7-D298-06EC45AC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D5B4E-06CE-3BB6-768A-DBA20C761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BFFA7F-026C-2306-B0F8-60DF83B7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1FA2A-7654-4BE4-83EA-B73C4B04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AA8E17-C6E4-5D03-3194-212EF13C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E46B51-1853-623E-76AB-42BBD8C5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93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27A3F-0E25-3AE4-6AC3-27A2C2EF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C8E1AA-2A40-6514-C15C-84D7AE06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DFCC57-13D2-8C75-1B02-357B04A1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7670E4-930D-CD07-DC6E-BC1EDB2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2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DCBA6B-1790-D389-CCC3-BE6123B3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154AB-1E9F-5AB0-5BED-88B45A8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9384A6-EA57-0712-DF01-3C4694FF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36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92A0F-B3E0-48A0-7294-EF08BD65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57DC5-5400-5A38-080F-60204BE1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29A345-62AD-0D3C-3E24-21E0422F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AE7817-2051-DBB3-E99A-32FDAA2B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E9758-0A9E-01DF-E7C7-30F70F0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FA5068-E606-CE15-2792-8B770234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4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7D8CF-C36E-3DD6-E21A-4AF27160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894EF6-82F2-992C-25B7-8415B8FAF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FF128-2A50-7755-1DFE-CA8F586A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F7F5C3-97D7-54BD-63FA-29075B33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CD3BA6-E5DD-C600-8B57-47610693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FFF6C2-B50E-D2F0-5CCC-B0BBDC69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258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B64A21-A6ED-EBEC-D2F1-7936BD65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6FBD1E-7453-6DBA-C3A4-D976DD56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855F1-9C20-5334-47D7-924E4E10F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2AFAD-BB02-43D3-81C1-FD1E25CFF3D2}" type="datetimeFigureOut">
              <a:rPr lang="de-CH" smtClean="0"/>
              <a:t>28.03.2024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99F9F-D89A-B820-C293-F9ACCE3F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C04AE-6137-CDC1-20C2-824CE25C8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7231F-0494-4F7D-B8A6-E2255F7942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02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03C7B5D-FB5C-8F99-B78B-F42F9B7B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42"/>
            <a:ext cx="12192000" cy="91511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BCCCE-EEB3-B5D9-46C6-2B44F7A2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17" y="56787"/>
            <a:ext cx="4264797" cy="1325563"/>
          </a:xfrm>
        </p:spPr>
        <p:txBody>
          <a:bodyPr/>
          <a:lstStyle/>
          <a:p>
            <a:r>
              <a:rPr lang="de-CH" u="sng" dirty="0"/>
              <a:t>Data Matrix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89D64E6-EE78-43E8-7CF3-B17033F6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35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6A847FC-6EF7-CBEF-8E1B-BB797A576B9F}"/>
              </a:ext>
            </a:extLst>
          </p:cNvPr>
          <p:cNvSpPr txBox="1">
            <a:spLocks/>
          </p:cNvSpPr>
          <p:nvPr/>
        </p:nvSpPr>
        <p:spPr>
          <a:xfrm>
            <a:off x="351241" y="3906675"/>
            <a:ext cx="4675813" cy="26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de-DE" altLang="de-DE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6" name="Grafik 25" descr="Ein Bild, das Muster, Stoff, nähen enthält.&#10;&#10;Automatisch generierte Beschreibung">
            <a:extLst>
              <a:ext uri="{FF2B5EF4-FFF2-40B4-BE49-F238E27FC236}">
                <a16:creationId xmlns:a16="http://schemas.microsoft.com/office/drawing/2014/main" id="{609F6D0C-27DD-578A-E5A6-09380A57F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83" y="3769822"/>
            <a:ext cx="2244877" cy="2244877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0787BE0-3317-E24C-FCF9-3953296E94DE}"/>
              </a:ext>
            </a:extLst>
          </p:cNvPr>
          <p:cNvSpPr/>
          <p:nvPr/>
        </p:nvSpPr>
        <p:spPr>
          <a:xfrm>
            <a:off x="348333" y="1247387"/>
            <a:ext cx="5104816" cy="2602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000" dirty="0"/>
          </a:p>
          <a:p>
            <a:r>
              <a:rPr lang="de-CH" sz="2000" dirty="0"/>
              <a:t>Herkunft, Geschichte und Erfinder</a:t>
            </a:r>
          </a:p>
          <a:p>
            <a:pPr lvl="1"/>
            <a:r>
              <a:rPr lang="de-CH" sz="1500" dirty="0"/>
              <a:t>Data Matrix Barcodes wurden in den 1980er Jahren entwickelt.</a:t>
            </a:r>
          </a:p>
          <a:p>
            <a:pPr lvl="1"/>
            <a:r>
              <a:rPr lang="de-CH" sz="1500" dirty="0"/>
              <a:t>Sie wurden 1994 von der US-amerikanischen Standardisierungsorganisation AIM, Inc. offiziell standardisiert.</a:t>
            </a:r>
          </a:p>
          <a:p>
            <a:pPr lvl="1"/>
            <a:r>
              <a:rPr lang="de-CH" sz="1500" dirty="0"/>
              <a:t>Der Ursprung dieser Barcodes liegt in der Notwendigkeit, grosse Datenmengen auf kleinem Raum zu speichern und zu übertragen.</a:t>
            </a:r>
          </a:p>
          <a:p>
            <a:pPr algn="ctr"/>
            <a:endParaRPr lang="de-CH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A31DAD3-8A88-705C-5940-3DDF4D1C0898}"/>
              </a:ext>
            </a:extLst>
          </p:cNvPr>
          <p:cNvSpPr/>
          <p:nvPr/>
        </p:nvSpPr>
        <p:spPr>
          <a:xfrm>
            <a:off x="436017" y="3981798"/>
            <a:ext cx="4929447" cy="2705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/>
          </a:p>
          <a:p>
            <a:r>
              <a:rPr lang="de-DE" sz="2000" dirty="0"/>
              <a:t>Natürlich, hier ist die Unterteilung</a:t>
            </a:r>
          </a:p>
          <a:p>
            <a:pPr lvl="1"/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</a:rPr>
              <a:t>Data Matrix Barcodes finden in verschiedenen Anwendungen Verwendung, darunter:</a:t>
            </a:r>
          </a:p>
          <a:p>
            <a:pPr lvl="2"/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</a:rPr>
              <a:t>Produktkennzeichnung</a:t>
            </a:r>
          </a:p>
          <a:p>
            <a:pPr lvl="2"/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</a:rPr>
              <a:t>Lagerverwaltung</a:t>
            </a:r>
          </a:p>
          <a:p>
            <a:pPr lvl="2"/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</a:rPr>
              <a:t>Versand und Logistik</a:t>
            </a:r>
          </a:p>
          <a:p>
            <a:pPr lvl="2"/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</a:rPr>
              <a:t>Dokumentenverfolgung</a:t>
            </a:r>
          </a:p>
          <a:p>
            <a:pPr lvl="1"/>
            <a:r>
              <a:rPr kumimoji="0" lang="de-DE" altLang="de-DE" sz="1500" b="0" i="0" u="none" strike="noStrike" cap="none" normalizeH="0" baseline="0" dirty="0">
                <a:ln>
                  <a:noFill/>
                </a:ln>
                <a:effectLst/>
              </a:rPr>
              <a:t>Data Matrix Barcodes werden oft auf Produktverpackungen verwendet, um Produktinformationen wie Seriennummern, Herkunft und Produktionsdatum zu speichern.</a:t>
            </a:r>
          </a:p>
          <a:p>
            <a:pPr algn="ctr"/>
            <a:endParaRPr lang="de-CH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3B71302-A6C9-911A-A845-CD5CC9236AB2}"/>
              </a:ext>
            </a:extLst>
          </p:cNvPr>
          <p:cNvSpPr/>
          <p:nvPr/>
        </p:nvSpPr>
        <p:spPr>
          <a:xfrm>
            <a:off x="6151417" y="426387"/>
            <a:ext cx="5033357" cy="3013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000" dirty="0"/>
          </a:p>
          <a:p>
            <a:r>
              <a:rPr lang="de-CH" sz="2000" dirty="0"/>
              <a:t>Zeichenmenge und Art der Zeichen</a:t>
            </a:r>
          </a:p>
          <a:p>
            <a:pPr lvl="1"/>
            <a:r>
              <a:rPr lang="de-CH" sz="1200" dirty="0"/>
              <a:t>Data Matrix Barcodes können verschiedene Arten von Daten speichern, darunter:</a:t>
            </a:r>
          </a:p>
          <a:p>
            <a:pPr lvl="2"/>
            <a:r>
              <a:rPr lang="de-CH" sz="1400" dirty="0"/>
              <a:t>Text</a:t>
            </a:r>
          </a:p>
          <a:p>
            <a:pPr lvl="2"/>
            <a:r>
              <a:rPr lang="de-CH" sz="1400" dirty="0"/>
              <a:t>Zahlen</a:t>
            </a:r>
          </a:p>
          <a:p>
            <a:pPr lvl="2"/>
            <a:r>
              <a:rPr lang="de-CH" sz="1400" dirty="0"/>
              <a:t>Binärdaten</a:t>
            </a:r>
          </a:p>
          <a:p>
            <a:pPr lvl="2"/>
            <a:r>
              <a:rPr lang="de-CH" sz="1400" dirty="0"/>
              <a:t>Bilder</a:t>
            </a:r>
          </a:p>
          <a:p>
            <a:pPr lvl="1"/>
            <a:r>
              <a:rPr lang="de-CH" sz="1500" dirty="0"/>
              <a:t>Die maximale Datenkapazität eines Data Matrix Barcodes hängt von der Grösse des Barcodes ab.</a:t>
            </a:r>
          </a:p>
          <a:p>
            <a:pPr lvl="1"/>
            <a:r>
              <a:rPr lang="de-CH" sz="1500" dirty="0"/>
              <a:t>Typischerweise reicht die Kapazität von einigen Dutzend bis zu mehreren Kilobyte.</a:t>
            </a:r>
          </a:p>
          <a:p>
            <a:pPr lvl="1"/>
            <a:r>
              <a:rPr lang="de-CH" sz="1500" dirty="0"/>
              <a:t>Data Matrix Barcodes verwenden schwarze und weiße Quadrate zur Codierung der Daten.</a:t>
            </a:r>
          </a:p>
          <a:p>
            <a:pPr algn="ctr"/>
            <a:endParaRPr lang="de-CH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45E207F-FC35-F40D-58C6-BE71DF7F7651}"/>
              </a:ext>
            </a:extLst>
          </p:cNvPr>
          <p:cNvSpPr/>
          <p:nvPr/>
        </p:nvSpPr>
        <p:spPr>
          <a:xfrm>
            <a:off x="7880945" y="3524289"/>
            <a:ext cx="4189537" cy="23250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000" dirty="0"/>
          </a:p>
          <a:p>
            <a:r>
              <a:rPr lang="de-CH" sz="2000" dirty="0"/>
              <a:t>Aufbau und Erklärung der Codierung</a:t>
            </a:r>
            <a:endParaRPr kumimoji="0" lang="de-CH" altLang="de-DE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/>
            <a:r>
              <a:rPr kumimoji="0" lang="de-CH" altLang="de-DE" sz="1500" b="0" i="0" u="none" strike="noStrike" cap="none" normalizeH="0" baseline="0" dirty="0">
                <a:ln>
                  <a:noFill/>
                </a:ln>
                <a:effectLst/>
              </a:rPr>
              <a:t>Die Quadrate werden angeordnet, um Daten zu codieren, wobei jede Anordnung spezifische Informationen repräsentiert.</a:t>
            </a:r>
          </a:p>
          <a:p>
            <a:pPr lvl="1"/>
            <a:r>
              <a:rPr lang="de-CH" sz="1500" dirty="0"/>
              <a:t>Die Barcode-Grösse variiert je nach Anwendung und Anforderungen, kann kleiner oder grösser sein.</a:t>
            </a:r>
          </a:p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54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Söhne</vt:lpstr>
      <vt:lpstr>Office</vt:lpstr>
      <vt:lpstr>Data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Matrix</dc:title>
  <dc:creator>Janne Chartron</dc:creator>
  <cp:lastModifiedBy>Janne Chartron</cp:lastModifiedBy>
  <cp:revision>1</cp:revision>
  <dcterms:created xsi:type="dcterms:W3CDTF">2024-03-28T13:01:00Z</dcterms:created>
  <dcterms:modified xsi:type="dcterms:W3CDTF">2024-03-28T14:07:39Z</dcterms:modified>
</cp:coreProperties>
</file>