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89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79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92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22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95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46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4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35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4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66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3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2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862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86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38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7C6025-B852-F6BF-C76C-BA4CA8213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de-CH" dirty="0"/>
              <a:t>Drei schichte Model von 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805FB-CBA1-F19D-4ACF-E0E13BF5D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1DF23-8E40-A85E-B415-B336466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CH" dirty="0"/>
              <a:t>Externe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BE7E5-00B5-C23D-BD9C-BB509829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28900"/>
            <a:ext cx="8534400" cy="3615267"/>
          </a:xfrm>
        </p:spPr>
        <p:txBody>
          <a:bodyPr/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Die 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externe Ebene 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legt fest, welche Daten bestimmte Benutzer bzw. Programme sehen und bearbeiten können. </a:t>
            </a:r>
          </a:p>
          <a:p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</a:rPr>
              <a:t>Bei jedem Anwendungsprogramm kann externes Schema geben.</a:t>
            </a:r>
          </a:p>
          <a:p>
            <a:r>
              <a:rPr lang="de-DE" dirty="0">
                <a:solidFill>
                  <a:schemeClr val="tx1"/>
                </a:solidFill>
                <a:latin typeface="Söhne"/>
              </a:rPr>
              <a:t>R</a:t>
            </a:r>
            <a:r>
              <a:rPr lang="de-DE" b="0" i="0">
                <a:solidFill>
                  <a:schemeClr val="tx1"/>
                </a:solidFill>
                <a:effectLst/>
                <a:latin typeface="Söhne"/>
              </a:rPr>
              <a:t>epräsentiert </a:t>
            </a:r>
            <a:r>
              <a:rPr lang="de-DE" b="0" i="0" dirty="0">
                <a:solidFill>
                  <a:schemeClr val="tx1"/>
                </a:solidFill>
                <a:effectLst/>
                <a:latin typeface="Söhne"/>
              </a:rPr>
              <a:t>die Sichtweise der Datenbank für die Benutzer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D4442-8A68-F0F4-75A3-99DD4814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8C005-AC11-4984-BD24-7986EEC1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5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EE3F4-856F-7C19-182F-BC240FD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C848B-9416-1DAE-FFF0-7A74C6F6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74566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Century Gothic</vt:lpstr>
      <vt:lpstr>Open Sans</vt:lpstr>
      <vt:lpstr>Söhne</vt:lpstr>
      <vt:lpstr>Wingdings 3</vt:lpstr>
      <vt:lpstr>Segment</vt:lpstr>
      <vt:lpstr>Drei schichte Model von Datenbanken</vt:lpstr>
      <vt:lpstr>Externe Ebene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Drei schichte Model von Datenbanken</dc:title>
  <dc:creator>Janne Chartron</dc:creator>
  <cp:lastModifiedBy>Janne Chartron</cp:lastModifiedBy>
  <cp:revision>1</cp:revision>
  <dcterms:created xsi:type="dcterms:W3CDTF">2023-11-09T14:48:58Z</dcterms:created>
  <dcterms:modified xsi:type="dcterms:W3CDTF">2023-11-09T14:55:17Z</dcterms:modified>
</cp:coreProperties>
</file>