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ne Chartron" userId="7425a649fd64cd3f" providerId="LiveId" clId="{CCC2939B-CBD6-4DFE-BA39-9876F9E34C88}"/>
    <pc:docChg chg="modSld">
      <pc:chgData name="Janne Chartron" userId="7425a649fd64cd3f" providerId="LiveId" clId="{CCC2939B-CBD6-4DFE-BA39-9876F9E34C88}" dt="2023-11-09T14:59:43.495" v="23" actId="20577"/>
      <pc:docMkLst>
        <pc:docMk/>
      </pc:docMkLst>
      <pc:sldChg chg="modSp mod">
        <pc:chgData name="Janne Chartron" userId="7425a649fd64cd3f" providerId="LiveId" clId="{CCC2939B-CBD6-4DFE-BA39-9876F9E34C88}" dt="2023-11-09T14:59:43.495" v="23" actId="20577"/>
        <pc:sldMkLst>
          <pc:docMk/>
          <pc:sldMk cId="1057594096" sldId="258"/>
        </pc:sldMkLst>
        <pc:spChg chg="mod">
          <ac:chgData name="Janne Chartron" userId="7425a649fd64cd3f" providerId="LiveId" clId="{CCC2939B-CBD6-4DFE-BA39-9876F9E34C88}" dt="2023-11-09T14:59:43.495" v="23" actId="20577"/>
          <ac:spMkLst>
            <pc:docMk/>
            <pc:sldMk cId="1057594096" sldId="258"/>
            <ac:spMk id="2" creationId="{806D4442-8A68-F0F4-75A3-99DD48148CDF}"/>
          </ac:spMkLst>
        </pc:spChg>
        <pc:spChg chg="mod">
          <ac:chgData name="Janne Chartron" userId="7425a649fd64cd3f" providerId="LiveId" clId="{CCC2939B-CBD6-4DFE-BA39-9876F9E34C88}" dt="2023-11-09T14:59:32.978" v="1" actId="1076"/>
          <ac:spMkLst>
            <pc:docMk/>
            <pc:sldMk cId="1057594096" sldId="258"/>
            <ac:spMk id="3" creationId="{F158C005-AC11-4984-BD24-7986EEC112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50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89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926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7792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9920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6229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895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9460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443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035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46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766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936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426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862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79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868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A406665-3514-4164-B7BD-DA56304396A1}" type="datetimeFigureOut">
              <a:rPr lang="de-CH" smtClean="0"/>
              <a:t>09.11.2023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D438ACD-CC99-4834-8942-AA38E96142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2388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57C6025-B852-F6BF-C76C-BA4CA8213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de-CH" dirty="0"/>
              <a:t>Drei schichte Model von Datenbanken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8805FB-CBA1-F19D-4ACF-E0E13BF5D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endParaRPr lang="de-CH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94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1DF23-8E40-A85E-B415-B3364661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CH" dirty="0"/>
              <a:t>Externe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BE7E5-00B5-C23D-BD9C-BB509829B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628900"/>
            <a:ext cx="8534400" cy="3615267"/>
          </a:xfrm>
        </p:spPr>
        <p:txBody>
          <a:bodyPr/>
          <a:lstStyle/>
          <a:p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Die </a:t>
            </a:r>
            <a:r>
              <a:rPr lang="de-DE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externe Ebene </a:t>
            </a:r>
            <a:r>
              <a:rPr lang="de-DE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legt fest, welche Daten bestimmte Benutzer bzw. Programme sehen und bearbeiten können. </a:t>
            </a:r>
          </a:p>
          <a:p>
            <a:r>
              <a:rPr lang="de-DE" dirty="0">
                <a:solidFill>
                  <a:schemeClr val="tx1"/>
                </a:solidFill>
                <a:latin typeface="Open Sans" panose="020B0606030504020204" pitchFamily="34" charset="0"/>
              </a:rPr>
              <a:t>Bei jedem Anwendungsprogramm kann externes Schema geben.</a:t>
            </a:r>
          </a:p>
          <a:p>
            <a:r>
              <a:rPr lang="de-DE" dirty="0">
                <a:solidFill>
                  <a:schemeClr val="tx1"/>
                </a:solidFill>
                <a:latin typeface="Söhne"/>
              </a:rPr>
              <a:t>R</a:t>
            </a:r>
            <a:r>
              <a:rPr lang="de-DE" b="0" i="0" dirty="0">
                <a:solidFill>
                  <a:schemeClr val="tx1"/>
                </a:solidFill>
                <a:effectLst/>
                <a:latin typeface="Söhne"/>
              </a:rPr>
              <a:t>epräsentiert die Sichtweise der Datenbank für die Benutzer</a:t>
            </a:r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5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D4442-8A68-F0F4-75A3-99DD4814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de-CH" dirty="0"/>
              <a:t>Konzeptionelle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8C005-AC11-4984-BD24-7986EEC1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93428"/>
            <a:ext cx="8534400" cy="3615267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759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EE3F4-856F-7C19-182F-BC240FDF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C848B-9416-1DAE-FFF0-7A74C6F69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6745665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43</Words>
  <Application>Microsoft Office PowerPoint</Application>
  <PresentationFormat>Breitbild</PresentationFormat>
  <Paragraphs>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Open Sans</vt:lpstr>
      <vt:lpstr>Söhne</vt:lpstr>
      <vt:lpstr>Wingdings 3</vt:lpstr>
      <vt:lpstr>Segment</vt:lpstr>
      <vt:lpstr>Drei schichte Model von Datenbanken</vt:lpstr>
      <vt:lpstr>Externe Ebene</vt:lpstr>
      <vt:lpstr>Konzeptionelle Ebene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Drei schichte Model von Datenbanken</dc:title>
  <dc:creator>Janne Chartron</dc:creator>
  <cp:lastModifiedBy>Janne Chartron</cp:lastModifiedBy>
  <cp:revision>1</cp:revision>
  <dcterms:created xsi:type="dcterms:W3CDTF">2023-11-09T14:48:58Z</dcterms:created>
  <dcterms:modified xsi:type="dcterms:W3CDTF">2023-11-09T14:59:58Z</dcterms:modified>
</cp:coreProperties>
</file>