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2" r:id="rId8"/>
    <p:sldId id="260" r:id="rId9"/>
    <p:sldId id="261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i-FI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23.4.2014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Matematiikka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850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Sisältö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Ma klo 9-10.30, ti klo 12:30-14:00, ke klo </a:t>
            </a:r>
            <a:r>
              <a:rPr lang="fi-FI" b="1" dirty="0" smtClean="0"/>
              <a:t>8.15-9.45</a:t>
            </a:r>
          </a:p>
          <a:p>
            <a:r>
              <a:rPr lang="fi-FI" dirty="0" smtClean="0"/>
              <a:t>Luokat C++:lla</a:t>
            </a:r>
          </a:p>
          <a:p>
            <a:pPr lvl="1"/>
            <a:r>
              <a:rPr lang="fi-FI" dirty="0" smtClean="0"/>
              <a:t>Vektori</a:t>
            </a:r>
          </a:p>
          <a:p>
            <a:pPr lvl="1"/>
            <a:r>
              <a:rPr lang="fi-FI" dirty="0" smtClean="0"/>
              <a:t>3*3 matriisi</a:t>
            </a:r>
          </a:p>
          <a:p>
            <a:pPr lvl="1"/>
            <a:r>
              <a:rPr lang="fi-FI" dirty="0" smtClean="0"/>
              <a:t>4*4 matriisi</a:t>
            </a:r>
          </a:p>
          <a:p>
            <a:pPr lvl="1"/>
            <a:r>
              <a:rPr lang="fi-FI" dirty="0" err="1" smtClean="0"/>
              <a:t>Kvaternio</a:t>
            </a:r>
            <a:endParaRPr lang="fi-FI" dirty="0" smtClean="0"/>
          </a:p>
          <a:p>
            <a:r>
              <a:rPr lang="fi-FI" dirty="0" smtClean="0"/>
              <a:t>3 demoa </a:t>
            </a:r>
            <a:r>
              <a:rPr lang="fi-FI" dirty="0" err="1" smtClean="0"/>
              <a:t>OpenGL:ää</a:t>
            </a:r>
            <a:r>
              <a:rPr lang="fi-FI" dirty="0" smtClean="0"/>
              <a:t> ja omia luokkia käyttäen</a:t>
            </a:r>
          </a:p>
          <a:p>
            <a:pPr lvl="1"/>
            <a:r>
              <a:rPr lang="fi-FI" dirty="0" smtClean="0"/>
              <a:t>Yksi vapaavalintainen fysiikan demo vektori-toteutuksena</a:t>
            </a:r>
          </a:p>
          <a:p>
            <a:pPr lvl="1"/>
            <a:r>
              <a:rPr lang="fi-FI" dirty="0" smtClean="0"/>
              <a:t>Pyramidin </a:t>
            </a:r>
            <a:r>
              <a:rPr lang="fi-FI" dirty="0" err="1" smtClean="0"/>
              <a:t>tmv</a:t>
            </a:r>
            <a:r>
              <a:rPr lang="fi-FI" dirty="0" smtClean="0"/>
              <a:t>. pyörittäminen matriisin avulla</a:t>
            </a:r>
          </a:p>
          <a:p>
            <a:pPr lvl="1"/>
            <a:r>
              <a:rPr lang="fi-FI" dirty="0" smtClean="0"/>
              <a:t>Pyramidin </a:t>
            </a:r>
            <a:r>
              <a:rPr lang="fi-FI" dirty="0" err="1" smtClean="0"/>
              <a:t>tmv</a:t>
            </a:r>
            <a:r>
              <a:rPr lang="fi-FI" dirty="0" smtClean="0"/>
              <a:t>. pyörittäminen </a:t>
            </a:r>
            <a:r>
              <a:rPr lang="fi-FI" dirty="0" err="1" smtClean="0"/>
              <a:t>kvaternion</a:t>
            </a:r>
            <a:r>
              <a:rPr lang="fi-FI" dirty="0" smtClean="0"/>
              <a:t> avulla</a:t>
            </a:r>
          </a:p>
          <a:p>
            <a:r>
              <a:rPr lang="fi-FI" dirty="0" err="1" smtClean="0"/>
              <a:t>Maks</a:t>
            </a:r>
            <a:r>
              <a:rPr lang="fi-FI" dirty="0" smtClean="0"/>
              <a:t>. 30 pistettä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899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Vektori3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 smtClean="0"/>
              <a:t>float</a:t>
            </a:r>
            <a:r>
              <a:rPr lang="fi-FI" dirty="0" smtClean="0"/>
              <a:t> x, y, z</a:t>
            </a:r>
          </a:p>
          <a:p>
            <a:r>
              <a:rPr lang="fi-FI" dirty="0" err="1" smtClean="0"/>
              <a:t>konstruktorit</a:t>
            </a:r>
            <a:endParaRPr lang="fi-FI" dirty="0" smtClean="0"/>
          </a:p>
          <a:p>
            <a:pPr lvl="1"/>
            <a:r>
              <a:rPr lang="fi-FI" dirty="0" smtClean="0"/>
              <a:t>oletus- ja </a:t>
            </a:r>
            <a:r>
              <a:rPr lang="fi-FI" dirty="0" err="1" smtClean="0"/>
              <a:t>kopiokonstruktori</a:t>
            </a:r>
            <a:r>
              <a:rPr lang="fi-FI" dirty="0" smtClean="0"/>
              <a:t> + parametrillinen </a:t>
            </a:r>
            <a:r>
              <a:rPr lang="fi-FI" dirty="0" err="1" smtClean="0"/>
              <a:t>konstruktori</a:t>
            </a:r>
            <a:endParaRPr lang="fi-FI" dirty="0"/>
          </a:p>
          <a:p>
            <a:r>
              <a:rPr lang="fi-FI" dirty="0" smtClean="0"/>
              <a:t>metodit:</a:t>
            </a:r>
            <a:endParaRPr lang="fi-FI" dirty="0"/>
          </a:p>
          <a:p>
            <a:pPr lvl="1"/>
            <a:r>
              <a:rPr lang="fi-FI" dirty="0" smtClean="0"/>
              <a:t>skalaarilla kertominen (ylikuormita </a:t>
            </a:r>
            <a:r>
              <a:rPr lang="fi-FI" dirty="0"/>
              <a:t>*= </a:t>
            </a:r>
            <a:r>
              <a:rPr lang="fi-FI" dirty="0" smtClean="0"/>
              <a:t>ja </a:t>
            </a:r>
            <a:r>
              <a:rPr lang="fi-FI" dirty="0"/>
              <a:t>*)</a:t>
            </a:r>
          </a:p>
          <a:p>
            <a:pPr lvl="1"/>
            <a:r>
              <a:rPr lang="fi-FI" dirty="0" smtClean="0"/>
              <a:t>toisen vektorin lisääminen (ylikuormita </a:t>
            </a:r>
            <a:r>
              <a:rPr lang="fi-FI" dirty="0"/>
              <a:t>+= </a:t>
            </a:r>
            <a:r>
              <a:rPr lang="fi-FI" dirty="0" smtClean="0"/>
              <a:t>ja +)</a:t>
            </a:r>
            <a:endParaRPr lang="fi-FI" dirty="0"/>
          </a:p>
          <a:p>
            <a:pPr lvl="1"/>
            <a:r>
              <a:rPr lang="fi-FI" dirty="0" smtClean="0"/>
              <a:t>toisen vektorin vähentäminen (ylikuormita -= ja -)</a:t>
            </a:r>
            <a:endParaRPr lang="fi-FI" dirty="0"/>
          </a:p>
          <a:p>
            <a:pPr lvl="1"/>
            <a:r>
              <a:rPr lang="fi-FI" dirty="0" smtClean="0"/>
              <a:t>pistetulon laskeminen (ylikuormita </a:t>
            </a:r>
            <a:r>
              <a:rPr lang="fi-FI" dirty="0"/>
              <a:t>* </a:t>
            </a:r>
            <a:r>
              <a:rPr lang="fi-FI" dirty="0" smtClean="0"/>
              <a:t>tai tee </a:t>
            </a:r>
            <a:r>
              <a:rPr lang="fi-FI" dirty="0" err="1" smtClean="0"/>
              <a:t>taval</a:t>
            </a:r>
            <a:r>
              <a:rPr lang="fi-FI" dirty="0" smtClean="0"/>
              <a:t>. metodi)</a:t>
            </a:r>
            <a:endParaRPr lang="fi-FI" dirty="0"/>
          </a:p>
          <a:p>
            <a:pPr lvl="1"/>
            <a:r>
              <a:rPr lang="fi-FI" dirty="0" smtClean="0"/>
              <a:t>ristitulon laskeminen</a:t>
            </a:r>
          </a:p>
          <a:p>
            <a:pPr lvl="1"/>
            <a:r>
              <a:rPr lang="fi-FI" dirty="0" err="1"/>
              <a:t>normalize</a:t>
            </a:r>
            <a:r>
              <a:rPr lang="fi-FI" dirty="0"/>
              <a:t>()</a:t>
            </a:r>
          </a:p>
          <a:p>
            <a:pPr lvl="1"/>
            <a:r>
              <a:rPr lang="fi-FI" dirty="0" err="1"/>
              <a:t>getMagnitude</a:t>
            </a:r>
            <a:r>
              <a:rPr lang="fi-FI" dirty="0" smtClean="0"/>
              <a:t>()</a:t>
            </a:r>
            <a:endParaRPr lang="fi-FI" dirty="0"/>
          </a:p>
          <a:p>
            <a:pPr lvl="1"/>
            <a:r>
              <a:rPr lang="fi-FI" dirty="0" smtClean="0"/>
              <a:t>ylikuormita &lt;&lt; testauksen helpottamiseksi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4761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3*3 Matriisi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err="1"/>
              <a:t>f</a:t>
            </a:r>
            <a:r>
              <a:rPr lang="fi-FI" dirty="0" err="1" smtClean="0"/>
              <a:t>loat</a:t>
            </a:r>
            <a:r>
              <a:rPr lang="fi-FI" dirty="0" smtClean="0"/>
              <a:t> data[9]</a:t>
            </a:r>
          </a:p>
          <a:p>
            <a:r>
              <a:rPr lang="fi-FI" dirty="0" err="1" smtClean="0"/>
              <a:t>konstruktorit</a:t>
            </a:r>
            <a:endParaRPr lang="fi-FI" dirty="0" smtClean="0"/>
          </a:p>
          <a:p>
            <a:r>
              <a:rPr lang="fi-FI" dirty="0" smtClean="0"/>
              <a:t>metodit:</a:t>
            </a:r>
          </a:p>
          <a:p>
            <a:pPr lvl="1"/>
            <a:r>
              <a:rPr lang="fi-FI" dirty="0" smtClean="0"/>
              <a:t>matriisin kertominen</a:t>
            </a:r>
          </a:p>
          <a:p>
            <a:pPr marL="1051560" lvl="2" indent="-457200">
              <a:buFont typeface="+mj-lt"/>
              <a:buAutoNum type="arabicPeriod"/>
            </a:pPr>
            <a:r>
              <a:rPr lang="fi-FI" dirty="0" smtClean="0"/>
              <a:t>vektorilla</a:t>
            </a:r>
            <a:endParaRPr lang="fi-FI" dirty="0"/>
          </a:p>
          <a:p>
            <a:pPr marL="1051560" lvl="2" indent="-457200">
              <a:buFont typeface="+mj-lt"/>
              <a:buAutoNum type="arabicPeriod"/>
            </a:pPr>
            <a:r>
              <a:rPr lang="fi-FI" dirty="0" smtClean="0"/>
              <a:t>toisella 3*3 matriisilla</a:t>
            </a:r>
          </a:p>
          <a:p>
            <a:pPr marL="1051560" lvl="2" indent="-457200">
              <a:buFont typeface="+mj-lt"/>
              <a:buAutoNum type="arabicPeriod"/>
            </a:pPr>
            <a:r>
              <a:rPr lang="fi-FI" dirty="0" smtClean="0"/>
              <a:t>skalaarilla</a:t>
            </a:r>
          </a:p>
          <a:p>
            <a:pPr lvl="1"/>
            <a:r>
              <a:rPr lang="fi-FI" dirty="0" smtClean="0"/>
              <a:t>kahden matriisin yhteenlasku</a:t>
            </a:r>
          </a:p>
          <a:p>
            <a:pPr lvl="1"/>
            <a:r>
              <a:rPr lang="fi-FI" dirty="0" smtClean="0"/>
              <a:t>determinantin laskeminen</a:t>
            </a:r>
          </a:p>
          <a:p>
            <a:pPr lvl="1"/>
            <a:r>
              <a:rPr lang="fi-FI" dirty="0" smtClean="0"/>
              <a:t>matriisin transponointi...</a:t>
            </a:r>
          </a:p>
          <a:p>
            <a:pPr marL="1051560" lvl="2" indent="-457200">
              <a:buFont typeface="+mj-lt"/>
              <a:buAutoNum type="arabicPeriod"/>
            </a:pPr>
            <a:r>
              <a:rPr lang="fi-FI" dirty="0" smtClean="0"/>
              <a:t>aseta matriisi parametrina annetun matriisin </a:t>
            </a:r>
            <a:r>
              <a:rPr lang="fi-FI" dirty="0" err="1" smtClean="0"/>
              <a:t>transpoosiksi</a:t>
            </a:r>
            <a:endParaRPr lang="fi-FI" dirty="0" smtClean="0"/>
          </a:p>
          <a:p>
            <a:pPr marL="1051560" lvl="2" indent="-457200">
              <a:buFont typeface="+mj-lt"/>
              <a:buAutoNum type="arabicPeriod"/>
            </a:pPr>
            <a:r>
              <a:rPr lang="fi-FI" dirty="0" smtClean="0"/>
              <a:t>palauta matriisin </a:t>
            </a:r>
            <a:r>
              <a:rPr lang="fi-FI" dirty="0" err="1" smtClean="0"/>
              <a:t>transpoosi</a:t>
            </a:r>
            <a:r>
              <a:rPr lang="fi-FI" dirty="0" smtClean="0"/>
              <a:t> muuttamatta itse matriisia</a:t>
            </a:r>
          </a:p>
          <a:p>
            <a:pPr lvl="1"/>
            <a:r>
              <a:rPr lang="fi-FI" dirty="0" smtClean="0"/>
              <a:t>käänteismatriisin määrittäminen...</a:t>
            </a:r>
          </a:p>
          <a:p>
            <a:pPr marL="1051560" lvl="2" indent="-457200">
              <a:buFont typeface="+mj-lt"/>
              <a:buAutoNum type="arabicPeriod"/>
            </a:pPr>
            <a:r>
              <a:rPr lang="fi-FI" dirty="0" smtClean="0"/>
              <a:t>käännä matriisi</a:t>
            </a:r>
          </a:p>
          <a:p>
            <a:pPr marL="1051560" lvl="2" indent="-457200">
              <a:buFont typeface="+mj-lt"/>
              <a:buAutoNum type="arabicPeriod"/>
            </a:pPr>
            <a:r>
              <a:rPr lang="fi-FI" dirty="0" smtClean="0"/>
              <a:t>aseta matriisi parametrina annetun matriisin käänteismatriisiksi</a:t>
            </a:r>
          </a:p>
          <a:p>
            <a:pPr marL="1051560" lvl="2" indent="-457200">
              <a:buFont typeface="+mj-lt"/>
              <a:buAutoNum type="arabicPeriod"/>
            </a:pPr>
            <a:r>
              <a:rPr lang="fi-FI" dirty="0" smtClean="0"/>
              <a:t>palauta käänteismatriisi muuttamatta itse matriisia</a:t>
            </a:r>
          </a:p>
          <a:p>
            <a:pPr lvl="1"/>
            <a:r>
              <a:rPr lang="fi-FI" dirty="0" smtClean="0"/>
              <a:t>ylikuormita &lt;&lt; testausta varten</a:t>
            </a:r>
            <a:endParaRPr lang="fi-FI" dirty="0"/>
          </a:p>
          <a:p>
            <a:pPr lvl="1"/>
            <a:endParaRPr lang="fi-FI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47178"/>
              </p:ext>
            </p:extLst>
          </p:nvPr>
        </p:nvGraphicFramePr>
        <p:xfrm>
          <a:off x="5535107" y="2187705"/>
          <a:ext cx="2880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/>
              </a:tblGrid>
              <a:tr h="309371">
                <a:tc>
                  <a:txBody>
                    <a:bodyPr/>
                    <a:lstStyle/>
                    <a:p>
                      <a:r>
                        <a:rPr lang="fi-FI" dirty="0" smtClean="0"/>
                        <a:t>x</a:t>
                      </a:r>
                      <a:endParaRPr lang="fi-FI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371">
                <a:tc>
                  <a:txBody>
                    <a:bodyPr/>
                    <a:lstStyle/>
                    <a:p>
                      <a:r>
                        <a:rPr lang="fi-FI" dirty="0" smtClean="0"/>
                        <a:t>y</a:t>
                      </a:r>
                      <a:endParaRPr lang="fi-FI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371">
                <a:tc>
                  <a:txBody>
                    <a:bodyPr/>
                    <a:lstStyle/>
                    <a:p>
                      <a:r>
                        <a:rPr lang="fi-FI" dirty="0" smtClean="0"/>
                        <a:t>z</a:t>
                      </a:r>
                      <a:endParaRPr lang="fi-FI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ight Bracket 4"/>
          <p:cNvSpPr/>
          <p:nvPr/>
        </p:nvSpPr>
        <p:spPr>
          <a:xfrm>
            <a:off x="5751131" y="2221968"/>
            <a:ext cx="58863" cy="104585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Left Bracket 5"/>
          <p:cNvSpPr/>
          <p:nvPr/>
        </p:nvSpPr>
        <p:spPr>
          <a:xfrm>
            <a:off x="5535107" y="2221969"/>
            <a:ext cx="54006" cy="104585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xtBox 6"/>
          <p:cNvSpPr txBox="1"/>
          <p:nvPr/>
        </p:nvSpPr>
        <p:spPr>
          <a:xfrm>
            <a:off x="5076056" y="24928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 *</a:t>
            </a:r>
            <a:endParaRPr lang="fi-FI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55776" y="2564904"/>
            <a:ext cx="244827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0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Matrix4 </a:t>
            </a:r>
            <a:r>
              <a:rPr lang="fi-FI" dirty="0" err="1" smtClean="0"/>
              <a:t>class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4</a:t>
            </a:r>
            <a:r>
              <a:rPr lang="fi-FI" dirty="0" smtClean="0"/>
              <a:t>*4 </a:t>
            </a:r>
            <a:r>
              <a:rPr lang="fi-FI" dirty="0" err="1" smtClean="0"/>
              <a:t>Matrix</a:t>
            </a:r>
            <a:endParaRPr lang="fi-FI" dirty="0" smtClean="0"/>
          </a:p>
          <a:p>
            <a:r>
              <a:rPr lang="fi-FI" dirty="0" err="1" smtClean="0"/>
              <a:t>float</a:t>
            </a:r>
            <a:r>
              <a:rPr lang="fi-FI" dirty="0" smtClean="0"/>
              <a:t> data[12]</a:t>
            </a:r>
          </a:p>
          <a:p>
            <a:r>
              <a:rPr lang="fi-FI" dirty="0" err="1" smtClean="0"/>
              <a:t>methods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multiply</a:t>
            </a:r>
            <a:r>
              <a:rPr lang="fi-FI" dirty="0" smtClean="0"/>
              <a:t> with a 3D </a:t>
            </a:r>
            <a:r>
              <a:rPr lang="fi-FI" dirty="0" err="1" smtClean="0"/>
              <a:t>vector</a:t>
            </a:r>
            <a:endParaRPr lang="fi-FI" dirty="0" smtClean="0"/>
          </a:p>
          <a:p>
            <a:pPr lvl="1"/>
            <a:r>
              <a:rPr lang="fi-FI" dirty="0" err="1" smtClean="0"/>
              <a:t>multiply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4*4 </a:t>
            </a:r>
            <a:r>
              <a:rPr lang="fi-FI" dirty="0" err="1" smtClean="0"/>
              <a:t>matrices</a:t>
            </a:r>
            <a:r>
              <a:rPr lang="fi-FI" dirty="0"/>
              <a:t> </a:t>
            </a:r>
            <a:r>
              <a:rPr lang="fi-FI" dirty="0" smtClean="0"/>
              <a:t>	</a:t>
            </a:r>
          </a:p>
          <a:p>
            <a:pPr lvl="1"/>
            <a:r>
              <a:rPr lang="fi-FI" dirty="0" err="1" smtClean="0"/>
              <a:t>multiply</a:t>
            </a:r>
            <a:r>
              <a:rPr lang="fi-FI" dirty="0" smtClean="0"/>
              <a:t> with a </a:t>
            </a:r>
            <a:r>
              <a:rPr lang="fi-FI" dirty="0" err="1" smtClean="0"/>
              <a:t>scalar</a:t>
            </a:r>
            <a:endParaRPr lang="fi-FI" dirty="0" smtClean="0"/>
          </a:p>
          <a:p>
            <a:pPr lvl="1"/>
            <a:r>
              <a:rPr lang="fi-FI" dirty="0" err="1" smtClean="0"/>
              <a:t>calculate</a:t>
            </a:r>
            <a:r>
              <a:rPr lang="fi-FI" dirty="0" smtClean="0"/>
              <a:t> </a:t>
            </a:r>
            <a:r>
              <a:rPr lang="fi-FI" dirty="0"/>
              <a:t>the </a:t>
            </a:r>
            <a:r>
              <a:rPr lang="fi-FI" dirty="0" err="1"/>
              <a:t>determinant</a:t>
            </a:r>
            <a:endParaRPr lang="fi-FI" dirty="0"/>
          </a:p>
          <a:p>
            <a:pPr lvl="1"/>
            <a:r>
              <a:rPr lang="fi-FI" dirty="0" err="1" smtClean="0"/>
              <a:t>inverse</a:t>
            </a:r>
            <a:r>
              <a:rPr lang="fi-FI" dirty="0" smtClean="0"/>
              <a:t> the </a:t>
            </a:r>
            <a:r>
              <a:rPr lang="fi-FI" dirty="0" err="1"/>
              <a:t>matrix</a:t>
            </a:r>
            <a:r>
              <a:rPr lang="fi-FI" dirty="0"/>
              <a:t>...</a:t>
            </a:r>
          </a:p>
          <a:p>
            <a:pPr marL="1051560" lvl="2" indent="-457200">
              <a:buFont typeface="+mj-lt"/>
              <a:buAutoNum type="arabicPeriod"/>
            </a:pPr>
            <a:r>
              <a:rPr lang="fi-FI" dirty="0" err="1"/>
              <a:t>invert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matrix</a:t>
            </a:r>
            <a:endParaRPr lang="fi-FI" dirty="0"/>
          </a:p>
          <a:p>
            <a:pPr marL="1051560" lvl="2" indent="-457200">
              <a:buFont typeface="+mj-lt"/>
              <a:buAutoNum type="arabicPeriod"/>
            </a:pPr>
            <a:r>
              <a:rPr lang="fi-FI" dirty="0"/>
              <a:t>set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matrix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an </a:t>
            </a:r>
            <a:r>
              <a:rPr lang="fi-FI" dirty="0" err="1"/>
              <a:t>inverse</a:t>
            </a:r>
            <a:r>
              <a:rPr lang="fi-FI" dirty="0"/>
              <a:t> of the </a:t>
            </a:r>
            <a:r>
              <a:rPr lang="fi-FI" dirty="0" err="1"/>
              <a:t>given</a:t>
            </a:r>
            <a:r>
              <a:rPr lang="fi-FI" dirty="0"/>
              <a:t> </a:t>
            </a:r>
            <a:r>
              <a:rPr lang="fi-FI" dirty="0" err="1"/>
              <a:t>matrix</a:t>
            </a:r>
            <a:endParaRPr lang="fi-FI" dirty="0"/>
          </a:p>
          <a:p>
            <a:pPr marL="1051560" lvl="2" indent="-457200">
              <a:buFont typeface="+mj-lt"/>
              <a:buAutoNum type="arabicPeriod"/>
            </a:pPr>
            <a:r>
              <a:rPr lang="fi-FI" dirty="0" err="1"/>
              <a:t>return</a:t>
            </a:r>
            <a:r>
              <a:rPr lang="fi-FI" dirty="0"/>
              <a:t> the </a:t>
            </a:r>
            <a:r>
              <a:rPr lang="fi-FI" dirty="0" err="1"/>
              <a:t>inverse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smtClean="0"/>
              <a:t>the </a:t>
            </a:r>
            <a:r>
              <a:rPr lang="fi-FI" dirty="0" err="1" smtClean="0"/>
              <a:t>matrix</a:t>
            </a:r>
            <a:endParaRPr lang="fi-FI" dirty="0"/>
          </a:p>
          <a:p>
            <a:pPr lvl="1"/>
            <a:r>
              <a:rPr lang="fi-FI" dirty="0" err="1"/>
              <a:t>override</a:t>
            </a:r>
            <a:r>
              <a:rPr lang="fi-FI" dirty="0"/>
              <a:t> &lt;&lt; for </a:t>
            </a:r>
            <a:r>
              <a:rPr lang="fi-FI" dirty="0" err="1" smtClean="0"/>
              <a:t>testing</a:t>
            </a:r>
            <a:endParaRPr lang="fi-FI" dirty="0" smtClean="0"/>
          </a:p>
          <a:p>
            <a:pPr lvl="1"/>
            <a:r>
              <a:rPr lang="fi-FI" dirty="0" smtClean="0"/>
              <a:t>no </a:t>
            </a:r>
            <a:r>
              <a:rPr lang="fi-FI" dirty="0" err="1" smtClean="0"/>
              <a:t>need</a:t>
            </a:r>
            <a:r>
              <a:rPr lang="fi-FI" dirty="0" smtClean="0"/>
              <a:t> for </a:t>
            </a:r>
            <a:r>
              <a:rPr lang="fi-FI" dirty="0" err="1" smtClean="0"/>
              <a:t>transpose</a:t>
            </a:r>
            <a:r>
              <a:rPr lang="fi-FI" dirty="0" smtClean="0"/>
              <a:t> as </a:t>
            </a:r>
            <a:r>
              <a:rPr lang="fi-FI" dirty="0" err="1" smtClean="0"/>
              <a:t>its</a:t>
            </a:r>
            <a:r>
              <a:rPr lang="fi-FI" dirty="0" smtClean="0"/>
              <a:t> for </a:t>
            </a:r>
            <a:r>
              <a:rPr lang="fi-FI" dirty="0" err="1" smtClean="0"/>
              <a:t>rotation</a:t>
            </a:r>
            <a:r>
              <a:rPr lang="fi-FI" dirty="0" smtClean="0"/>
              <a:t> </a:t>
            </a:r>
            <a:r>
              <a:rPr lang="fi-FI" dirty="0" err="1" smtClean="0"/>
              <a:t>matrices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endParaRPr lang="fi-FI" dirty="0" smtClean="0"/>
          </a:p>
          <a:p>
            <a:pPr marL="274320" lvl="1" indent="0">
              <a:buNone/>
            </a:pP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27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Quaternion</a:t>
            </a:r>
            <a:r>
              <a:rPr lang="fi-FI" dirty="0" smtClean="0"/>
              <a:t> </a:t>
            </a:r>
            <a:r>
              <a:rPr lang="fi-FI" dirty="0" err="1" smtClean="0"/>
              <a:t>class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w, i, j and k (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w, </a:t>
            </a:r>
            <a:r>
              <a:rPr lang="fi-FI" dirty="0" err="1" smtClean="0"/>
              <a:t>x,y</a:t>
            </a:r>
            <a:r>
              <a:rPr lang="fi-FI" dirty="0" smtClean="0"/>
              <a:t> and z..)</a:t>
            </a:r>
          </a:p>
          <a:p>
            <a:r>
              <a:rPr lang="fi-FI" dirty="0" err="1" smtClean="0"/>
              <a:t>methods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normalize</a:t>
            </a:r>
            <a:r>
              <a:rPr lang="fi-FI" dirty="0" smtClean="0"/>
              <a:t>()</a:t>
            </a:r>
          </a:p>
          <a:p>
            <a:pPr lvl="1"/>
            <a:r>
              <a:rPr lang="fi-FI" dirty="0" err="1" smtClean="0"/>
              <a:t>multiply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the </a:t>
            </a:r>
            <a:r>
              <a:rPr lang="fi-FI" dirty="0" err="1" smtClean="0"/>
              <a:t>given</a:t>
            </a:r>
            <a:r>
              <a:rPr lang="fi-FI" dirty="0" smtClean="0"/>
              <a:t> </a:t>
            </a:r>
            <a:r>
              <a:rPr lang="fi-FI" dirty="0" err="1" smtClean="0"/>
              <a:t>quaternion</a:t>
            </a:r>
            <a:r>
              <a:rPr lang="fi-FI" dirty="0" smtClean="0"/>
              <a:t> (*=)</a:t>
            </a:r>
          </a:p>
          <a:p>
            <a:pPr lvl="1"/>
            <a:r>
              <a:rPr lang="fi-FI" dirty="0" err="1" smtClean="0"/>
              <a:t>rotateVector</a:t>
            </a:r>
            <a:endParaRPr lang="fi-FI" dirty="0" smtClean="0"/>
          </a:p>
          <a:p>
            <a:pPr lvl="1"/>
            <a:endParaRPr lang="fi-FI" dirty="0"/>
          </a:p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/>
              <a:t>a </a:t>
            </a:r>
            <a:r>
              <a:rPr lang="fi-FI" sz="2000" dirty="0" err="1"/>
              <a:t>method</a:t>
            </a:r>
            <a:r>
              <a:rPr lang="fi-FI" sz="2000" dirty="0"/>
              <a:t> into </a:t>
            </a:r>
            <a:r>
              <a:rPr lang="fi-FI" sz="2000" dirty="0" err="1"/>
              <a:t>your</a:t>
            </a:r>
            <a:r>
              <a:rPr lang="fi-FI" sz="2000" dirty="0"/>
              <a:t> </a:t>
            </a:r>
            <a:r>
              <a:rPr lang="fi-FI" sz="2000" dirty="0" err="1" smtClean="0"/>
              <a:t>Matrix</a:t>
            </a:r>
            <a:r>
              <a:rPr lang="fi-FI" sz="2000" dirty="0" smtClean="0"/>
              <a:t> </a:t>
            </a:r>
            <a:r>
              <a:rPr lang="fi-FI" sz="2000" dirty="0"/>
              <a:t>–</a:t>
            </a:r>
            <a:r>
              <a:rPr lang="fi-FI" sz="2000" dirty="0" err="1"/>
              <a:t>class</a:t>
            </a:r>
            <a:r>
              <a:rPr lang="fi-FI" sz="2000" dirty="0"/>
              <a:t>:</a:t>
            </a:r>
          </a:p>
          <a:p>
            <a:pPr lvl="1"/>
            <a:r>
              <a:rPr lang="fi-FI" sz="2000" dirty="0" err="1"/>
              <a:t>void</a:t>
            </a:r>
            <a:r>
              <a:rPr lang="fi-FI" sz="2000" dirty="0"/>
              <a:t> </a:t>
            </a:r>
            <a:r>
              <a:rPr lang="fi-FI" sz="2000" dirty="0" err="1"/>
              <a:t>setOrientation(const</a:t>
            </a:r>
            <a:r>
              <a:rPr lang="fi-FI" sz="2000" dirty="0"/>
              <a:t> </a:t>
            </a:r>
            <a:r>
              <a:rPr lang="fi-FI" sz="2000" dirty="0" err="1"/>
              <a:t>Quaternion</a:t>
            </a:r>
            <a:r>
              <a:rPr lang="fi-FI" sz="2000" dirty="0"/>
              <a:t> &amp;q)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81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1C70913BF17FC94E8CD8FAB6194033B8" ma:contentTypeVersion="0" ma:contentTypeDescription="Luo uusi asiakirja." ma:contentTypeScope="" ma:versionID="87a573637a16a7f35d483822f255c1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e0100cabb18a25d4bc9820569b44e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689386-41E3-4B89-9FC5-0CD5D651A048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1449A0-4046-424E-A943-8F01C0AA7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C19D22A-9B07-48EA-A8FC-4480FE394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</TotalTime>
  <Words>236</Words>
  <Application>Microsoft Office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Matematiikka</vt:lpstr>
      <vt:lpstr>Sisältö</vt:lpstr>
      <vt:lpstr>Vektori3</vt:lpstr>
      <vt:lpstr>3*3 Matriisi</vt:lpstr>
      <vt:lpstr>Matrix4 class</vt:lpstr>
      <vt:lpstr>Quaternion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Matematiikka</dc:title>
  <dc:creator>Heikkinen Leena</dc:creator>
  <cp:lastModifiedBy>Heikkinen Leena</cp:lastModifiedBy>
  <cp:revision>10</cp:revision>
  <dcterms:created xsi:type="dcterms:W3CDTF">2014-04-16T10:52:37Z</dcterms:created>
  <dcterms:modified xsi:type="dcterms:W3CDTF">2014-04-23T06:41:22Z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0x0101001C70913BF17FC94E8CD8FAB6194033B8</vt:lpwstr>
  </property>
</Properties>
</file>