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3" r:id="rId4"/>
    <p:sldId id="271" r:id="rId5"/>
    <p:sldId id="272" r:id="rId6"/>
    <p:sldId id="267" r:id="rId7"/>
    <p:sldId id="257" r:id="rId8"/>
    <p:sldId id="269" r:id="rId9"/>
    <p:sldId id="268" r:id="rId10"/>
    <p:sldId id="261" r:id="rId11"/>
    <p:sldId id="262" r:id="rId12"/>
    <p:sldId id="264" r:id="rId13"/>
    <p:sldId id="259" r:id="rId14"/>
    <p:sldId id="265" r:id="rId15"/>
    <p:sldId id="266" r:id="rId16"/>
    <p:sldId id="263" r:id="rId17"/>
    <p:sldId id="258" r:id="rId18"/>
    <p:sldId id="260" r:id="rId1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 smtClean="0"/>
              <a:t>Muokkaa alaotsikon perustyyliä napsautt.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9.12.2019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80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9.12.2019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301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9.12.2019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983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9.12.2019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1163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9.12.2019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04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9.12.2019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50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9.12.2019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210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9.12.2019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0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9.12.2019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427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9.12.2019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909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 smtClean="0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9.12.2019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726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Muokkaa perustyyl. napsautt.</a:t>
            </a:r>
            <a:endParaRPr lang="fi-FI"/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Muokkaa tekstin perustyylejä napsauttamalla</a:t>
            </a:r>
          </a:p>
          <a:p>
            <a:pPr lvl="1"/>
            <a:r>
              <a:rPr lang="fi-FI" smtClean="0"/>
              <a:t>toinen taso</a:t>
            </a:r>
          </a:p>
          <a:p>
            <a:pPr lvl="2"/>
            <a:r>
              <a:rPr lang="fi-FI" smtClean="0"/>
              <a:t>kolmas taso</a:t>
            </a:r>
          </a:p>
          <a:p>
            <a:pPr lvl="3"/>
            <a:r>
              <a:rPr lang="fi-FI" smtClean="0"/>
              <a:t>neljäs taso</a:t>
            </a:r>
          </a:p>
          <a:p>
            <a:pPr lvl="4"/>
            <a:r>
              <a:rPr lang="fi-FI" smtClean="0"/>
              <a:t>viides taso</a:t>
            </a:r>
            <a:endParaRPr lang="fi-FI"/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FB36-DF57-4929-AD6B-C0C1101782BB}" type="datetimeFigureOut">
              <a:rPr lang="fi-FI" smtClean="0"/>
              <a:t>9.12.2019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276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i 4"/>
          <p:cNvSpPr/>
          <p:nvPr/>
        </p:nvSpPr>
        <p:spPr>
          <a:xfrm>
            <a:off x="3052294" y="91439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84</a:t>
            </a:r>
            <a:endParaRPr lang="fi-FI" sz="3600" dirty="0"/>
          </a:p>
        </p:txBody>
      </p:sp>
      <p:sp>
        <p:nvSpPr>
          <p:cNvPr id="6" name="Ellipsi 5"/>
          <p:cNvSpPr/>
          <p:nvPr/>
        </p:nvSpPr>
        <p:spPr>
          <a:xfrm>
            <a:off x="441666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21</a:t>
            </a:r>
            <a:endParaRPr lang="fi-FI" sz="3600" dirty="0"/>
          </a:p>
        </p:txBody>
      </p:sp>
      <p:sp>
        <p:nvSpPr>
          <p:cNvPr id="7" name="Ellipsi 6"/>
          <p:cNvSpPr/>
          <p:nvPr/>
        </p:nvSpPr>
        <p:spPr>
          <a:xfrm>
            <a:off x="1701987" y="2159358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4</a:t>
            </a:r>
            <a:endParaRPr lang="fi-FI" sz="3600" dirty="0"/>
          </a:p>
        </p:txBody>
      </p:sp>
      <p:cxnSp>
        <p:nvCxnSpPr>
          <p:cNvPr id="9" name="Suora nuoliyhdysviiva 8"/>
          <p:cNvCxnSpPr>
            <a:stCxn id="5" idx="5"/>
            <a:endCxn id="6" idx="0"/>
          </p:cNvCxnSpPr>
          <p:nvPr/>
        </p:nvCxnSpPr>
        <p:spPr>
          <a:xfrm>
            <a:off x="4074625" y="1639925"/>
            <a:ext cx="91802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5" idx="3"/>
            <a:endCxn id="7" idx="0"/>
          </p:cNvCxnSpPr>
          <p:nvPr/>
        </p:nvCxnSpPr>
        <p:spPr>
          <a:xfrm flipH="1">
            <a:off x="2300855" y="1639925"/>
            <a:ext cx="926843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/>
          <p:cNvSpPr/>
          <p:nvPr/>
        </p:nvSpPr>
        <p:spPr>
          <a:xfrm>
            <a:off x="499264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7</a:t>
            </a:r>
            <a:endParaRPr lang="fi-FI" sz="3600" dirty="0" smtClean="0"/>
          </a:p>
        </p:txBody>
      </p:sp>
      <p:sp>
        <p:nvSpPr>
          <p:cNvPr id="19" name="Ellipsi 18"/>
          <p:cNvSpPr/>
          <p:nvPr/>
        </p:nvSpPr>
        <p:spPr>
          <a:xfrm>
            <a:off x="2329377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  <a:endParaRPr lang="fi-FI" sz="3600" dirty="0"/>
          </a:p>
        </p:txBody>
      </p:sp>
      <p:sp>
        <p:nvSpPr>
          <p:cNvPr id="20" name="Ellipsi 19"/>
          <p:cNvSpPr/>
          <p:nvPr/>
        </p:nvSpPr>
        <p:spPr>
          <a:xfrm>
            <a:off x="1108758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  <a:endParaRPr lang="fi-FI" sz="3600" dirty="0"/>
          </a:p>
        </p:txBody>
      </p:sp>
      <p:sp>
        <p:nvSpPr>
          <p:cNvPr id="21" name="Ellipsi 2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  <a:endParaRPr lang="fi-FI" sz="3600" dirty="0"/>
          </a:p>
        </p:txBody>
      </p:sp>
      <p:cxnSp>
        <p:nvCxnSpPr>
          <p:cNvPr id="29" name="Suora nuoliyhdysviiva 28"/>
          <p:cNvCxnSpPr>
            <a:stCxn id="6" idx="5"/>
            <a:endCxn id="18" idx="0"/>
          </p:cNvCxnSpPr>
          <p:nvPr/>
        </p:nvCxnSpPr>
        <p:spPr>
          <a:xfrm>
            <a:off x="5399931" y="2884884"/>
            <a:ext cx="19158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/>
          <p:cNvCxnSpPr>
            <a:stCxn id="6" idx="3"/>
            <a:endCxn id="21" idx="0"/>
          </p:cNvCxnSpPr>
          <p:nvPr/>
        </p:nvCxnSpPr>
        <p:spPr>
          <a:xfrm flipH="1">
            <a:off x="4370898" y="2884884"/>
            <a:ext cx="21447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nuoliyhdysviiva 35"/>
          <p:cNvCxnSpPr>
            <a:stCxn id="7" idx="5"/>
            <a:endCxn id="19" idx="0"/>
          </p:cNvCxnSpPr>
          <p:nvPr/>
        </p:nvCxnSpPr>
        <p:spPr>
          <a:xfrm>
            <a:off x="2724318" y="2884884"/>
            <a:ext cx="203927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/>
          <p:cNvCxnSpPr>
            <a:stCxn id="7" idx="3"/>
            <a:endCxn id="20" idx="0"/>
          </p:cNvCxnSpPr>
          <p:nvPr/>
        </p:nvCxnSpPr>
        <p:spPr>
          <a:xfrm flipH="1">
            <a:off x="1707626" y="2884884"/>
            <a:ext cx="16976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46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88434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12</a:t>
            </a:r>
            <a:endParaRPr lang="fi-FI" sz="3600" dirty="0"/>
          </a:p>
        </p:txBody>
      </p:sp>
      <p:sp>
        <p:nvSpPr>
          <p:cNvPr id="4" name="Ellipsi 3"/>
          <p:cNvSpPr/>
          <p:nvPr/>
        </p:nvSpPr>
        <p:spPr>
          <a:xfrm>
            <a:off x="454545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dirty="0"/>
              <a:t>4</a:t>
            </a:r>
            <a:endParaRPr lang="fi-FI" sz="3600" dirty="0"/>
          </a:p>
        </p:txBody>
      </p:sp>
      <p:sp>
        <p:nvSpPr>
          <p:cNvPr id="5" name="Ellipsi 4"/>
          <p:cNvSpPr/>
          <p:nvPr/>
        </p:nvSpPr>
        <p:spPr>
          <a:xfrm>
            <a:off x="3067255" y="214647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3</a:t>
            </a:r>
            <a:endParaRPr lang="fi-FI" sz="3600" dirty="0"/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4817244" y="1609875"/>
            <a:ext cx="304196" cy="5494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3666123" y="1609875"/>
            <a:ext cx="304194" cy="5365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/>
          <p:cNvSpPr/>
          <p:nvPr/>
        </p:nvSpPr>
        <p:spPr>
          <a:xfrm>
            <a:off x="525022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11" name="Ellipsi 1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12" name="Suora nuoliyhdysviiva 11"/>
          <p:cNvCxnSpPr>
            <a:stCxn id="4" idx="5"/>
            <a:endCxn id="8" idx="0"/>
          </p:cNvCxnSpPr>
          <p:nvPr/>
        </p:nvCxnSpPr>
        <p:spPr>
          <a:xfrm>
            <a:off x="5528721" y="2884884"/>
            <a:ext cx="32037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4" idx="3"/>
            <a:endCxn id="11" idx="0"/>
          </p:cNvCxnSpPr>
          <p:nvPr/>
        </p:nvCxnSpPr>
        <p:spPr>
          <a:xfrm flipH="1">
            <a:off x="4370898" y="2884884"/>
            <a:ext cx="34326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36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88434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20</a:t>
            </a:r>
            <a:endParaRPr lang="fi-FI" sz="3600" dirty="0"/>
          </a:p>
        </p:txBody>
      </p:sp>
      <p:sp>
        <p:nvSpPr>
          <p:cNvPr id="4" name="Ellipsi 3"/>
          <p:cNvSpPr/>
          <p:nvPr/>
        </p:nvSpPr>
        <p:spPr>
          <a:xfrm>
            <a:off x="454545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dirty="0" smtClean="0"/>
              <a:t>10</a:t>
            </a:r>
            <a:endParaRPr lang="fi-FI" sz="3600" dirty="0"/>
          </a:p>
        </p:txBody>
      </p:sp>
      <p:sp>
        <p:nvSpPr>
          <p:cNvPr id="5" name="Ellipsi 4"/>
          <p:cNvSpPr/>
          <p:nvPr/>
        </p:nvSpPr>
        <p:spPr>
          <a:xfrm>
            <a:off x="3067255" y="214647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4817244" y="1609875"/>
            <a:ext cx="304196" cy="5494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3666123" y="1609875"/>
            <a:ext cx="304194" cy="5365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/>
          <p:cNvSpPr/>
          <p:nvPr/>
        </p:nvSpPr>
        <p:spPr>
          <a:xfrm>
            <a:off x="525022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11" name="Ellipsi 1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12" name="Suora nuoliyhdysviiva 11"/>
          <p:cNvCxnSpPr>
            <a:stCxn id="4" idx="5"/>
            <a:endCxn id="8" idx="0"/>
          </p:cNvCxnSpPr>
          <p:nvPr/>
        </p:nvCxnSpPr>
        <p:spPr>
          <a:xfrm>
            <a:off x="5528721" y="2884884"/>
            <a:ext cx="32037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4" idx="3"/>
            <a:endCxn id="11" idx="0"/>
          </p:cNvCxnSpPr>
          <p:nvPr/>
        </p:nvCxnSpPr>
        <p:spPr>
          <a:xfrm flipH="1">
            <a:off x="4370898" y="2884884"/>
            <a:ext cx="34326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3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88434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45</a:t>
            </a:r>
            <a:endParaRPr lang="fi-FI" sz="3600" dirty="0"/>
          </a:p>
        </p:txBody>
      </p:sp>
      <p:sp>
        <p:nvSpPr>
          <p:cNvPr id="4" name="Ellipsi 3"/>
          <p:cNvSpPr/>
          <p:nvPr/>
        </p:nvSpPr>
        <p:spPr>
          <a:xfrm>
            <a:off x="454545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5" name="Ellipsi 4"/>
          <p:cNvSpPr/>
          <p:nvPr/>
        </p:nvSpPr>
        <p:spPr>
          <a:xfrm>
            <a:off x="3067255" y="214647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4817244" y="1609875"/>
            <a:ext cx="304196" cy="5494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3666123" y="1609875"/>
            <a:ext cx="304194" cy="5365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/>
          <p:cNvSpPr/>
          <p:nvPr/>
        </p:nvSpPr>
        <p:spPr>
          <a:xfrm>
            <a:off x="525022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11" name="Ellipsi 1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12" name="Suora nuoliyhdysviiva 11"/>
          <p:cNvCxnSpPr>
            <a:stCxn id="4" idx="5"/>
            <a:endCxn id="8" idx="0"/>
          </p:cNvCxnSpPr>
          <p:nvPr/>
        </p:nvCxnSpPr>
        <p:spPr>
          <a:xfrm>
            <a:off x="5528721" y="2884884"/>
            <a:ext cx="32037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4" idx="3"/>
            <a:endCxn id="11" idx="0"/>
          </p:cNvCxnSpPr>
          <p:nvPr/>
        </p:nvCxnSpPr>
        <p:spPr>
          <a:xfrm flipH="1">
            <a:off x="4370898" y="2884884"/>
            <a:ext cx="34326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2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i 4"/>
          <p:cNvSpPr/>
          <p:nvPr/>
        </p:nvSpPr>
        <p:spPr>
          <a:xfrm>
            <a:off x="3052294" y="91439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24</a:t>
            </a:r>
            <a:endParaRPr lang="fi-FI" sz="3600" dirty="0"/>
          </a:p>
        </p:txBody>
      </p:sp>
      <p:sp>
        <p:nvSpPr>
          <p:cNvPr id="6" name="Ellipsi 5"/>
          <p:cNvSpPr/>
          <p:nvPr/>
        </p:nvSpPr>
        <p:spPr>
          <a:xfrm>
            <a:off x="441666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6</a:t>
            </a:r>
            <a:endParaRPr lang="fi-FI" sz="3600" dirty="0"/>
          </a:p>
        </p:txBody>
      </p:sp>
      <p:sp>
        <p:nvSpPr>
          <p:cNvPr id="7" name="Ellipsi 6"/>
          <p:cNvSpPr/>
          <p:nvPr/>
        </p:nvSpPr>
        <p:spPr>
          <a:xfrm>
            <a:off x="1701987" y="2159358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4</a:t>
            </a:r>
            <a:endParaRPr lang="fi-FI" sz="3600" dirty="0"/>
          </a:p>
        </p:txBody>
      </p:sp>
      <p:cxnSp>
        <p:nvCxnSpPr>
          <p:cNvPr id="9" name="Suora nuoliyhdysviiva 8"/>
          <p:cNvCxnSpPr>
            <a:stCxn id="5" idx="5"/>
            <a:endCxn id="6" idx="0"/>
          </p:cNvCxnSpPr>
          <p:nvPr/>
        </p:nvCxnSpPr>
        <p:spPr>
          <a:xfrm>
            <a:off x="4074625" y="1639925"/>
            <a:ext cx="91802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5" idx="3"/>
            <a:endCxn id="7" idx="0"/>
          </p:cNvCxnSpPr>
          <p:nvPr/>
        </p:nvCxnSpPr>
        <p:spPr>
          <a:xfrm flipH="1">
            <a:off x="2300855" y="1639925"/>
            <a:ext cx="926843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/>
          <p:cNvSpPr/>
          <p:nvPr/>
        </p:nvSpPr>
        <p:spPr>
          <a:xfrm>
            <a:off x="499264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19" name="Ellipsi 18"/>
          <p:cNvSpPr/>
          <p:nvPr/>
        </p:nvSpPr>
        <p:spPr>
          <a:xfrm>
            <a:off x="2329377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20" name="Ellipsi 19"/>
          <p:cNvSpPr/>
          <p:nvPr/>
        </p:nvSpPr>
        <p:spPr>
          <a:xfrm>
            <a:off x="1108758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21" name="Ellipsi 20"/>
          <p:cNvSpPr/>
          <p:nvPr/>
        </p:nvSpPr>
        <p:spPr>
          <a:xfrm>
            <a:off x="375020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29" name="Suora nuoliyhdysviiva 28"/>
          <p:cNvCxnSpPr>
            <a:stCxn id="6" idx="5"/>
            <a:endCxn id="18" idx="0"/>
          </p:cNvCxnSpPr>
          <p:nvPr/>
        </p:nvCxnSpPr>
        <p:spPr>
          <a:xfrm>
            <a:off x="5399931" y="2884884"/>
            <a:ext cx="19158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/>
          <p:cNvCxnSpPr>
            <a:stCxn id="6" idx="3"/>
            <a:endCxn id="21" idx="0"/>
          </p:cNvCxnSpPr>
          <p:nvPr/>
        </p:nvCxnSpPr>
        <p:spPr>
          <a:xfrm flipH="1">
            <a:off x="4349077" y="2884884"/>
            <a:ext cx="236291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nuoliyhdysviiva 35"/>
          <p:cNvCxnSpPr>
            <a:stCxn id="7" idx="5"/>
            <a:endCxn id="19" idx="0"/>
          </p:cNvCxnSpPr>
          <p:nvPr/>
        </p:nvCxnSpPr>
        <p:spPr>
          <a:xfrm>
            <a:off x="2724318" y="2884884"/>
            <a:ext cx="203927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/>
          <p:cNvCxnSpPr>
            <a:stCxn id="7" idx="3"/>
            <a:endCxn id="20" idx="0"/>
          </p:cNvCxnSpPr>
          <p:nvPr/>
        </p:nvCxnSpPr>
        <p:spPr>
          <a:xfrm flipH="1">
            <a:off x="1707626" y="2884884"/>
            <a:ext cx="16976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8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88434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70</a:t>
            </a:r>
            <a:endParaRPr lang="fi-FI" sz="3600" dirty="0"/>
          </a:p>
        </p:txBody>
      </p:sp>
      <p:sp>
        <p:nvSpPr>
          <p:cNvPr id="4" name="Ellipsi 3"/>
          <p:cNvSpPr/>
          <p:nvPr/>
        </p:nvSpPr>
        <p:spPr>
          <a:xfrm>
            <a:off x="454545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5" name="Ellipsi 4"/>
          <p:cNvSpPr/>
          <p:nvPr/>
        </p:nvSpPr>
        <p:spPr>
          <a:xfrm>
            <a:off x="3067255" y="214647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4817244" y="1609875"/>
            <a:ext cx="304196" cy="5494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3666123" y="1609875"/>
            <a:ext cx="304194" cy="5365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3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Ryhmä 12"/>
          <p:cNvGrpSpPr/>
          <p:nvPr/>
        </p:nvGrpSpPr>
        <p:grpSpPr>
          <a:xfrm>
            <a:off x="0" y="0"/>
            <a:ext cx="12098841" cy="4756230"/>
            <a:chOff x="0" y="0"/>
            <a:chExt cx="12098841" cy="4756230"/>
          </a:xfrm>
        </p:grpSpPr>
        <p:sp>
          <p:nvSpPr>
            <p:cNvPr id="3" name="Ellipsi 2"/>
            <p:cNvSpPr/>
            <p:nvPr/>
          </p:nvSpPr>
          <p:spPr>
            <a:xfrm>
              <a:off x="0" y="0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 smtClean="0"/>
                <a:t>12</a:t>
              </a:r>
              <a:endParaRPr lang="fi-FI" sz="3600" dirty="0"/>
            </a:p>
          </p:txBody>
        </p:sp>
        <p:sp>
          <p:nvSpPr>
            <p:cNvPr id="8" name="Ellipsi 7"/>
            <p:cNvSpPr/>
            <p:nvPr/>
          </p:nvSpPr>
          <p:spPr>
            <a:xfrm>
              <a:off x="5558397" y="0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 smtClean="0"/>
                <a:t>30</a:t>
              </a:r>
              <a:endParaRPr lang="fi-FI" sz="3600" dirty="0"/>
            </a:p>
          </p:txBody>
        </p:sp>
        <p:sp>
          <p:nvSpPr>
            <p:cNvPr id="9" name="Ellipsi 8"/>
            <p:cNvSpPr/>
            <p:nvPr/>
          </p:nvSpPr>
          <p:spPr>
            <a:xfrm>
              <a:off x="10901106" y="0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 smtClean="0"/>
                <a:t>42</a:t>
              </a:r>
              <a:endParaRPr lang="fi-FI" sz="3600" dirty="0"/>
            </a:p>
          </p:txBody>
        </p:sp>
        <p:sp>
          <p:nvSpPr>
            <p:cNvPr id="10" name="Ellipsi 9"/>
            <p:cNvSpPr/>
            <p:nvPr/>
          </p:nvSpPr>
          <p:spPr>
            <a:xfrm>
              <a:off x="0" y="3906224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 smtClean="0"/>
                <a:t>24</a:t>
              </a:r>
              <a:endParaRPr lang="fi-FI" sz="3600" dirty="0"/>
            </a:p>
          </p:txBody>
        </p:sp>
        <p:sp>
          <p:nvSpPr>
            <p:cNvPr id="11" name="Ellipsi 10"/>
            <p:cNvSpPr/>
            <p:nvPr/>
          </p:nvSpPr>
          <p:spPr>
            <a:xfrm>
              <a:off x="5558397" y="3906224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 smtClean="0"/>
                <a:t>16</a:t>
              </a:r>
              <a:endParaRPr lang="fi-FI" sz="3600" dirty="0"/>
            </a:p>
          </p:txBody>
        </p:sp>
        <p:sp>
          <p:nvSpPr>
            <p:cNvPr id="12" name="Ellipsi 11"/>
            <p:cNvSpPr/>
            <p:nvPr/>
          </p:nvSpPr>
          <p:spPr>
            <a:xfrm>
              <a:off x="10901106" y="3906224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 smtClean="0"/>
                <a:t>36</a:t>
              </a:r>
              <a:endParaRPr lang="fi-FI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643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i 4"/>
          <p:cNvSpPr/>
          <p:nvPr/>
        </p:nvSpPr>
        <p:spPr>
          <a:xfrm>
            <a:off x="3052294" y="91439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6" name="Ellipsi 5"/>
          <p:cNvSpPr/>
          <p:nvPr/>
        </p:nvSpPr>
        <p:spPr>
          <a:xfrm>
            <a:off x="441666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14</a:t>
            </a:r>
            <a:endParaRPr lang="fi-FI" sz="3600" dirty="0"/>
          </a:p>
        </p:txBody>
      </p:sp>
      <p:sp>
        <p:nvSpPr>
          <p:cNvPr id="7" name="Ellipsi 6"/>
          <p:cNvSpPr/>
          <p:nvPr/>
        </p:nvSpPr>
        <p:spPr>
          <a:xfrm>
            <a:off x="1701987" y="2159358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9" name="Suora nuoliyhdysviiva 8"/>
          <p:cNvCxnSpPr>
            <a:stCxn id="5" idx="5"/>
            <a:endCxn id="6" idx="0"/>
          </p:cNvCxnSpPr>
          <p:nvPr/>
        </p:nvCxnSpPr>
        <p:spPr>
          <a:xfrm>
            <a:off x="4074625" y="1639925"/>
            <a:ext cx="91802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5" idx="3"/>
            <a:endCxn id="7" idx="0"/>
          </p:cNvCxnSpPr>
          <p:nvPr/>
        </p:nvCxnSpPr>
        <p:spPr>
          <a:xfrm flipH="1">
            <a:off x="2300855" y="1639925"/>
            <a:ext cx="926843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/>
          <p:cNvSpPr/>
          <p:nvPr/>
        </p:nvSpPr>
        <p:spPr>
          <a:xfrm>
            <a:off x="499264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19" name="Ellipsi 18"/>
          <p:cNvSpPr/>
          <p:nvPr/>
        </p:nvSpPr>
        <p:spPr>
          <a:xfrm>
            <a:off x="2329377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3</a:t>
            </a:r>
            <a:endParaRPr lang="fi-FI" sz="3600" dirty="0"/>
          </a:p>
        </p:txBody>
      </p:sp>
      <p:sp>
        <p:nvSpPr>
          <p:cNvPr id="20" name="Ellipsi 19"/>
          <p:cNvSpPr/>
          <p:nvPr/>
        </p:nvSpPr>
        <p:spPr>
          <a:xfrm>
            <a:off x="1108758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2</a:t>
            </a:r>
            <a:endParaRPr lang="fi-FI" sz="3600" dirty="0"/>
          </a:p>
        </p:txBody>
      </p:sp>
      <p:sp>
        <p:nvSpPr>
          <p:cNvPr id="21" name="Ellipsi 20"/>
          <p:cNvSpPr/>
          <p:nvPr/>
        </p:nvSpPr>
        <p:spPr>
          <a:xfrm>
            <a:off x="375020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29" name="Suora nuoliyhdysviiva 28"/>
          <p:cNvCxnSpPr>
            <a:stCxn id="6" idx="5"/>
            <a:endCxn id="18" idx="0"/>
          </p:cNvCxnSpPr>
          <p:nvPr/>
        </p:nvCxnSpPr>
        <p:spPr>
          <a:xfrm>
            <a:off x="5399931" y="2884884"/>
            <a:ext cx="19158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/>
          <p:cNvCxnSpPr>
            <a:stCxn id="6" idx="3"/>
            <a:endCxn id="21" idx="0"/>
          </p:cNvCxnSpPr>
          <p:nvPr/>
        </p:nvCxnSpPr>
        <p:spPr>
          <a:xfrm flipH="1">
            <a:off x="4349077" y="2884884"/>
            <a:ext cx="236291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nuoliyhdysviiva 35"/>
          <p:cNvCxnSpPr>
            <a:stCxn id="7" idx="5"/>
            <a:endCxn id="19" idx="0"/>
          </p:cNvCxnSpPr>
          <p:nvPr/>
        </p:nvCxnSpPr>
        <p:spPr>
          <a:xfrm>
            <a:off x="2724318" y="2884884"/>
            <a:ext cx="203927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/>
          <p:cNvCxnSpPr>
            <a:stCxn id="7" idx="3"/>
            <a:endCxn id="20" idx="0"/>
          </p:cNvCxnSpPr>
          <p:nvPr/>
        </p:nvCxnSpPr>
        <p:spPr>
          <a:xfrm flipH="1">
            <a:off x="1707626" y="2884884"/>
            <a:ext cx="16976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7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88434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88</a:t>
            </a:r>
            <a:endParaRPr lang="fi-FI" sz="3600" dirty="0"/>
          </a:p>
        </p:txBody>
      </p:sp>
      <p:sp>
        <p:nvSpPr>
          <p:cNvPr id="4" name="Ellipsi 3"/>
          <p:cNvSpPr/>
          <p:nvPr/>
        </p:nvSpPr>
        <p:spPr>
          <a:xfrm>
            <a:off x="454545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5" name="Ellipsi 4"/>
          <p:cNvSpPr/>
          <p:nvPr/>
        </p:nvSpPr>
        <p:spPr>
          <a:xfrm>
            <a:off x="3067255" y="214647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4817244" y="1609875"/>
            <a:ext cx="304196" cy="5494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3666123" y="1609875"/>
            <a:ext cx="304194" cy="5365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/>
          <p:cNvSpPr/>
          <p:nvPr/>
        </p:nvSpPr>
        <p:spPr>
          <a:xfrm>
            <a:off x="525022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4</a:t>
            </a:r>
          </a:p>
        </p:txBody>
      </p:sp>
      <p:sp>
        <p:nvSpPr>
          <p:cNvPr id="9" name="Ellipsi 8"/>
          <p:cNvSpPr/>
          <p:nvPr/>
        </p:nvSpPr>
        <p:spPr>
          <a:xfrm>
            <a:off x="5977886" y="477375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10" name="Ellipsi 9"/>
          <p:cNvSpPr/>
          <p:nvPr/>
        </p:nvSpPr>
        <p:spPr>
          <a:xfrm>
            <a:off x="4522571" y="477375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11" name="Ellipsi 1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12" name="Suora nuoliyhdysviiva 11"/>
          <p:cNvCxnSpPr>
            <a:stCxn id="4" idx="5"/>
            <a:endCxn id="8" idx="0"/>
          </p:cNvCxnSpPr>
          <p:nvPr/>
        </p:nvCxnSpPr>
        <p:spPr>
          <a:xfrm>
            <a:off x="5528721" y="2884884"/>
            <a:ext cx="32037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4" idx="3"/>
            <a:endCxn id="11" idx="0"/>
          </p:cNvCxnSpPr>
          <p:nvPr/>
        </p:nvCxnSpPr>
        <p:spPr>
          <a:xfrm flipH="1">
            <a:off x="4370898" y="2884884"/>
            <a:ext cx="34326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nuoliyhdysviiva 13"/>
          <p:cNvCxnSpPr>
            <a:stCxn id="8" idx="5"/>
            <a:endCxn id="9" idx="0"/>
          </p:cNvCxnSpPr>
          <p:nvPr/>
        </p:nvCxnSpPr>
        <p:spPr>
          <a:xfrm>
            <a:off x="6272560" y="4129843"/>
            <a:ext cx="304194" cy="6439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8" idx="3"/>
            <a:endCxn id="10" idx="0"/>
          </p:cNvCxnSpPr>
          <p:nvPr/>
        </p:nvCxnSpPr>
        <p:spPr>
          <a:xfrm flipH="1">
            <a:off x="5121439" y="4129843"/>
            <a:ext cx="304194" cy="6439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14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88434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dirty="0" smtClean="0"/>
              <a:t>490</a:t>
            </a:r>
            <a:endParaRPr lang="fi-FI" sz="3200" dirty="0"/>
          </a:p>
        </p:txBody>
      </p:sp>
      <p:sp>
        <p:nvSpPr>
          <p:cNvPr id="4" name="Ellipsi 3"/>
          <p:cNvSpPr/>
          <p:nvPr/>
        </p:nvSpPr>
        <p:spPr>
          <a:xfrm>
            <a:off x="454545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5" name="Ellipsi 4"/>
          <p:cNvSpPr/>
          <p:nvPr/>
        </p:nvSpPr>
        <p:spPr>
          <a:xfrm>
            <a:off x="3067255" y="214647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4817244" y="1609875"/>
            <a:ext cx="304196" cy="5494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3666123" y="1609875"/>
            <a:ext cx="304194" cy="5365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/>
          <p:cNvSpPr/>
          <p:nvPr/>
        </p:nvSpPr>
        <p:spPr>
          <a:xfrm>
            <a:off x="525022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35</a:t>
            </a:r>
            <a:endParaRPr lang="fi-FI" sz="3600" dirty="0"/>
          </a:p>
        </p:txBody>
      </p:sp>
      <p:sp>
        <p:nvSpPr>
          <p:cNvPr id="9" name="Ellipsi 8"/>
          <p:cNvSpPr/>
          <p:nvPr/>
        </p:nvSpPr>
        <p:spPr>
          <a:xfrm>
            <a:off x="5977886" y="477375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10" name="Ellipsi 9"/>
          <p:cNvSpPr/>
          <p:nvPr/>
        </p:nvSpPr>
        <p:spPr>
          <a:xfrm>
            <a:off x="4522571" y="477375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11" name="Ellipsi 1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12" name="Suora nuoliyhdysviiva 11"/>
          <p:cNvCxnSpPr>
            <a:stCxn id="4" idx="5"/>
            <a:endCxn id="8" idx="0"/>
          </p:cNvCxnSpPr>
          <p:nvPr/>
        </p:nvCxnSpPr>
        <p:spPr>
          <a:xfrm>
            <a:off x="5528721" y="2884884"/>
            <a:ext cx="32037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4" idx="3"/>
            <a:endCxn id="11" idx="0"/>
          </p:cNvCxnSpPr>
          <p:nvPr/>
        </p:nvCxnSpPr>
        <p:spPr>
          <a:xfrm flipH="1">
            <a:off x="4370898" y="2884884"/>
            <a:ext cx="34326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nuoliyhdysviiva 13"/>
          <p:cNvCxnSpPr>
            <a:stCxn id="8" idx="5"/>
            <a:endCxn id="9" idx="0"/>
          </p:cNvCxnSpPr>
          <p:nvPr/>
        </p:nvCxnSpPr>
        <p:spPr>
          <a:xfrm>
            <a:off x="6272560" y="4129843"/>
            <a:ext cx="304194" cy="6439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8" idx="3"/>
            <a:endCxn id="10" idx="0"/>
          </p:cNvCxnSpPr>
          <p:nvPr/>
        </p:nvCxnSpPr>
        <p:spPr>
          <a:xfrm flipH="1">
            <a:off x="5121439" y="4129843"/>
            <a:ext cx="304194" cy="6439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53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i 4"/>
          <p:cNvSpPr/>
          <p:nvPr/>
        </p:nvSpPr>
        <p:spPr>
          <a:xfrm>
            <a:off x="3052294" y="914399"/>
            <a:ext cx="1314177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140</a:t>
            </a:r>
            <a:endParaRPr lang="fi-FI" sz="3600" dirty="0"/>
          </a:p>
        </p:txBody>
      </p:sp>
      <p:sp>
        <p:nvSpPr>
          <p:cNvPr id="6" name="Ellipsi 5"/>
          <p:cNvSpPr/>
          <p:nvPr/>
        </p:nvSpPr>
        <p:spPr>
          <a:xfrm>
            <a:off x="441666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10</a:t>
            </a:r>
            <a:endParaRPr lang="fi-FI" sz="3600" dirty="0"/>
          </a:p>
        </p:txBody>
      </p:sp>
      <p:sp>
        <p:nvSpPr>
          <p:cNvPr id="7" name="Ellipsi 6"/>
          <p:cNvSpPr/>
          <p:nvPr/>
        </p:nvSpPr>
        <p:spPr>
          <a:xfrm>
            <a:off x="1701987" y="2159358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14</a:t>
            </a:r>
            <a:endParaRPr lang="fi-FI" sz="3600" dirty="0"/>
          </a:p>
        </p:txBody>
      </p:sp>
      <p:cxnSp>
        <p:nvCxnSpPr>
          <p:cNvPr id="9" name="Suora nuoliyhdysviiva 8"/>
          <p:cNvCxnSpPr>
            <a:stCxn id="5" idx="5"/>
            <a:endCxn id="6" idx="0"/>
          </p:cNvCxnSpPr>
          <p:nvPr/>
        </p:nvCxnSpPr>
        <p:spPr>
          <a:xfrm>
            <a:off x="4174014" y="1639925"/>
            <a:ext cx="81863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5" idx="3"/>
            <a:endCxn id="7" idx="0"/>
          </p:cNvCxnSpPr>
          <p:nvPr/>
        </p:nvCxnSpPr>
        <p:spPr>
          <a:xfrm flipH="1">
            <a:off x="2300855" y="1639925"/>
            <a:ext cx="926843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/>
          <p:cNvSpPr/>
          <p:nvPr/>
        </p:nvSpPr>
        <p:spPr>
          <a:xfrm>
            <a:off x="499264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5</a:t>
            </a:r>
          </a:p>
        </p:txBody>
      </p:sp>
      <p:sp>
        <p:nvSpPr>
          <p:cNvPr id="19" name="Ellipsi 18"/>
          <p:cNvSpPr/>
          <p:nvPr/>
        </p:nvSpPr>
        <p:spPr>
          <a:xfrm>
            <a:off x="2329377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7</a:t>
            </a:r>
            <a:endParaRPr lang="fi-FI" sz="3600" dirty="0"/>
          </a:p>
        </p:txBody>
      </p:sp>
      <p:sp>
        <p:nvSpPr>
          <p:cNvPr id="20" name="Ellipsi 19"/>
          <p:cNvSpPr/>
          <p:nvPr/>
        </p:nvSpPr>
        <p:spPr>
          <a:xfrm>
            <a:off x="1108758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  <a:endParaRPr lang="fi-FI" sz="3600" dirty="0"/>
          </a:p>
        </p:txBody>
      </p:sp>
      <p:sp>
        <p:nvSpPr>
          <p:cNvPr id="21" name="Ellipsi 2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2</a:t>
            </a:r>
            <a:endParaRPr lang="fi-FI" sz="3600" dirty="0"/>
          </a:p>
        </p:txBody>
      </p:sp>
      <p:cxnSp>
        <p:nvCxnSpPr>
          <p:cNvPr id="29" name="Suora nuoliyhdysviiva 28"/>
          <p:cNvCxnSpPr>
            <a:stCxn id="6" idx="5"/>
            <a:endCxn id="18" idx="0"/>
          </p:cNvCxnSpPr>
          <p:nvPr/>
        </p:nvCxnSpPr>
        <p:spPr>
          <a:xfrm>
            <a:off x="5399931" y="2884884"/>
            <a:ext cx="19158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/>
          <p:cNvCxnSpPr>
            <a:stCxn id="6" idx="3"/>
            <a:endCxn id="21" idx="0"/>
          </p:cNvCxnSpPr>
          <p:nvPr/>
        </p:nvCxnSpPr>
        <p:spPr>
          <a:xfrm flipH="1">
            <a:off x="4370898" y="2884884"/>
            <a:ext cx="21447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nuoliyhdysviiva 35"/>
          <p:cNvCxnSpPr>
            <a:stCxn id="7" idx="5"/>
            <a:endCxn id="19" idx="0"/>
          </p:cNvCxnSpPr>
          <p:nvPr/>
        </p:nvCxnSpPr>
        <p:spPr>
          <a:xfrm>
            <a:off x="2724318" y="2884884"/>
            <a:ext cx="203927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/>
          <p:cNvCxnSpPr>
            <a:stCxn id="7" idx="3"/>
            <a:endCxn id="20" idx="0"/>
          </p:cNvCxnSpPr>
          <p:nvPr/>
        </p:nvCxnSpPr>
        <p:spPr>
          <a:xfrm flipH="1">
            <a:off x="1707626" y="2884884"/>
            <a:ext cx="16976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1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i 4"/>
          <p:cNvSpPr/>
          <p:nvPr/>
        </p:nvSpPr>
        <p:spPr>
          <a:xfrm>
            <a:off x="3052294" y="914399"/>
            <a:ext cx="1314177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99</a:t>
            </a:r>
            <a:endParaRPr lang="fi-FI" sz="3600" dirty="0"/>
          </a:p>
        </p:txBody>
      </p:sp>
      <p:sp>
        <p:nvSpPr>
          <p:cNvPr id="6" name="Ellipsi 5"/>
          <p:cNvSpPr/>
          <p:nvPr/>
        </p:nvSpPr>
        <p:spPr>
          <a:xfrm>
            <a:off x="441666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11</a:t>
            </a:r>
            <a:endParaRPr lang="fi-FI" sz="3600" dirty="0"/>
          </a:p>
        </p:txBody>
      </p:sp>
      <p:sp>
        <p:nvSpPr>
          <p:cNvPr id="7" name="Ellipsi 6"/>
          <p:cNvSpPr/>
          <p:nvPr/>
        </p:nvSpPr>
        <p:spPr>
          <a:xfrm>
            <a:off x="1701987" y="2159358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9</a:t>
            </a:r>
            <a:endParaRPr lang="fi-FI" sz="3600" dirty="0"/>
          </a:p>
        </p:txBody>
      </p:sp>
      <p:cxnSp>
        <p:nvCxnSpPr>
          <p:cNvPr id="9" name="Suora nuoliyhdysviiva 8"/>
          <p:cNvCxnSpPr>
            <a:stCxn id="5" idx="5"/>
            <a:endCxn id="6" idx="0"/>
          </p:cNvCxnSpPr>
          <p:nvPr/>
        </p:nvCxnSpPr>
        <p:spPr>
          <a:xfrm>
            <a:off x="4174014" y="1639925"/>
            <a:ext cx="81863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5" idx="3"/>
            <a:endCxn id="7" idx="0"/>
          </p:cNvCxnSpPr>
          <p:nvPr/>
        </p:nvCxnSpPr>
        <p:spPr>
          <a:xfrm flipH="1">
            <a:off x="2300855" y="1639925"/>
            <a:ext cx="926843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/>
          <p:cNvSpPr/>
          <p:nvPr/>
        </p:nvSpPr>
        <p:spPr>
          <a:xfrm>
            <a:off x="2329377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  <a:endParaRPr lang="fi-FI" sz="3600" dirty="0"/>
          </a:p>
        </p:txBody>
      </p:sp>
      <p:sp>
        <p:nvSpPr>
          <p:cNvPr id="20" name="Ellipsi 19"/>
          <p:cNvSpPr/>
          <p:nvPr/>
        </p:nvSpPr>
        <p:spPr>
          <a:xfrm>
            <a:off x="1108758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3</a:t>
            </a:r>
            <a:endParaRPr lang="fi-FI" sz="3600" dirty="0"/>
          </a:p>
        </p:txBody>
      </p:sp>
      <p:cxnSp>
        <p:nvCxnSpPr>
          <p:cNvPr id="36" name="Suora nuoliyhdysviiva 35"/>
          <p:cNvCxnSpPr>
            <a:stCxn id="7" idx="5"/>
            <a:endCxn id="19" idx="0"/>
          </p:cNvCxnSpPr>
          <p:nvPr/>
        </p:nvCxnSpPr>
        <p:spPr>
          <a:xfrm>
            <a:off x="2724318" y="2884884"/>
            <a:ext cx="203927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/>
          <p:cNvCxnSpPr>
            <a:stCxn id="7" idx="3"/>
            <a:endCxn id="20" idx="0"/>
          </p:cNvCxnSpPr>
          <p:nvPr/>
        </p:nvCxnSpPr>
        <p:spPr>
          <a:xfrm flipH="1">
            <a:off x="1707626" y="2884884"/>
            <a:ext cx="16976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41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i 4"/>
          <p:cNvSpPr/>
          <p:nvPr/>
        </p:nvSpPr>
        <p:spPr>
          <a:xfrm>
            <a:off x="2899722" y="914399"/>
            <a:ext cx="1585192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1000</a:t>
            </a:r>
            <a:endParaRPr lang="fi-FI" sz="3600" dirty="0"/>
          </a:p>
        </p:txBody>
      </p:sp>
      <p:sp>
        <p:nvSpPr>
          <p:cNvPr id="6" name="Ellipsi 5"/>
          <p:cNvSpPr/>
          <p:nvPr/>
        </p:nvSpPr>
        <p:spPr>
          <a:xfrm>
            <a:off x="4416667" y="2159358"/>
            <a:ext cx="1270030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100</a:t>
            </a:r>
            <a:endParaRPr lang="fi-FI" sz="3600" dirty="0"/>
          </a:p>
        </p:txBody>
      </p:sp>
      <p:sp>
        <p:nvSpPr>
          <p:cNvPr id="7" name="Ellipsi 6"/>
          <p:cNvSpPr/>
          <p:nvPr/>
        </p:nvSpPr>
        <p:spPr>
          <a:xfrm>
            <a:off x="1701987" y="2159358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10</a:t>
            </a:r>
            <a:endParaRPr lang="fi-FI" sz="3600" dirty="0"/>
          </a:p>
        </p:txBody>
      </p:sp>
      <p:cxnSp>
        <p:nvCxnSpPr>
          <p:cNvPr id="9" name="Suora nuoliyhdysviiva 8"/>
          <p:cNvCxnSpPr>
            <a:stCxn id="5" idx="5"/>
            <a:endCxn id="6" idx="0"/>
          </p:cNvCxnSpPr>
          <p:nvPr/>
        </p:nvCxnSpPr>
        <p:spPr>
          <a:xfrm>
            <a:off x="4252768" y="1639925"/>
            <a:ext cx="798914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5" idx="3"/>
            <a:endCxn id="7" idx="0"/>
          </p:cNvCxnSpPr>
          <p:nvPr/>
        </p:nvCxnSpPr>
        <p:spPr>
          <a:xfrm flipH="1">
            <a:off x="2300855" y="1639925"/>
            <a:ext cx="831013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/>
          <p:cNvSpPr/>
          <p:nvPr/>
        </p:nvSpPr>
        <p:spPr>
          <a:xfrm>
            <a:off x="5010067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10</a:t>
            </a:r>
          </a:p>
        </p:txBody>
      </p:sp>
      <p:sp>
        <p:nvSpPr>
          <p:cNvPr id="19" name="Ellipsi 18"/>
          <p:cNvSpPr/>
          <p:nvPr/>
        </p:nvSpPr>
        <p:spPr>
          <a:xfrm>
            <a:off x="2329377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5</a:t>
            </a:r>
            <a:endParaRPr lang="fi-FI" sz="3600" dirty="0"/>
          </a:p>
        </p:txBody>
      </p:sp>
      <p:sp>
        <p:nvSpPr>
          <p:cNvPr id="20" name="Ellipsi 19"/>
          <p:cNvSpPr/>
          <p:nvPr/>
        </p:nvSpPr>
        <p:spPr>
          <a:xfrm>
            <a:off x="1108758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  <a:endParaRPr lang="fi-FI" sz="3600" dirty="0"/>
          </a:p>
        </p:txBody>
      </p:sp>
      <p:sp>
        <p:nvSpPr>
          <p:cNvPr id="21" name="Ellipsi 20"/>
          <p:cNvSpPr/>
          <p:nvPr/>
        </p:nvSpPr>
        <p:spPr>
          <a:xfrm>
            <a:off x="3789448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10</a:t>
            </a:r>
            <a:endParaRPr lang="fi-FI" sz="3600" dirty="0"/>
          </a:p>
        </p:txBody>
      </p:sp>
      <p:cxnSp>
        <p:nvCxnSpPr>
          <p:cNvPr id="29" name="Suora nuoliyhdysviiva 28"/>
          <p:cNvCxnSpPr>
            <a:stCxn id="6" idx="5"/>
            <a:endCxn id="18" idx="0"/>
          </p:cNvCxnSpPr>
          <p:nvPr/>
        </p:nvCxnSpPr>
        <p:spPr>
          <a:xfrm>
            <a:off x="5500705" y="2884884"/>
            <a:ext cx="10823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/>
          <p:cNvCxnSpPr>
            <a:stCxn id="6" idx="3"/>
            <a:endCxn id="21" idx="0"/>
          </p:cNvCxnSpPr>
          <p:nvPr/>
        </p:nvCxnSpPr>
        <p:spPr>
          <a:xfrm flipH="1">
            <a:off x="4370898" y="2884884"/>
            <a:ext cx="21447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nuoliyhdysviiva 35"/>
          <p:cNvCxnSpPr>
            <a:stCxn id="7" idx="5"/>
            <a:endCxn id="19" idx="0"/>
          </p:cNvCxnSpPr>
          <p:nvPr/>
        </p:nvCxnSpPr>
        <p:spPr>
          <a:xfrm>
            <a:off x="2724318" y="2884884"/>
            <a:ext cx="203927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/>
          <p:cNvCxnSpPr>
            <a:stCxn id="7" idx="3"/>
            <a:endCxn id="20" idx="0"/>
          </p:cNvCxnSpPr>
          <p:nvPr/>
        </p:nvCxnSpPr>
        <p:spPr>
          <a:xfrm flipH="1">
            <a:off x="1707626" y="2884884"/>
            <a:ext cx="16976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lipsi 23"/>
          <p:cNvSpPr/>
          <p:nvPr/>
        </p:nvSpPr>
        <p:spPr>
          <a:xfrm>
            <a:off x="5010067" y="455869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  <a:endParaRPr lang="fi-FI" sz="3600" dirty="0"/>
          </a:p>
        </p:txBody>
      </p:sp>
      <p:sp>
        <p:nvSpPr>
          <p:cNvPr id="25" name="Ellipsi 24"/>
          <p:cNvSpPr/>
          <p:nvPr/>
        </p:nvSpPr>
        <p:spPr>
          <a:xfrm>
            <a:off x="6207802" y="455869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5</a:t>
            </a:r>
            <a:endParaRPr lang="fi-FI" sz="3600" dirty="0"/>
          </a:p>
        </p:txBody>
      </p:sp>
      <p:cxnSp>
        <p:nvCxnSpPr>
          <p:cNvPr id="14" name="Suora nuoliyhdysviiva 13"/>
          <p:cNvCxnSpPr>
            <a:stCxn id="18" idx="5"/>
            <a:endCxn id="25" idx="0"/>
          </p:cNvCxnSpPr>
          <p:nvPr/>
        </p:nvCxnSpPr>
        <p:spPr>
          <a:xfrm>
            <a:off x="6032398" y="4129843"/>
            <a:ext cx="774272" cy="4288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nuoliyhdysviiva 22"/>
          <p:cNvCxnSpPr>
            <a:stCxn id="18" idx="4"/>
            <a:endCxn id="24" idx="0"/>
          </p:cNvCxnSpPr>
          <p:nvPr/>
        </p:nvCxnSpPr>
        <p:spPr>
          <a:xfrm>
            <a:off x="5608935" y="4254323"/>
            <a:ext cx="0" cy="304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lipsi 29"/>
          <p:cNvSpPr/>
          <p:nvPr/>
        </p:nvSpPr>
        <p:spPr>
          <a:xfrm>
            <a:off x="3789448" y="455869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5</a:t>
            </a:r>
            <a:endParaRPr lang="fi-FI" sz="3600" dirty="0"/>
          </a:p>
        </p:txBody>
      </p:sp>
      <p:sp>
        <p:nvSpPr>
          <p:cNvPr id="31" name="Ellipsi 30"/>
          <p:cNvSpPr/>
          <p:nvPr/>
        </p:nvSpPr>
        <p:spPr>
          <a:xfrm>
            <a:off x="2591713" y="455869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  <a:endParaRPr lang="fi-FI" sz="3600" dirty="0"/>
          </a:p>
        </p:txBody>
      </p:sp>
      <p:cxnSp>
        <p:nvCxnSpPr>
          <p:cNvPr id="27" name="Suora nuoliyhdysviiva 26"/>
          <p:cNvCxnSpPr>
            <a:stCxn id="21" idx="3"/>
            <a:endCxn id="31" idx="0"/>
          </p:cNvCxnSpPr>
          <p:nvPr/>
        </p:nvCxnSpPr>
        <p:spPr>
          <a:xfrm flipH="1">
            <a:off x="3190581" y="4129843"/>
            <a:ext cx="774271" cy="4288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nuoliyhdysviiva 31"/>
          <p:cNvCxnSpPr>
            <a:stCxn id="21" idx="4"/>
            <a:endCxn id="30" idx="0"/>
          </p:cNvCxnSpPr>
          <p:nvPr/>
        </p:nvCxnSpPr>
        <p:spPr>
          <a:xfrm>
            <a:off x="4388316" y="4254323"/>
            <a:ext cx="0" cy="304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0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i 4"/>
          <p:cNvSpPr/>
          <p:nvPr/>
        </p:nvSpPr>
        <p:spPr>
          <a:xfrm>
            <a:off x="3052294" y="91439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84</a:t>
            </a:r>
            <a:endParaRPr lang="fi-FI" sz="3600" dirty="0"/>
          </a:p>
        </p:txBody>
      </p:sp>
      <p:sp>
        <p:nvSpPr>
          <p:cNvPr id="6" name="Ellipsi 5"/>
          <p:cNvSpPr/>
          <p:nvPr/>
        </p:nvSpPr>
        <p:spPr>
          <a:xfrm>
            <a:off x="441666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21</a:t>
            </a:r>
            <a:endParaRPr lang="fi-FI" sz="3600" dirty="0"/>
          </a:p>
        </p:txBody>
      </p:sp>
      <p:sp>
        <p:nvSpPr>
          <p:cNvPr id="7" name="Ellipsi 6"/>
          <p:cNvSpPr/>
          <p:nvPr/>
        </p:nvSpPr>
        <p:spPr>
          <a:xfrm>
            <a:off x="1701987" y="2159358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4</a:t>
            </a:r>
            <a:endParaRPr lang="fi-FI" sz="3600" dirty="0"/>
          </a:p>
        </p:txBody>
      </p:sp>
      <p:cxnSp>
        <p:nvCxnSpPr>
          <p:cNvPr id="9" name="Suora nuoliyhdysviiva 8"/>
          <p:cNvCxnSpPr>
            <a:stCxn id="5" idx="5"/>
            <a:endCxn id="6" idx="0"/>
          </p:cNvCxnSpPr>
          <p:nvPr/>
        </p:nvCxnSpPr>
        <p:spPr>
          <a:xfrm>
            <a:off x="4074625" y="1639925"/>
            <a:ext cx="91802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5" idx="3"/>
            <a:endCxn id="7" idx="0"/>
          </p:cNvCxnSpPr>
          <p:nvPr/>
        </p:nvCxnSpPr>
        <p:spPr>
          <a:xfrm flipH="1">
            <a:off x="2300855" y="1639925"/>
            <a:ext cx="926843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/>
          <p:cNvSpPr/>
          <p:nvPr/>
        </p:nvSpPr>
        <p:spPr>
          <a:xfrm>
            <a:off x="499264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7</a:t>
            </a:r>
            <a:endParaRPr lang="fi-FI" sz="3600" dirty="0" smtClean="0"/>
          </a:p>
        </p:txBody>
      </p:sp>
      <p:sp>
        <p:nvSpPr>
          <p:cNvPr id="19" name="Ellipsi 18"/>
          <p:cNvSpPr/>
          <p:nvPr/>
        </p:nvSpPr>
        <p:spPr>
          <a:xfrm>
            <a:off x="2329377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  <a:endParaRPr lang="fi-FI" sz="3600" dirty="0"/>
          </a:p>
        </p:txBody>
      </p:sp>
      <p:sp>
        <p:nvSpPr>
          <p:cNvPr id="20" name="Ellipsi 19"/>
          <p:cNvSpPr/>
          <p:nvPr/>
        </p:nvSpPr>
        <p:spPr>
          <a:xfrm>
            <a:off x="1108758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  <a:endParaRPr lang="fi-FI" sz="3600" dirty="0"/>
          </a:p>
        </p:txBody>
      </p:sp>
      <p:sp>
        <p:nvSpPr>
          <p:cNvPr id="21" name="Ellipsi 2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  <a:endParaRPr lang="fi-FI" sz="3600" dirty="0"/>
          </a:p>
        </p:txBody>
      </p:sp>
      <p:cxnSp>
        <p:nvCxnSpPr>
          <p:cNvPr id="29" name="Suora nuoliyhdysviiva 28"/>
          <p:cNvCxnSpPr>
            <a:stCxn id="6" idx="5"/>
            <a:endCxn id="18" idx="0"/>
          </p:cNvCxnSpPr>
          <p:nvPr/>
        </p:nvCxnSpPr>
        <p:spPr>
          <a:xfrm>
            <a:off x="5399931" y="2884884"/>
            <a:ext cx="19158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/>
          <p:cNvCxnSpPr>
            <a:stCxn id="6" idx="3"/>
            <a:endCxn id="21" idx="0"/>
          </p:cNvCxnSpPr>
          <p:nvPr/>
        </p:nvCxnSpPr>
        <p:spPr>
          <a:xfrm flipH="1">
            <a:off x="4370898" y="2884884"/>
            <a:ext cx="21447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nuoliyhdysviiva 35"/>
          <p:cNvCxnSpPr>
            <a:stCxn id="7" idx="5"/>
            <a:endCxn id="19" idx="0"/>
          </p:cNvCxnSpPr>
          <p:nvPr/>
        </p:nvCxnSpPr>
        <p:spPr>
          <a:xfrm>
            <a:off x="2724318" y="2884884"/>
            <a:ext cx="203927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/>
          <p:cNvCxnSpPr>
            <a:stCxn id="7" idx="3"/>
            <a:endCxn id="20" idx="0"/>
          </p:cNvCxnSpPr>
          <p:nvPr/>
        </p:nvCxnSpPr>
        <p:spPr>
          <a:xfrm flipH="1">
            <a:off x="1707626" y="2884884"/>
            <a:ext cx="16976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/>
          <p:cNvSpPr/>
          <p:nvPr/>
        </p:nvSpPr>
        <p:spPr>
          <a:xfrm>
            <a:off x="2920677" y="455869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  <a:endParaRPr lang="fi-FI" sz="3600" dirty="0"/>
          </a:p>
        </p:txBody>
      </p:sp>
      <p:sp>
        <p:nvSpPr>
          <p:cNvPr id="17" name="Ellipsi 16"/>
          <p:cNvSpPr/>
          <p:nvPr/>
        </p:nvSpPr>
        <p:spPr>
          <a:xfrm>
            <a:off x="1730509" y="455869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  <a:endParaRPr lang="fi-FI" sz="3600" dirty="0"/>
          </a:p>
        </p:txBody>
      </p:sp>
      <p:cxnSp>
        <p:nvCxnSpPr>
          <p:cNvPr id="10" name="Suora nuoliyhdysviiva 9"/>
          <p:cNvCxnSpPr>
            <a:stCxn id="19" idx="5"/>
            <a:endCxn id="16" idx="0"/>
          </p:cNvCxnSpPr>
          <p:nvPr/>
        </p:nvCxnSpPr>
        <p:spPr>
          <a:xfrm>
            <a:off x="3351708" y="4129843"/>
            <a:ext cx="167837" cy="4288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uora nuoliyhdysviiva 11"/>
          <p:cNvCxnSpPr>
            <a:stCxn id="19" idx="3"/>
            <a:endCxn id="17" idx="0"/>
          </p:cNvCxnSpPr>
          <p:nvPr/>
        </p:nvCxnSpPr>
        <p:spPr>
          <a:xfrm flipH="1">
            <a:off x="2329377" y="4129843"/>
            <a:ext cx="175404" cy="4288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lipsi 23"/>
          <p:cNvSpPr/>
          <p:nvPr/>
        </p:nvSpPr>
        <p:spPr>
          <a:xfrm>
            <a:off x="4366471" y="455869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  <a:endParaRPr lang="fi-FI" sz="3600" dirty="0"/>
          </a:p>
        </p:txBody>
      </p:sp>
      <p:sp>
        <p:nvSpPr>
          <p:cNvPr id="25" name="Ellipsi 24"/>
          <p:cNvSpPr/>
          <p:nvPr/>
        </p:nvSpPr>
        <p:spPr>
          <a:xfrm>
            <a:off x="5556639" y="455869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  <a:endParaRPr lang="fi-FI" sz="3600" dirty="0"/>
          </a:p>
        </p:txBody>
      </p:sp>
      <p:cxnSp>
        <p:nvCxnSpPr>
          <p:cNvPr id="14" name="Suora nuoliyhdysviiva 13"/>
          <p:cNvCxnSpPr>
            <a:stCxn id="18" idx="5"/>
            <a:endCxn id="25" idx="0"/>
          </p:cNvCxnSpPr>
          <p:nvPr/>
        </p:nvCxnSpPr>
        <p:spPr>
          <a:xfrm>
            <a:off x="6014980" y="4129843"/>
            <a:ext cx="140527" cy="4288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nuoliyhdysviiva 22"/>
          <p:cNvCxnSpPr>
            <a:stCxn id="18" idx="3"/>
            <a:endCxn id="24" idx="0"/>
          </p:cNvCxnSpPr>
          <p:nvPr/>
        </p:nvCxnSpPr>
        <p:spPr>
          <a:xfrm flipH="1">
            <a:off x="4965339" y="4129843"/>
            <a:ext cx="202714" cy="4288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3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yhmä 1"/>
          <p:cNvGrpSpPr/>
          <p:nvPr/>
        </p:nvGrpSpPr>
        <p:grpSpPr>
          <a:xfrm>
            <a:off x="1108758" y="914399"/>
            <a:ext cx="5081626" cy="3339924"/>
            <a:chOff x="1108758" y="914399"/>
            <a:chExt cx="5081626" cy="3339924"/>
          </a:xfrm>
        </p:grpSpPr>
        <p:sp>
          <p:nvSpPr>
            <p:cNvPr id="5" name="Ellipsi 4"/>
            <p:cNvSpPr/>
            <p:nvPr/>
          </p:nvSpPr>
          <p:spPr>
            <a:xfrm>
              <a:off x="3052294" y="914399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sp>
          <p:nvSpPr>
            <p:cNvPr id="6" name="Ellipsi 5"/>
            <p:cNvSpPr/>
            <p:nvPr/>
          </p:nvSpPr>
          <p:spPr>
            <a:xfrm>
              <a:off x="4416667" y="2159358"/>
              <a:ext cx="115196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sp>
          <p:nvSpPr>
            <p:cNvPr id="7" name="Ellipsi 6"/>
            <p:cNvSpPr/>
            <p:nvPr/>
          </p:nvSpPr>
          <p:spPr>
            <a:xfrm>
              <a:off x="1701987" y="2159358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 smtClean="0"/>
                <a:t>21</a:t>
              </a:r>
              <a:endParaRPr lang="fi-FI" sz="3600" dirty="0"/>
            </a:p>
          </p:txBody>
        </p:sp>
        <p:cxnSp>
          <p:nvCxnSpPr>
            <p:cNvPr id="9" name="Suora nuoliyhdysviiva 8"/>
            <p:cNvCxnSpPr>
              <a:stCxn id="5" idx="5"/>
              <a:endCxn id="6" idx="0"/>
            </p:cNvCxnSpPr>
            <p:nvPr/>
          </p:nvCxnSpPr>
          <p:spPr>
            <a:xfrm>
              <a:off x="4074625" y="1639925"/>
              <a:ext cx="918025" cy="5194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uora nuoliyhdysviiva 14"/>
            <p:cNvCxnSpPr>
              <a:stCxn id="5" idx="3"/>
              <a:endCxn id="7" idx="0"/>
            </p:cNvCxnSpPr>
            <p:nvPr/>
          </p:nvCxnSpPr>
          <p:spPr>
            <a:xfrm flipH="1">
              <a:off x="2300855" y="1639925"/>
              <a:ext cx="926843" cy="5194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i 17"/>
            <p:cNvSpPr/>
            <p:nvPr/>
          </p:nvSpPr>
          <p:spPr>
            <a:xfrm>
              <a:off x="4992649" y="3404317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 smtClean="0"/>
                <a:t>5</a:t>
              </a:r>
              <a:endParaRPr lang="fi-FI" sz="3600" dirty="0"/>
            </a:p>
          </p:txBody>
        </p:sp>
        <p:sp>
          <p:nvSpPr>
            <p:cNvPr id="19" name="Ellipsi 18"/>
            <p:cNvSpPr/>
            <p:nvPr/>
          </p:nvSpPr>
          <p:spPr>
            <a:xfrm>
              <a:off x="2329377" y="3404317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sp>
          <p:nvSpPr>
            <p:cNvPr id="20" name="Ellipsi 19"/>
            <p:cNvSpPr/>
            <p:nvPr/>
          </p:nvSpPr>
          <p:spPr>
            <a:xfrm>
              <a:off x="1108758" y="3404317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sp>
          <p:nvSpPr>
            <p:cNvPr id="21" name="Ellipsi 20"/>
            <p:cNvSpPr/>
            <p:nvPr/>
          </p:nvSpPr>
          <p:spPr>
            <a:xfrm>
              <a:off x="3772030" y="3404317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/>
                <a:t>2</a:t>
              </a:r>
            </a:p>
          </p:txBody>
        </p:sp>
        <p:cxnSp>
          <p:nvCxnSpPr>
            <p:cNvPr id="29" name="Suora nuoliyhdysviiva 28"/>
            <p:cNvCxnSpPr>
              <a:stCxn id="6" idx="5"/>
              <a:endCxn id="18" idx="0"/>
            </p:cNvCxnSpPr>
            <p:nvPr/>
          </p:nvCxnSpPr>
          <p:spPr>
            <a:xfrm>
              <a:off x="5399931" y="2884884"/>
              <a:ext cx="191586" cy="5194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uora nuoliyhdysviiva 32"/>
            <p:cNvCxnSpPr>
              <a:stCxn id="6" idx="3"/>
              <a:endCxn id="21" idx="0"/>
            </p:cNvCxnSpPr>
            <p:nvPr/>
          </p:nvCxnSpPr>
          <p:spPr>
            <a:xfrm flipH="1">
              <a:off x="4370898" y="2884884"/>
              <a:ext cx="214470" cy="5194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uora nuoliyhdysviiva 35"/>
            <p:cNvCxnSpPr>
              <a:stCxn id="7" idx="5"/>
              <a:endCxn id="19" idx="0"/>
            </p:cNvCxnSpPr>
            <p:nvPr/>
          </p:nvCxnSpPr>
          <p:spPr>
            <a:xfrm>
              <a:off x="2724318" y="2884884"/>
              <a:ext cx="203927" cy="5194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uora nuoliyhdysviiva 37"/>
            <p:cNvCxnSpPr>
              <a:stCxn id="7" idx="3"/>
              <a:endCxn id="20" idx="0"/>
            </p:cNvCxnSpPr>
            <p:nvPr/>
          </p:nvCxnSpPr>
          <p:spPr>
            <a:xfrm flipH="1">
              <a:off x="1707626" y="2884884"/>
              <a:ext cx="169765" cy="5194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040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88434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4" name="Ellipsi 3"/>
          <p:cNvSpPr/>
          <p:nvPr/>
        </p:nvSpPr>
        <p:spPr>
          <a:xfrm>
            <a:off x="454545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dirty="0" smtClean="0"/>
              <a:t>125</a:t>
            </a:r>
            <a:endParaRPr lang="fi-FI" sz="3600" dirty="0"/>
          </a:p>
        </p:txBody>
      </p:sp>
      <p:sp>
        <p:nvSpPr>
          <p:cNvPr id="5" name="Ellipsi 4"/>
          <p:cNvSpPr/>
          <p:nvPr/>
        </p:nvSpPr>
        <p:spPr>
          <a:xfrm>
            <a:off x="3067255" y="214647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5</a:t>
            </a:r>
            <a:endParaRPr lang="fi-FI" sz="3600" dirty="0"/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4817244" y="1609875"/>
            <a:ext cx="304196" cy="5494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3666123" y="1609875"/>
            <a:ext cx="304194" cy="5365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/>
          <p:cNvSpPr/>
          <p:nvPr/>
        </p:nvSpPr>
        <p:spPr>
          <a:xfrm>
            <a:off x="525022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9" name="Ellipsi 8"/>
          <p:cNvSpPr/>
          <p:nvPr/>
        </p:nvSpPr>
        <p:spPr>
          <a:xfrm>
            <a:off x="5977886" y="477375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10" name="Ellipsi 9"/>
          <p:cNvSpPr/>
          <p:nvPr/>
        </p:nvSpPr>
        <p:spPr>
          <a:xfrm>
            <a:off x="4522571" y="477375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11" name="Ellipsi 1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12" name="Suora nuoliyhdysviiva 11"/>
          <p:cNvCxnSpPr>
            <a:stCxn id="4" idx="5"/>
            <a:endCxn id="8" idx="0"/>
          </p:cNvCxnSpPr>
          <p:nvPr/>
        </p:nvCxnSpPr>
        <p:spPr>
          <a:xfrm>
            <a:off x="5528721" y="2884884"/>
            <a:ext cx="32037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4" idx="3"/>
            <a:endCxn id="11" idx="0"/>
          </p:cNvCxnSpPr>
          <p:nvPr/>
        </p:nvCxnSpPr>
        <p:spPr>
          <a:xfrm flipH="1">
            <a:off x="4370898" y="2884884"/>
            <a:ext cx="34326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nuoliyhdysviiva 13"/>
          <p:cNvCxnSpPr>
            <a:stCxn id="8" idx="5"/>
            <a:endCxn id="9" idx="0"/>
          </p:cNvCxnSpPr>
          <p:nvPr/>
        </p:nvCxnSpPr>
        <p:spPr>
          <a:xfrm>
            <a:off x="6272560" y="4129843"/>
            <a:ext cx="304194" cy="6439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8" idx="3"/>
            <a:endCxn id="10" idx="0"/>
          </p:cNvCxnSpPr>
          <p:nvPr/>
        </p:nvCxnSpPr>
        <p:spPr>
          <a:xfrm flipH="1">
            <a:off x="5121439" y="4129843"/>
            <a:ext cx="304194" cy="6439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8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884349"/>
            <a:ext cx="1290893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 smtClean="0"/>
              <a:t>196</a:t>
            </a:r>
            <a:endParaRPr lang="fi-FI" sz="3600" dirty="0"/>
          </a:p>
        </p:txBody>
      </p:sp>
    </p:spTree>
    <p:extLst>
      <p:ext uri="{BB962C8B-B14F-4D97-AF65-F5344CB8AC3E}">
        <p14:creationId xmlns:p14="http://schemas.microsoft.com/office/powerpoint/2010/main" val="177613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yhmä 1"/>
          <p:cNvGrpSpPr/>
          <p:nvPr/>
        </p:nvGrpSpPr>
        <p:grpSpPr>
          <a:xfrm>
            <a:off x="3067255" y="884349"/>
            <a:ext cx="4108366" cy="4739413"/>
            <a:chOff x="3067255" y="884349"/>
            <a:chExt cx="4108366" cy="4739413"/>
          </a:xfrm>
        </p:grpSpPr>
        <p:sp>
          <p:nvSpPr>
            <p:cNvPr id="3" name="Ellipsi 2"/>
            <p:cNvSpPr/>
            <p:nvPr/>
          </p:nvSpPr>
          <p:spPr>
            <a:xfrm>
              <a:off x="3794913" y="884349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sp>
          <p:nvSpPr>
            <p:cNvPr id="4" name="Ellipsi 3"/>
            <p:cNvSpPr/>
            <p:nvPr/>
          </p:nvSpPr>
          <p:spPr>
            <a:xfrm>
              <a:off x="4545457" y="2159358"/>
              <a:ext cx="115196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200" dirty="0" smtClean="0"/>
                <a:t>12</a:t>
              </a:r>
              <a:endParaRPr lang="fi-FI" sz="3600" dirty="0"/>
            </a:p>
          </p:txBody>
        </p:sp>
        <p:sp>
          <p:nvSpPr>
            <p:cNvPr id="5" name="Ellipsi 4"/>
            <p:cNvSpPr/>
            <p:nvPr/>
          </p:nvSpPr>
          <p:spPr>
            <a:xfrm>
              <a:off x="3067255" y="2146473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/>
                <a:t>7</a:t>
              </a:r>
            </a:p>
          </p:txBody>
        </p:sp>
        <p:cxnSp>
          <p:nvCxnSpPr>
            <p:cNvPr id="6" name="Suora nuoliyhdysviiva 5"/>
            <p:cNvCxnSpPr>
              <a:stCxn id="3" idx="5"/>
              <a:endCxn id="4" idx="0"/>
            </p:cNvCxnSpPr>
            <p:nvPr/>
          </p:nvCxnSpPr>
          <p:spPr>
            <a:xfrm>
              <a:off x="4817244" y="1609875"/>
              <a:ext cx="304196" cy="54948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uora nuoliyhdysviiva 6"/>
            <p:cNvCxnSpPr>
              <a:stCxn id="3" idx="3"/>
              <a:endCxn id="5" idx="0"/>
            </p:cNvCxnSpPr>
            <p:nvPr/>
          </p:nvCxnSpPr>
          <p:spPr>
            <a:xfrm flipH="1">
              <a:off x="3666123" y="1609875"/>
              <a:ext cx="304194" cy="536598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Ellipsi 7"/>
            <p:cNvSpPr/>
            <p:nvPr/>
          </p:nvSpPr>
          <p:spPr>
            <a:xfrm>
              <a:off x="5250229" y="3404317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sp>
          <p:nvSpPr>
            <p:cNvPr id="9" name="Ellipsi 8"/>
            <p:cNvSpPr/>
            <p:nvPr/>
          </p:nvSpPr>
          <p:spPr>
            <a:xfrm>
              <a:off x="5977886" y="4773756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sp>
          <p:nvSpPr>
            <p:cNvPr id="10" name="Ellipsi 9"/>
            <p:cNvSpPr/>
            <p:nvPr/>
          </p:nvSpPr>
          <p:spPr>
            <a:xfrm>
              <a:off x="4522571" y="4773756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sp>
          <p:nvSpPr>
            <p:cNvPr id="11" name="Ellipsi 10"/>
            <p:cNvSpPr/>
            <p:nvPr/>
          </p:nvSpPr>
          <p:spPr>
            <a:xfrm>
              <a:off x="3772030" y="3404317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cxnSp>
          <p:nvCxnSpPr>
            <p:cNvPr id="12" name="Suora nuoliyhdysviiva 11"/>
            <p:cNvCxnSpPr>
              <a:stCxn id="4" idx="5"/>
              <a:endCxn id="8" idx="0"/>
            </p:cNvCxnSpPr>
            <p:nvPr/>
          </p:nvCxnSpPr>
          <p:spPr>
            <a:xfrm>
              <a:off x="5528721" y="2884884"/>
              <a:ext cx="320376" cy="5194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uora nuoliyhdysviiva 12"/>
            <p:cNvCxnSpPr>
              <a:stCxn id="4" idx="3"/>
              <a:endCxn id="11" idx="0"/>
            </p:cNvCxnSpPr>
            <p:nvPr/>
          </p:nvCxnSpPr>
          <p:spPr>
            <a:xfrm flipH="1">
              <a:off x="4370898" y="2884884"/>
              <a:ext cx="343260" cy="5194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uora nuoliyhdysviiva 13"/>
            <p:cNvCxnSpPr>
              <a:stCxn id="8" idx="5"/>
              <a:endCxn id="9" idx="0"/>
            </p:cNvCxnSpPr>
            <p:nvPr/>
          </p:nvCxnSpPr>
          <p:spPr>
            <a:xfrm>
              <a:off x="6272560" y="4129843"/>
              <a:ext cx="304194" cy="64391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uora nuoliyhdysviiva 14"/>
            <p:cNvCxnSpPr>
              <a:stCxn id="8" idx="3"/>
              <a:endCxn id="10" idx="0"/>
            </p:cNvCxnSpPr>
            <p:nvPr/>
          </p:nvCxnSpPr>
          <p:spPr>
            <a:xfrm flipH="1">
              <a:off x="5121439" y="4129843"/>
              <a:ext cx="304194" cy="64391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292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36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2700"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74</Words>
  <Application>Microsoft Office PowerPoint</Application>
  <PresentationFormat>Laajakuva</PresentationFormat>
  <Paragraphs>74</Paragraphs>
  <Slides>18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>Sivistysosasto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Janne Venho</dc:creator>
  <cp:lastModifiedBy>Janne Venho</cp:lastModifiedBy>
  <cp:revision>17</cp:revision>
  <dcterms:created xsi:type="dcterms:W3CDTF">2017-10-10T06:23:52Z</dcterms:created>
  <dcterms:modified xsi:type="dcterms:W3CDTF">2019-12-09T06:53:18Z</dcterms:modified>
</cp:coreProperties>
</file>