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79" r:id="rId5"/>
    <p:sldId id="397" r:id="rId6"/>
    <p:sldId id="385" r:id="rId7"/>
    <p:sldId id="396" r:id="rId8"/>
    <p:sldId id="404" r:id="rId9"/>
    <p:sldId id="405" r:id="rId10"/>
    <p:sldId id="388" r:id="rId11"/>
    <p:sldId id="398" r:id="rId12"/>
    <p:sldId id="399" r:id="rId13"/>
    <p:sldId id="400" r:id="rId14"/>
    <p:sldId id="401" r:id="rId15"/>
    <p:sldId id="402" r:id="rId16"/>
    <p:sldId id="403" r:id="rId17"/>
  </p:sldIdLst>
  <p:sldSz cx="12192000" cy="6858000"/>
  <p:notesSz cx="6858000" cy="9144000"/>
  <p:custDataLst>
    <p:tags r:id="rId1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DEF18-D692-4395-A039-3F493EFC7178}" v="10" dt="2024-04-16T14:18:12.32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35" autoAdjust="0"/>
  </p:normalViewPr>
  <p:slideViewPr>
    <p:cSldViewPr snapToGrid="0" showGuides="1">
      <p:cViewPr varScale="1">
        <p:scale>
          <a:sx n="70" d="100"/>
          <a:sy n="70" d="100"/>
        </p:scale>
        <p:origin x="1123" y="38"/>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7F0DEF18-D692-4395-A039-3F493EFC7178}"/>
    <pc:docChg chg="undo custSel addSld delSld modSld">
      <pc:chgData name="Bosma, Janneke" userId="fbc09de8-61da-4812-b08f-019a8e6904b9" providerId="ADAL" clId="{7F0DEF18-D692-4395-A039-3F493EFC7178}" dt="2024-04-16T14:18:15.139" v="366" actId="1076"/>
      <pc:docMkLst>
        <pc:docMk/>
      </pc:docMkLst>
      <pc:sldChg chg="modSp add del mod modNotesTx">
        <pc:chgData name="Bosma, Janneke" userId="fbc09de8-61da-4812-b08f-019a8e6904b9" providerId="ADAL" clId="{7F0DEF18-D692-4395-A039-3F493EFC7178}" dt="2024-04-16T14:16:38.408" v="363" actId="20577"/>
        <pc:sldMkLst>
          <pc:docMk/>
          <pc:sldMk cId="1539123830" sldId="385"/>
        </pc:sldMkLst>
        <pc:spChg chg="mod">
          <ac:chgData name="Bosma, Janneke" userId="fbc09de8-61da-4812-b08f-019a8e6904b9" providerId="ADAL" clId="{7F0DEF18-D692-4395-A039-3F493EFC7178}" dt="2024-04-15T12:58:50.734" v="319" actId="20577"/>
          <ac:spMkLst>
            <pc:docMk/>
            <pc:sldMk cId="1539123830" sldId="385"/>
            <ac:spMk id="2" creationId="{66EECF1F-3A3A-48A9-AF99-34EA2FE500E0}"/>
          </ac:spMkLst>
        </pc:spChg>
        <pc:spChg chg="mod">
          <ac:chgData name="Bosma, Janneke" userId="fbc09de8-61da-4812-b08f-019a8e6904b9" providerId="ADAL" clId="{7F0DEF18-D692-4395-A039-3F493EFC7178}" dt="2024-04-15T12:46:59.618" v="239" actId="5793"/>
          <ac:spMkLst>
            <pc:docMk/>
            <pc:sldMk cId="1539123830" sldId="385"/>
            <ac:spMk id="5" creationId="{40BEEE44-7F2B-BDF1-A14B-33D44B17EE26}"/>
          </ac:spMkLst>
        </pc:spChg>
      </pc:sldChg>
      <pc:sldChg chg="del">
        <pc:chgData name="Bosma, Janneke" userId="fbc09de8-61da-4812-b08f-019a8e6904b9" providerId="ADAL" clId="{7F0DEF18-D692-4395-A039-3F493EFC7178}" dt="2024-04-15T12:41:14.878" v="2" actId="47"/>
        <pc:sldMkLst>
          <pc:docMk/>
          <pc:sldMk cId="3297848897" sldId="386"/>
        </pc:sldMkLst>
      </pc:sldChg>
      <pc:sldChg chg="del">
        <pc:chgData name="Bosma, Janneke" userId="fbc09de8-61da-4812-b08f-019a8e6904b9" providerId="ADAL" clId="{7F0DEF18-D692-4395-A039-3F493EFC7178}" dt="2024-04-15T12:41:15.120" v="3" actId="47"/>
        <pc:sldMkLst>
          <pc:docMk/>
          <pc:sldMk cId="1171883787" sldId="387"/>
        </pc:sldMkLst>
      </pc:sldChg>
      <pc:sldChg chg="modSp add del mod">
        <pc:chgData name="Bosma, Janneke" userId="fbc09de8-61da-4812-b08f-019a8e6904b9" providerId="ADAL" clId="{7F0DEF18-D692-4395-A039-3F493EFC7178}" dt="2024-04-15T12:58:46.120" v="317" actId="20577"/>
        <pc:sldMkLst>
          <pc:docMk/>
          <pc:sldMk cId="748100936" sldId="388"/>
        </pc:sldMkLst>
        <pc:spChg chg="mod">
          <ac:chgData name="Bosma, Janneke" userId="fbc09de8-61da-4812-b08f-019a8e6904b9" providerId="ADAL" clId="{7F0DEF18-D692-4395-A039-3F493EFC7178}" dt="2024-04-15T12:58:46.120" v="317" actId="20577"/>
          <ac:spMkLst>
            <pc:docMk/>
            <pc:sldMk cId="748100936" sldId="388"/>
            <ac:spMk id="2" creationId="{66EECF1F-3A3A-48A9-AF99-34EA2FE500E0}"/>
          </ac:spMkLst>
        </pc:spChg>
        <pc:spChg chg="mod">
          <ac:chgData name="Bosma, Janneke" userId="fbc09de8-61da-4812-b08f-019a8e6904b9" providerId="ADAL" clId="{7F0DEF18-D692-4395-A039-3F493EFC7178}" dt="2024-04-15T12:49:35.744" v="263" actId="20577"/>
          <ac:spMkLst>
            <pc:docMk/>
            <pc:sldMk cId="748100936" sldId="388"/>
            <ac:spMk id="4" creationId="{0D450E02-4A61-8A4F-DFCB-076C0CA610BB}"/>
          </ac:spMkLst>
        </pc:spChg>
      </pc:sldChg>
      <pc:sldChg chg="del">
        <pc:chgData name="Bosma, Janneke" userId="fbc09de8-61da-4812-b08f-019a8e6904b9" providerId="ADAL" clId="{7F0DEF18-D692-4395-A039-3F493EFC7178}" dt="2024-04-15T12:41:15.394" v="4" actId="47"/>
        <pc:sldMkLst>
          <pc:docMk/>
          <pc:sldMk cId="2894291067" sldId="389"/>
        </pc:sldMkLst>
      </pc:sldChg>
      <pc:sldChg chg="del">
        <pc:chgData name="Bosma, Janneke" userId="fbc09de8-61da-4812-b08f-019a8e6904b9" providerId="ADAL" clId="{7F0DEF18-D692-4395-A039-3F493EFC7178}" dt="2024-04-15T12:41:15.636" v="5" actId="47"/>
        <pc:sldMkLst>
          <pc:docMk/>
          <pc:sldMk cId="722055171" sldId="390"/>
        </pc:sldMkLst>
      </pc:sldChg>
      <pc:sldChg chg="del">
        <pc:chgData name="Bosma, Janneke" userId="fbc09de8-61da-4812-b08f-019a8e6904b9" providerId="ADAL" clId="{7F0DEF18-D692-4395-A039-3F493EFC7178}" dt="2024-04-15T12:41:15.895" v="6" actId="47"/>
        <pc:sldMkLst>
          <pc:docMk/>
          <pc:sldMk cId="547507598" sldId="391"/>
        </pc:sldMkLst>
      </pc:sldChg>
      <pc:sldChg chg="del">
        <pc:chgData name="Bosma, Janneke" userId="fbc09de8-61da-4812-b08f-019a8e6904b9" providerId="ADAL" clId="{7F0DEF18-D692-4395-A039-3F493EFC7178}" dt="2024-04-15T12:41:16.396" v="8" actId="47"/>
        <pc:sldMkLst>
          <pc:docMk/>
          <pc:sldMk cId="3823207965" sldId="392"/>
        </pc:sldMkLst>
      </pc:sldChg>
      <pc:sldChg chg="del">
        <pc:chgData name="Bosma, Janneke" userId="fbc09de8-61da-4812-b08f-019a8e6904b9" providerId="ADAL" clId="{7F0DEF18-D692-4395-A039-3F493EFC7178}" dt="2024-04-15T12:41:17.741" v="10" actId="47"/>
        <pc:sldMkLst>
          <pc:docMk/>
          <pc:sldMk cId="4258599563" sldId="393"/>
        </pc:sldMkLst>
      </pc:sldChg>
      <pc:sldChg chg="del">
        <pc:chgData name="Bosma, Janneke" userId="fbc09de8-61da-4812-b08f-019a8e6904b9" providerId="ADAL" clId="{7F0DEF18-D692-4395-A039-3F493EFC7178}" dt="2024-04-15T12:41:17.472" v="9" actId="47"/>
        <pc:sldMkLst>
          <pc:docMk/>
          <pc:sldMk cId="420100076" sldId="394"/>
        </pc:sldMkLst>
      </pc:sldChg>
      <pc:sldChg chg="del">
        <pc:chgData name="Bosma, Janneke" userId="fbc09de8-61da-4812-b08f-019a8e6904b9" providerId="ADAL" clId="{7F0DEF18-D692-4395-A039-3F493EFC7178}" dt="2024-04-15T12:41:16.121" v="7" actId="47"/>
        <pc:sldMkLst>
          <pc:docMk/>
          <pc:sldMk cId="1574453358" sldId="395"/>
        </pc:sldMkLst>
      </pc:sldChg>
      <pc:sldChg chg="modSp add mod">
        <pc:chgData name="Bosma, Janneke" userId="fbc09de8-61da-4812-b08f-019a8e6904b9" providerId="ADAL" clId="{7F0DEF18-D692-4395-A039-3F493EFC7178}" dt="2024-04-15T12:58:48.145" v="318" actId="20577"/>
        <pc:sldMkLst>
          <pc:docMk/>
          <pc:sldMk cId="3388314341" sldId="396"/>
        </pc:sldMkLst>
        <pc:spChg chg="mod">
          <ac:chgData name="Bosma, Janneke" userId="fbc09de8-61da-4812-b08f-019a8e6904b9" providerId="ADAL" clId="{7F0DEF18-D692-4395-A039-3F493EFC7178}" dt="2024-04-15T12:58:48.145" v="318" actId="20577"/>
          <ac:spMkLst>
            <pc:docMk/>
            <pc:sldMk cId="3388314341" sldId="396"/>
            <ac:spMk id="2" creationId="{66EECF1F-3A3A-48A9-AF99-34EA2FE500E0}"/>
          </ac:spMkLst>
        </pc:spChg>
        <pc:spChg chg="mod">
          <ac:chgData name="Bosma, Janneke" userId="fbc09de8-61da-4812-b08f-019a8e6904b9" providerId="ADAL" clId="{7F0DEF18-D692-4395-A039-3F493EFC7178}" dt="2024-04-15T12:48:54.862" v="261" actId="20577"/>
          <ac:spMkLst>
            <pc:docMk/>
            <pc:sldMk cId="3388314341" sldId="396"/>
            <ac:spMk id="3" creationId="{52A13EDA-4355-7AA7-3CE6-7620702AC536}"/>
          </ac:spMkLst>
        </pc:spChg>
        <pc:spChg chg="mod">
          <ac:chgData name="Bosma, Janneke" userId="fbc09de8-61da-4812-b08f-019a8e6904b9" providerId="ADAL" clId="{7F0DEF18-D692-4395-A039-3F493EFC7178}" dt="2024-04-15T12:48:21.941" v="246" actId="12"/>
          <ac:spMkLst>
            <pc:docMk/>
            <pc:sldMk cId="3388314341" sldId="396"/>
            <ac:spMk id="5" creationId="{40BEEE44-7F2B-BDF1-A14B-33D44B17EE26}"/>
          </ac:spMkLst>
        </pc:spChg>
      </pc:sldChg>
      <pc:sldChg chg="addSp modSp add mod">
        <pc:chgData name="Bosma, Janneke" userId="fbc09de8-61da-4812-b08f-019a8e6904b9" providerId="ADAL" clId="{7F0DEF18-D692-4395-A039-3F493EFC7178}" dt="2024-04-16T14:10:50.497" v="330" actId="20577"/>
        <pc:sldMkLst>
          <pc:docMk/>
          <pc:sldMk cId="3516489296" sldId="397"/>
        </pc:sldMkLst>
        <pc:spChg chg="mod">
          <ac:chgData name="Bosma, Janneke" userId="fbc09de8-61da-4812-b08f-019a8e6904b9" providerId="ADAL" clId="{7F0DEF18-D692-4395-A039-3F493EFC7178}" dt="2024-04-15T12:41:58.483" v="42" actId="20577"/>
          <ac:spMkLst>
            <pc:docMk/>
            <pc:sldMk cId="3516489296" sldId="397"/>
            <ac:spMk id="2" creationId="{66EECF1F-3A3A-48A9-AF99-34EA2FE500E0}"/>
          </ac:spMkLst>
        </pc:spChg>
        <pc:spChg chg="add mod">
          <ac:chgData name="Bosma, Janneke" userId="fbc09de8-61da-4812-b08f-019a8e6904b9" providerId="ADAL" clId="{7F0DEF18-D692-4395-A039-3F493EFC7178}" dt="2024-04-16T14:10:50.497" v="330" actId="20577"/>
          <ac:spMkLst>
            <pc:docMk/>
            <pc:sldMk cId="3516489296" sldId="397"/>
            <ac:spMk id="4" creationId="{86BCBA4D-0535-0238-93EE-0DE0952EE628}"/>
          </ac:spMkLst>
        </pc:spChg>
        <pc:spChg chg="mod">
          <ac:chgData name="Bosma, Janneke" userId="fbc09de8-61da-4812-b08f-019a8e6904b9" providerId="ADAL" clId="{7F0DEF18-D692-4395-A039-3F493EFC7178}" dt="2024-04-15T12:42:28.812" v="49" actId="20577"/>
          <ac:spMkLst>
            <pc:docMk/>
            <pc:sldMk cId="3516489296" sldId="397"/>
            <ac:spMk id="9" creationId="{60C59D0C-7F34-5328-F8A3-2C3D5BD21F19}"/>
          </ac:spMkLst>
        </pc:spChg>
        <pc:spChg chg="add mod">
          <ac:chgData name="Bosma, Janneke" userId="fbc09de8-61da-4812-b08f-019a8e6904b9" providerId="ADAL" clId="{7F0DEF18-D692-4395-A039-3F493EFC7178}" dt="2024-04-16T14:10:47.848" v="327" actId="20577"/>
          <ac:spMkLst>
            <pc:docMk/>
            <pc:sldMk cId="3516489296" sldId="397"/>
            <ac:spMk id="11" creationId="{BA319986-029A-D755-C169-D1C9E8DBD002}"/>
          </ac:spMkLst>
        </pc:spChg>
        <pc:spChg chg="mod">
          <ac:chgData name="Bosma, Janneke" userId="fbc09de8-61da-4812-b08f-019a8e6904b9" providerId="ADAL" clId="{7F0DEF18-D692-4395-A039-3F493EFC7178}" dt="2024-04-15T12:43:11.101" v="83" actId="20577"/>
          <ac:spMkLst>
            <pc:docMk/>
            <pc:sldMk cId="3516489296" sldId="397"/>
            <ac:spMk id="13" creationId="{F8425492-1027-AF53-46FF-0C1AB39AE994}"/>
          </ac:spMkLst>
        </pc:spChg>
        <pc:spChg chg="mod">
          <ac:chgData name="Bosma, Janneke" userId="fbc09de8-61da-4812-b08f-019a8e6904b9" providerId="ADAL" clId="{7F0DEF18-D692-4395-A039-3F493EFC7178}" dt="2024-04-15T12:43:40.233" v="103" actId="20577"/>
          <ac:spMkLst>
            <pc:docMk/>
            <pc:sldMk cId="3516489296" sldId="397"/>
            <ac:spMk id="14" creationId="{9448B57C-F5A4-AEFA-122A-DFF09EB74573}"/>
          </ac:spMkLst>
        </pc:spChg>
        <pc:spChg chg="mod">
          <ac:chgData name="Bosma, Janneke" userId="fbc09de8-61da-4812-b08f-019a8e6904b9" providerId="ADAL" clId="{7F0DEF18-D692-4395-A039-3F493EFC7178}" dt="2024-04-15T12:45:10.540" v="133" actId="20577"/>
          <ac:spMkLst>
            <pc:docMk/>
            <pc:sldMk cId="3516489296" sldId="397"/>
            <ac:spMk id="15" creationId="{E8CDE6DC-D889-9DE9-5FD3-20C9EA913B72}"/>
          </ac:spMkLst>
        </pc:spChg>
        <pc:spChg chg="mod">
          <ac:chgData name="Bosma, Janneke" userId="fbc09de8-61da-4812-b08f-019a8e6904b9" providerId="ADAL" clId="{7F0DEF18-D692-4395-A039-3F493EFC7178}" dt="2024-04-15T12:45:19.656" v="170" actId="20577"/>
          <ac:spMkLst>
            <pc:docMk/>
            <pc:sldMk cId="3516489296" sldId="397"/>
            <ac:spMk id="16" creationId="{733BB036-B6B9-C5C5-1F5D-5465D704989E}"/>
          </ac:spMkLst>
        </pc:spChg>
        <pc:spChg chg="mod">
          <ac:chgData name="Bosma, Janneke" userId="fbc09de8-61da-4812-b08f-019a8e6904b9" providerId="ADAL" clId="{7F0DEF18-D692-4395-A039-3F493EFC7178}" dt="2024-04-15T12:45:38.721" v="235" actId="20577"/>
          <ac:spMkLst>
            <pc:docMk/>
            <pc:sldMk cId="3516489296" sldId="397"/>
            <ac:spMk id="17" creationId="{EA8662EF-1D91-FD69-1FD7-3879D2D9E2CA}"/>
          </ac:spMkLst>
        </pc:spChg>
      </pc:sldChg>
      <pc:sldChg chg="modSp add mod">
        <pc:chgData name="Bosma, Janneke" userId="fbc09de8-61da-4812-b08f-019a8e6904b9" providerId="ADAL" clId="{7F0DEF18-D692-4395-A039-3F493EFC7178}" dt="2024-04-15T12:58:44.197" v="316" actId="20577"/>
        <pc:sldMkLst>
          <pc:docMk/>
          <pc:sldMk cId="570974521" sldId="398"/>
        </pc:sldMkLst>
        <pc:spChg chg="mod">
          <ac:chgData name="Bosma, Janneke" userId="fbc09de8-61da-4812-b08f-019a8e6904b9" providerId="ADAL" clId="{7F0DEF18-D692-4395-A039-3F493EFC7178}" dt="2024-04-15T12:58:44.197" v="316" actId="20577"/>
          <ac:spMkLst>
            <pc:docMk/>
            <pc:sldMk cId="570974521" sldId="398"/>
            <ac:spMk id="2" creationId="{66EECF1F-3A3A-48A9-AF99-34EA2FE500E0}"/>
          </ac:spMkLst>
        </pc:spChg>
        <pc:spChg chg="mod">
          <ac:chgData name="Bosma, Janneke" userId="fbc09de8-61da-4812-b08f-019a8e6904b9" providerId="ADAL" clId="{7F0DEF18-D692-4395-A039-3F493EFC7178}" dt="2024-04-15T12:51:55.089" v="289" actId="20577"/>
          <ac:spMkLst>
            <pc:docMk/>
            <pc:sldMk cId="570974521" sldId="398"/>
            <ac:spMk id="4" creationId="{0D450E02-4A61-8A4F-DFCB-076C0CA610BB}"/>
          </ac:spMkLst>
        </pc:spChg>
      </pc:sldChg>
      <pc:sldChg chg="modSp add mod">
        <pc:chgData name="Bosma, Janneke" userId="fbc09de8-61da-4812-b08f-019a8e6904b9" providerId="ADAL" clId="{7F0DEF18-D692-4395-A039-3F493EFC7178}" dt="2024-04-15T12:58:39.446" v="315" actId="20577"/>
        <pc:sldMkLst>
          <pc:docMk/>
          <pc:sldMk cId="2418587023" sldId="399"/>
        </pc:sldMkLst>
        <pc:spChg chg="mod">
          <ac:chgData name="Bosma, Janneke" userId="fbc09de8-61da-4812-b08f-019a8e6904b9" providerId="ADAL" clId="{7F0DEF18-D692-4395-A039-3F493EFC7178}" dt="2024-04-15T12:58:39.446" v="315" actId="20577"/>
          <ac:spMkLst>
            <pc:docMk/>
            <pc:sldMk cId="2418587023" sldId="399"/>
            <ac:spMk id="2" creationId="{66EECF1F-3A3A-48A9-AF99-34EA2FE500E0}"/>
          </ac:spMkLst>
        </pc:spChg>
        <pc:spChg chg="mod">
          <ac:chgData name="Bosma, Janneke" userId="fbc09de8-61da-4812-b08f-019a8e6904b9" providerId="ADAL" clId="{7F0DEF18-D692-4395-A039-3F493EFC7178}" dt="2024-04-15T12:51:48.875" v="287" actId="20577"/>
          <ac:spMkLst>
            <pc:docMk/>
            <pc:sldMk cId="2418587023" sldId="399"/>
            <ac:spMk id="4" creationId="{0D450E02-4A61-8A4F-DFCB-076C0CA610BB}"/>
          </ac:spMkLst>
        </pc:spChg>
      </pc:sldChg>
      <pc:sldChg chg="modSp add mod">
        <pc:chgData name="Bosma, Janneke" userId="fbc09de8-61da-4812-b08f-019a8e6904b9" providerId="ADAL" clId="{7F0DEF18-D692-4395-A039-3F493EFC7178}" dt="2024-04-15T12:58:36.535" v="312" actId="20577"/>
        <pc:sldMkLst>
          <pc:docMk/>
          <pc:sldMk cId="2216068714" sldId="400"/>
        </pc:sldMkLst>
        <pc:spChg chg="mod">
          <ac:chgData name="Bosma, Janneke" userId="fbc09de8-61da-4812-b08f-019a8e6904b9" providerId="ADAL" clId="{7F0DEF18-D692-4395-A039-3F493EFC7178}" dt="2024-04-15T12:58:36.535" v="312" actId="20577"/>
          <ac:spMkLst>
            <pc:docMk/>
            <pc:sldMk cId="2216068714" sldId="400"/>
            <ac:spMk id="2" creationId="{66EECF1F-3A3A-48A9-AF99-34EA2FE500E0}"/>
          </ac:spMkLst>
        </pc:spChg>
        <pc:spChg chg="mod">
          <ac:chgData name="Bosma, Janneke" userId="fbc09de8-61da-4812-b08f-019a8e6904b9" providerId="ADAL" clId="{7F0DEF18-D692-4395-A039-3F493EFC7178}" dt="2024-04-15T12:56:15.632" v="301" actId="20577"/>
          <ac:spMkLst>
            <pc:docMk/>
            <pc:sldMk cId="2216068714" sldId="400"/>
            <ac:spMk id="4" creationId="{0D450E02-4A61-8A4F-DFCB-076C0CA610BB}"/>
          </ac:spMkLst>
        </pc:spChg>
        <pc:picChg chg="mod">
          <ac:chgData name="Bosma, Janneke" userId="fbc09de8-61da-4812-b08f-019a8e6904b9" providerId="ADAL" clId="{7F0DEF18-D692-4395-A039-3F493EFC7178}" dt="2024-04-15T12:56:03.983" v="297" actId="1076"/>
          <ac:picMkLst>
            <pc:docMk/>
            <pc:sldMk cId="2216068714" sldId="400"/>
            <ac:picMk id="8" creationId="{B0E8AECE-ECFB-ADA0-E2E8-F46B6C2DC738}"/>
          </ac:picMkLst>
        </pc:picChg>
      </pc:sldChg>
      <pc:sldChg chg="modSp add mod">
        <pc:chgData name="Bosma, Janneke" userId="fbc09de8-61da-4812-b08f-019a8e6904b9" providerId="ADAL" clId="{7F0DEF18-D692-4395-A039-3F493EFC7178}" dt="2024-04-15T12:58:34.596" v="311" actId="20577"/>
        <pc:sldMkLst>
          <pc:docMk/>
          <pc:sldMk cId="1133550296" sldId="401"/>
        </pc:sldMkLst>
        <pc:spChg chg="mod">
          <ac:chgData name="Bosma, Janneke" userId="fbc09de8-61da-4812-b08f-019a8e6904b9" providerId="ADAL" clId="{7F0DEF18-D692-4395-A039-3F493EFC7178}" dt="2024-04-15T12:58:34.596" v="311" actId="20577"/>
          <ac:spMkLst>
            <pc:docMk/>
            <pc:sldMk cId="1133550296" sldId="401"/>
            <ac:spMk id="2" creationId="{66EECF1F-3A3A-48A9-AF99-34EA2FE500E0}"/>
          </ac:spMkLst>
        </pc:spChg>
        <pc:spChg chg="mod">
          <ac:chgData name="Bosma, Janneke" userId="fbc09de8-61da-4812-b08f-019a8e6904b9" providerId="ADAL" clId="{7F0DEF18-D692-4395-A039-3F493EFC7178}" dt="2024-04-15T12:56:49.470" v="302"/>
          <ac:spMkLst>
            <pc:docMk/>
            <pc:sldMk cId="1133550296" sldId="401"/>
            <ac:spMk id="4" creationId="{0D450E02-4A61-8A4F-DFCB-076C0CA610BB}"/>
          </ac:spMkLst>
        </pc:spChg>
      </pc:sldChg>
      <pc:sldChg chg="modSp add mod">
        <pc:chgData name="Bosma, Janneke" userId="fbc09de8-61da-4812-b08f-019a8e6904b9" providerId="ADAL" clId="{7F0DEF18-D692-4395-A039-3F493EFC7178}" dt="2024-04-15T12:58:32.698" v="310" actId="20577"/>
        <pc:sldMkLst>
          <pc:docMk/>
          <pc:sldMk cId="65303109" sldId="402"/>
        </pc:sldMkLst>
        <pc:spChg chg="mod">
          <ac:chgData name="Bosma, Janneke" userId="fbc09de8-61da-4812-b08f-019a8e6904b9" providerId="ADAL" clId="{7F0DEF18-D692-4395-A039-3F493EFC7178}" dt="2024-04-15T12:58:32.698" v="310" actId="20577"/>
          <ac:spMkLst>
            <pc:docMk/>
            <pc:sldMk cId="65303109" sldId="402"/>
            <ac:spMk id="2" creationId="{66EECF1F-3A3A-48A9-AF99-34EA2FE500E0}"/>
          </ac:spMkLst>
        </pc:spChg>
        <pc:spChg chg="mod">
          <ac:chgData name="Bosma, Janneke" userId="fbc09de8-61da-4812-b08f-019a8e6904b9" providerId="ADAL" clId="{7F0DEF18-D692-4395-A039-3F493EFC7178}" dt="2024-04-15T12:57:38.104" v="306" actId="20577"/>
          <ac:spMkLst>
            <pc:docMk/>
            <pc:sldMk cId="65303109" sldId="402"/>
            <ac:spMk id="4" creationId="{0D450E02-4A61-8A4F-DFCB-076C0CA610BB}"/>
          </ac:spMkLst>
        </pc:spChg>
      </pc:sldChg>
      <pc:sldChg chg="modSp add del mod">
        <pc:chgData name="Bosma, Janneke" userId="fbc09de8-61da-4812-b08f-019a8e6904b9" providerId="ADAL" clId="{7F0DEF18-D692-4395-A039-3F493EFC7178}" dt="2024-04-15T12:58:30.656" v="309" actId="20577"/>
        <pc:sldMkLst>
          <pc:docMk/>
          <pc:sldMk cId="2409312930" sldId="403"/>
        </pc:sldMkLst>
        <pc:spChg chg="mod">
          <ac:chgData name="Bosma, Janneke" userId="fbc09de8-61da-4812-b08f-019a8e6904b9" providerId="ADAL" clId="{7F0DEF18-D692-4395-A039-3F493EFC7178}" dt="2024-04-15T12:58:30.656" v="309" actId="20577"/>
          <ac:spMkLst>
            <pc:docMk/>
            <pc:sldMk cId="2409312930" sldId="403"/>
            <ac:spMk id="2" creationId="{66EECF1F-3A3A-48A9-AF99-34EA2FE500E0}"/>
          </ac:spMkLst>
        </pc:spChg>
        <pc:spChg chg="mod">
          <ac:chgData name="Bosma, Janneke" userId="fbc09de8-61da-4812-b08f-019a8e6904b9" providerId="ADAL" clId="{7F0DEF18-D692-4395-A039-3F493EFC7178}" dt="2024-04-15T12:58:22.907" v="308"/>
          <ac:spMkLst>
            <pc:docMk/>
            <pc:sldMk cId="2409312930" sldId="403"/>
            <ac:spMk id="4" creationId="{0D450E02-4A61-8A4F-DFCB-076C0CA610BB}"/>
          </ac:spMkLst>
        </pc:spChg>
      </pc:sldChg>
      <pc:sldChg chg="add del">
        <pc:chgData name="Bosma, Janneke" userId="fbc09de8-61da-4812-b08f-019a8e6904b9" providerId="ADAL" clId="{7F0DEF18-D692-4395-A039-3F493EFC7178}" dt="2024-04-15T12:57:49.020" v="307" actId="47"/>
        <pc:sldMkLst>
          <pc:docMk/>
          <pc:sldMk cId="97155566" sldId="404"/>
        </pc:sldMkLst>
      </pc:sldChg>
      <pc:sldChg chg="modSp add mod">
        <pc:chgData name="Bosma, Janneke" userId="fbc09de8-61da-4812-b08f-019a8e6904b9" providerId="ADAL" clId="{7F0DEF18-D692-4395-A039-3F493EFC7178}" dt="2024-04-16T14:12:23.835" v="343" actId="1076"/>
        <pc:sldMkLst>
          <pc:docMk/>
          <pc:sldMk cId="546690010" sldId="404"/>
        </pc:sldMkLst>
        <pc:spChg chg="mod">
          <ac:chgData name="Bosma, Janneke" userId="fbc09de8-61da-4812-b08f-019a8e6904b9" providerId="ADAL" clId="{7F0DEF18-D692-4395-A039-3F493EFC7178}" dt="2024-04-16T14:11:41.108" v="335" actId="20577"/>
          <ac:spMkLst>
            <pc:docMk/>
            <pc:sldMk cId="546690010" sldId="404"/>
            <ac:spMk id="2" creationId="{66EECF1F-3A3A-48A9-AF99-34EA2FE500E0}"/>
          </ac:spMkLst>
        </pc:spChg>
        <pc:spChg chg="mod">
          <ac:chgData name="Bosma, Janneke" userId="fbc09de8-61da-4812-b08f-019a8e6904b9" providerId="ADAL" clId="{7F0DEF18-D692-4395-A039-3F493EFC7178}" dt="2024-04-16T14:12:23.835" v="343" actId="1076"/>
          <ac:spMkLst>
            <pc:docMk/>
            <pc:sldMk cId="546690010" sldId="404"/>
            <ac:spMk id="31" creationId="{38A2A9EE-75E8-49F9-EBD2-15C6298FC791}"/>
          </ac:spMkLst>
        </pc:spChg>
      </pc:sldChg>
      <pc:sldChg chg="addSp modSp add mod">
        <pc:chgData name="Bosma, Janneke" userId="fbc09de8-61da-4812-b08f-019a8e6904b9" providerId="ADAL" clId="{7F0DEF18-D692-4395-A039-3F493EFC7178}" dt="2024-04-16T14:18:15.139" v="366" actId="1076"/>
        <pc:sldMkLst>
          <pc:docMk/>
          <pc:sldMk cId="3079880801" sldId="405"/>
        </pc:sldMkLst>
        <pc:spChg chg="mod">
          <ac:chgData name="Bosma, Janneke" userId="fbc09de8-61da-4812-b08f-019a8e6904b9" providerId="ADAL" clId="{7F0DEF18-D692-4395-A039-3F493EFC7178}" dt="2024-04-16T14:15:52.029" v="348" actId="1076"/>
          <ac:spMkLst>
            <pc:docMk/>
            <pc:sldMk cId="3079880801" sldId="405"/>
            <ac:spMk id="31" creationId="{38A2A9EE-75E8-49F9-EBD2-15C6298FC791}"/>
          </ac:spMkLst>
        </pc:spChg>
        <pc:picChg chg="add mod">
          <ac:chgData name="Bosma, Janneke" userId="fbc09de8-61da-4812-b08f-019a8e6904b9" providerId="ADAL" clId="{7F0DEF18-D692-4395-A039-3F493EFC7178}" dt="2024-04-16T14:18:15.139" v="366" actId="1076"/>
          <ac:picMkLst>
            <pc:docMk/>
            <pc:sldMk cId="3079880801" sldId="405"/>
            <ac:picMk id="3" creationId="{4F9AD276-2299-47A7-7D64-18AA567ED8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16-4-2024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https://www.vectorstock.com/royalty-free-vector/a-set-of-cats-collection-cartoon-kittens-vector-18485981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93194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214633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170265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1143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dirty="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926019"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4" y="6184856"/>
            <a:ext cx="1769816"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Material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and digital product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en-US" b="1" dirty="0"/>
              <a:t>Material passports and digital product passports in construction</a:t>
            </a:r>
            <a:endParaRPr lang="en-US"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740307"/>
          </a:xfrm>
          <a:prstGeom prst="rect">
            <a:avLst/>
          </a:prstGeom>
          <a:noFill/>
        </p:spPr>
        <p:txBody>
          <a:bodyPr wrap="square" rtlCol="0">
            <a:spAutoFit/>
          </a:bodyPr>
          <a:lstStyle/>
          <a:p>
            <a:pPr algn="l"/>
            <a:br>
              <a:rPr lang="nl-NL" sz="2000" b="0" i="0" dirty="0">
                <a:solidFill>
                  <a:srgbClr val="0D0D0D"/>
                </a:solidFill>
                <a:effectLst/>
                <a:latin typeface="Söhne"/>
              </a:rPr>
            </a:br>
            <a:r>
              <a:rPr lang="en-US" sz="1400" b="0" i="0" dirty="0">
                <a:solidFill>
                  <a:srgbClr val="0D0D0D"/>
                </a:solidFill>
                <a:effectLst/>
                <a:latin typeface="Söhne"/>
              </a:rPr>
              <a:t>Let's say we have an RDF dataset containing information about various pets, including cats. Let's assume the dataset contains triples that include the names, ages, and types of pets for different animals. Here is an example of such an RDF 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en-US" sz="1400" b="0" i="0" dirty="0">
                <a:solidFill>
                  <a:srgbClr val="0D0D0D"/>
                </a:solidFill>
                <a:effectLst/>
                <a:latin typeface="Söhne"/>
              </a:rPr>
              <a:t>Now, let's write a SPARQL query to retrieve the names of all the cats in the dataset.</a:t>
            </a:r>
            <a:br>
              <a:rPr lang="en-US" sz="1400" b="0" i="0" dirty="0">
                <a:solidFill>
                  <a:srgbClr val="0D0D0D"/>
                </a:solidFill>
                <a:effectLst/>
                <a:latin typeface="Söhne"/>
              </a:rPr>
            </a:br>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en-US" sz="1400" b="0" i="0" dirty="0">
                <a:solidFill>
                  <a:srgbClr val="0D0D0D"/>
                </a:solidFill>
                <a:effectLst/>
                <a:latin typeface="Söhne"/>
              </a:rPr>
              <a:t>This SPARQL query looks for triples where the object is "cat" and then retrieves the names of the cats. The PREFIX statement is used to create an abbreviation for the URI prefix "</a:t>
            </a:r>
            <a:r>
              <a:rPr lang="en-US" sz="1400" b="0" i="0" u="none" strike="noStrike" dirty="0">
                <a:effectLst/>
                <a:latin typeface="Söhne"/>
                <a:hlinkClick r:id="rId3"/>
              </a:rPr>
              <a:t>http://example.org/</a:t>
            </a:r>
            <a:r>
              <a:rPr lang="en-US" sz="1400" b="0" i="0" dirty="0">
                <a:solidFill>
                  <a:srgbClr val="0D0D0D"/>
                </a:solidFill>
                <a:effectLst/>
                <a:latin typeface="Söhne"/>
              </a:rPr>
              <a:t>", making it easier to reference the properties in the query. When we execute this query on the RDF dataset, we will get the names of all the cats included in the dataset.</a:t>
            </a:r>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3539430"/>
          </a:xfrm>
          <a:prstGeom prst="rect">
            <a:avLst/>
          </a:prstGeom>
          <a:noFill/>
        </p:spPr>
        <p:txBody>
          <a:bodyPr wrap="square" rtlCol="0">
            <a:spAutoFit/>
          </a:bodyPr>
          <a:lstStyle/>
          <a:p>
            <a:pPr algn="l"/>
            <a:br>
              <a:rPr lang="nl-NL" sz="1600" b="0" i="0" dirty="0">
                <a:solidFill>
                  <a:srgbClr val="0D0D0D"/>
                </a:solidFill>
                <a:effectLst/>
                <a:latin typeface="Söhne"/>
              </a:rPr>
            </a:br>
            <a:r>
              <a:rPr lang="en-US" sz="1600" b="0" i="0" dirty="0">
                <a:solidFill>
                  <a:srgbClr val="0D0D0D"/>
                </a:solidFill>
                <a:effectLst/>
                <a:latin typeface="Söhne"/>
              </a:rPr>
              <a:t>SHACL stands for "Shapes Constraint Language" and is a W3C standard for validating RDF data against specified schemas, also known as "shapes."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SHACL, developers can create detailed specifications on how RDF data should be structured and what constraints apply to the values of properties. These specifications can indicate, among other things, which properties are mandatory, what values these properties can assume, how many repetitions of a property are allowed, and so 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SHACL schemas are themselves modeled as RDF data and can be used to improve the quality and consistency of RDF data. By validating data against SHACL shapes, developers can ensure that the published data meets the desired criteria and enables interoperability between different data sources.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short, SHACL is an important tool within the Linked Data ecosystem, allowing developers to ensure the quality and consistency of RDF data.</a:t>
            </a:r>
            <a:endParaRPr lang="nl-NL" sz="16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909036"/>
          </a:xfrm>
          <a:prstGeom prst="rect">
            <a:avLst/>
          </a:prstGeom>
          <a:noFill/>
        </p:spPr>
        <p:txBody>
          <a:bodyPr wrap="square" rtlCol="0">
            <a:spAutoFit/>
          </a:bodyPr>
          <a:lstStyle/>
          <a:p>
            <a:pPr algn="l"/>
            <a:r>
              <a:rPr lang="en-US" sz="1400" b="0" i="0" dirty="0">
                <a:solidFill>
                  <a:srgbClr val="0D0D0D"/>
                </a:solidFill>
                <a:effectLst/>
                <a:latin typeface="Söhne"/>
              </a:rPr>
              <a:t>Imagine we have an RDF dataset containing information about various pets, including cats. We want to create a SHACL schema to validate whether the cat information is correctly structured, including the presence of the cat's name and age.</a:t>
            </a:r>
          </a:p>
          <a:p>
            <a:pPr algn="l"/>
            <a:r>
              <a:rPr lang="en-US" sz="1400" b="0" i="0" dirty="0">
                <a:solidFill>
                  <a:srgbClr val="0D0D0D"/>
                </a:solidFill>
                <a:effectLst/>
                <a:latin typeface="Söhne"/>
              </a:rPr>
              <a:t>Here is a simple SHACL schema for this purpose:</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en-US" sz="1400" dirty="0">
                <a:solidFill>
                  <a:srgbClr val="0D0D0D"/>
                </a:solidFill>
                <a:latin typeface="Söhne"/>
              </a:rPr>
              <a:t>In this SHACL schema, we define a shape named `</a:t>
            </a:r>
            <a:r>
              <a:rPr lang="en-US" sz="1400" dirty="0" err="1">
                <a:solidFill>
                  <a:srgbClr val="0D0D0D"/>
                </a:solidFill>
                <a:latin typeface="Söhne"/>
              </a:rPr>
              <a:t>ex:CatShape</a:t>
            </a:r>
            <a:r>
              <a:rPr lang="en-US" sz="1400" dirty="0">
                <a:solidFill>
                  <a:srgbClr val="0D0D0D"/>
                </a:solidFill>
                <a:latin typeface="Söhne"/>
              </a:rPr>
              <a:t>`, which applies to all instances of the class `</a:t>
            </a:r>
            <a:r>
              <a:rPr lang="en-US" sz="1400" dirty="0" err="1">
                <a:solidFill>
                  <a:srgbClr val="0D0D0D"/>
                </a:solidFill>
                <a:latin typeface="Söhne"/>
              </a:rPr>
              <a:t>ex:Cat</a:t>
            </a:r>
            <a:r>
              <a:rPr lang="en-US" sz="1400" dirty="0">
                <a:solidFill>
                  <a:srgbClr val="0D0D0D"/>
                </a:solidFill>
                <a:latin typeface="Söhne"/>
              </a:rPr>
              <a:t>`. The shape specifies that a cat must have at least one name and one age. Additionally, we have indicated that the age must be an integer. Now, we can use this SHACL schema to validate our RDF dataset and ensure that the cat information is correctly structured according to these rules.</a:t>
            </a:r>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3970318"/>
          </a:xfrm>
          <a:prstGeom prst="rect">
            <a:avLst/>
          </a:prstGeom>
          <a:noFill/>
        </p:spPr>
        <p:txBody>
          <a:bodyPr wrap="square" rtlCol="0">
            <a:spAutoFit/>
          </a:bodyPr>
          <a:lstStyle/>
          <a:p>
            <a:pPr algn="l"/>
            <a:r>
              <a:rPr lang="en-US" sz="1200" b="0" i="0" dirty="0">
                <a:solidFill>
                  <a:srgbClr val="0D0D0D"/>
                </a:solidFill>
                <a:effectLst/>
                <a:latin typeface="Söhne"/>
              </a:rPr>
              <a:t>Python is a widely-used programming language known for its simplicity, readability, and versatility. It is an open-source programming language widely accepted in various domains, including web development, data analysis, artificial intelligence, scientific research, system automation, and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Some features of Python include: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1. **Easy to learn**: Python has a simple and clear syntax that resembles natural language, making it easy to learn and understand for both beginners and experienced developers.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2. **Expressive language**: Python encourages a minimalist and clear programming style, allowing developers to perform complex tasks with less code.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3. **Large standard library**: Python comes with an extensive standard library that offers a wide range of functionalities, ranging from file operations, network communication, and regular expressions to data structure operations, speeding up and simplifying development.</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4. **Versatility**: Python is used in various application areas, including web development with frameworks like Django and Flask, scientific computing with libraries like NumPy and pandas, artificial intelligence and machine learning with libraries like TensorFlow and scikit-learn, and much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5. **Community and support**: Python has a large and active community of developers worldwide, resulting in extensive documentation, tutorials, and an abundance of open-source libraries and frameworks.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In summary, Python is a powerful and versatile programming language used for a wide range of applications, appealing to both beginners and experienced developers.</a:t>
            </a:r>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The </a:t>
            </a:r>
            <a:r>
              <a:rPr lang="nl-NL" dirty="0" err="1"/>
              <a:t>underlying</a:t>
            </a:r>
            <a:r>
              <a:rPr lang="nl-NL" dirty="0"/>
              <a:t> steps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815739" y="2056699"/>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707982"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Validation report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The model of </a:t>
            </a:r>
            <a:r>
              <a:rPr lang="nl-NL" dirty="0" err="1"/>
              <a:t>the</a:t>
            </a:r>
            <a:r>
              <a:rPr lang="nl-NL" dirty="0"/>
              <a:t> building/object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Retrieve</a:t>
            </a:r>
            <a:r>
              <a:rPr lang="nl-NL" dirty="0"/>
              <a:t> </a:t>
            </a:r>
          </a:p>
          <a:p>
            <a:pPr algn="ctr"/>
            <a:r>
              <a:rPr lang="nl-NL" dirty="0"/>
              <a:t>data</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506654" y="1776794"/>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endParaRPr lang="nl-NL" dirty="0"/>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r>
              <a:rPr lang="nl-NL" dirty="0"/>
              <a:t> (SHACL) on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 </a:t>
            </a:r>
            <a:r>
              <a:rPr lang="nl-NL" dirty="0" err="1"/>
              <a:t>about</a:t>
            </a:r>
            <a:r>
              <a:rPr lang="nl-NL" dirty="0"/>
              <a:t> </a:t>
            </a:r>
            <a:r>
              <a:rPr lang="nl-NL" dirty="0" err="1"/>
              <a:t>the</a:t>
            </a:r>
            <a:r>
              <a:rPr lang="nl-NL" dirty="0"/>
              <a:t> missing or wrong data in </a:t>
            </a:r>
            <a:r>
              <a:rPr lang="nl-NL" dirty="0" err="1"/>
              <a:t>the</a:t>
            </a:r>
            <a:r>
              <a:rPr lang="nl-NL" dirty="0"/>
              <a:t> model</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86BCBA4D-0535-0238-93EE-0DE0952EE628}"/>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Ontology</a:t>
            </a:r>
            <a:endParaRPr lang="nl-NL" dirty="0"/>
          </a:p>
        </p:txBody>
      </p:sp>
      <p:sp>
        <p:nvSpPr>
          <p:cNvPr id="11" name="Rechthoek 10">
            <a:extLst>
              <a:ext uri="{FF2B5EF4-FFF2-40B4-BE49-F238E27FC236}">
                <a16:creationId xmlns:a16="http://schemas.microsoft.com/office/drawing/2014/main" id="{BA319986-029A-D755-C169-D1C9E8DBD002}"/>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Shaping</a:t>
            </a:r>
            <a:endParaRPr lang="nl-NL" dirty="0"/>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524315"/>
          </a:xfrm>
          <a:prstGeom prst="rect">
            <a:avLst/>
          </a:prstGeom>
          <a:noFill/>
        </p:spPr>
        <p:txBody>
          <a:bodyPr wrap="square">
            <a:spAutoFit/>
          </a:bodyPr>
          <a:lstStyle/>
          <a:p>
            <a:pPr algn="l"/>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Linked data is a way to organize information on the internet, similar to how you can use links on a website to navigate from one page to another. Imagine we want to share information about cats on the internet.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Instead of putting all the information about cats on one huge webpage, we can break it down into smaller, specific pieces of information. For example, there could be a piece of information about the age of cats, another piece about their weight, and yet another piece about their breeds.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These pieces of information are placed as 'data points' on the web and are given a unique identification, such as a web address. For instance, the weight of cats could have its own web address, like www.catinfo.com/weight.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Now, we can link these data points, just like web links. For example, on the page about cat ages, we can place a link to cat weight by simply referring to that specific web address.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This creates a web of interconnected information, where you can jump from one data point to another to learn more. The beauty is that this applies not just to cat information, but to all sorts of information on the web, making it easier to share and find data. So, linked data is like a web of connected information, similar to how we navigate from one page to another on the internet, but for data.</a:t>
            </a:r>
            <a:endParaRPr lang="nl-NL" b="0" i="0" dirty="0">
              <a:effectLst/>
              <a:latin typeface="Söhne"/>
            </a:endParaRP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Picture 2" descr="A set of cats collection of cartoon kittens Vector Image">
            <a:extLst>
              <a:ext uri="{FF2B5EF4-FFF2-40B4-BE49-F238E27FC236}">
                <a16:creationId xmlns:a16="http://schemas.microsoft.com/office/drawing/2014/main" id="{C1A72766-9309-FA70-450B-BB4270732E6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29320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Söhne"/>
              </a:rPr>
              <a:t>Linked Data, in simple terms, is a way to organize and connect information on the internet so that computers and people can easily communicate and understand each other.</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Imagine the internet as a massive library, and all the information on the internet are books. Linked Data is like a smart way to label the books in the library so that you can easily see which books are related to each other. For example, if you find one book, you can see through the labels which other books are related to it, and thus you can discover a whole series of books on the same topic.</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the same way, Linked Data labels information on the internet with special tags, so that computers can understand how different pieces of information are related to each other. This makes it possible to easily share, link, and understand information, making the internet even more useful.</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short, Linked Data is like a smart library catalog for the internet, making information easier to find and use.</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err="1"/>
              <a:t>Example</a:t>
            </a:r>
            <a:r>
              <a:rPr lang="nl-NL" dirty="0"/>
              <a:t>: 1. </a:t>
            </a:r>
            <a:r>
              <a:rPr lang="en-US" dirty="0">
                <a:hlinkClick r:id="rId2"/>
              </a:rPr>
              <a:t>What is Linked Data? - YouTube</a:t>
            </a:r>
            <a:endParaRPr lang="nl-NL" dirty="0"/>
          </a:p>
          <a:p>
            <a:endParaRPr lang="nl-NL" u="sng" dirty="0"/>
          </a:p>
        </p:txBody>
      </p:sp>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t>
            </a:r>
            <a:r>
              <a:rPr lang="nl-NL" dirty="0" err="1"/>
              <a:t>an</a:t>
            </a:r>
            <a:r>
              <a:rPr lang="nl-NL" dirty="0"/>
              <a:t>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1370166"/>
            <a:ext cx="9598025" cy="2133909"/>
          </a:xfrm>
          <a:prstGeom prst="rect">
            <a:avLst/>
          </a:prstGeom>
        </p:spPr>
        <p:txBody>
          <a:bodyPr vert="horz" lIns="91440" tIns="45720" rIns="91440" bIns="45720" rtlCol="0" anchor="ctr">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en-US" sz="1600" b="0" i="0" dirty="0">
                <a:solidFill>
                  <a:srgbClr val="0D0D0D"/>
                </a:solidFill>
                <a:effectLst/>
                <a:latin typeface="Söhne"/>
              </a:rPr>
              <a:t>In Linked Data, an ontology refers to a standardized description of concepts and relationships within a specific domain of knowledge. These descriptions are typically formalized using RDF (Resource Description Framework) and OWL (Web Ontology Language).</a:t>
            </a:r>
          </a:p>
          <a:p>
            <a:pPr marL="0" indent="0" algn="l">
              <a:buNone/>
            </a:pPr>
            <a:r>
              <a:rPr lang="en-US" sz="1600" b="0" i="0" dirty="0">
                <a:solidFill>
                  <a:srgbClr val="0D0D0D"/>
                </a:solidFill>
                <a:effectLst/>
                <a:latin typeface="Söhne"/>
              </a:rPr>
              <a:t>An ontology in Linked Data defines the meaning of terms and the relationships between these terms. It provides a common vocabulary that enables different datasets to be linked and integrated. This allows computer systems to better understand what the data means and how it relates to each other, which is crucial for realizing the vision of the semantic web.</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54669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t>
            </a:r>
            <a:r>
              <a:rPr lang="nl-NL" dirty="0" err="1"/>
              <a:t>an</a:t>
            </a:r>
            <a:r>
              <a:rPr lang="nl-NL" dirty="0"/>
              <a:t>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1072807"/>
            <a:ext cx="9598025" cy="1620846"/>
          </a:xfrm>
          <a:prstGeom prst="rect">
            <a:avLst/>
          </a:prstGeom>
        </p:spPr>
        <p:txBody>
          <a:bodyPr vert="horz" lIns="91440" tIns="45720" rIns="91440" bIns="45720" rtlCol="0" anchor="ctr">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en-US" sz="1600" b="0" i="0" dirty="0">
                <a:solidFill>
                  <a:srgbClr val="0D0D0D"/>
                </a:solidFill>
                <a:effectLst/>
                <a:latin typeface="Söhne"/>
              </a:rPr>
              <a:t>For example, when discussing an ontology for cats, this ontology would define terms such as 'cat', 'color', 'breed', and so forth, as well as the relationships between these terms, such as 'has color' between cat and black. With such an ontology, bibliographic data from various sources can be merged and made searchable in a consistent manner.</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3" name="Afbeelding 2">
            <a:extLst>
              <a:ext uri="{FF2B5EF4-FFF2-40B4-BE49-F238E27FC236}">
                <a16:creationId xmlns:a16="http://schemas.microsoft.com/office/drawing/2014/main" id="{4F9AD276-2299-47A7-7D64-18AA567ED819}"/>
              </a:ext>
            </a:extLst>
          </p:cNvPr>
          <p:cNvPicPr>
            <a:picLocks noChangeAspect="1"/>
          </p:cNvPicPr>
          <p:nvPr/>
        </p:nvPicPr>
        <p:blipFill rotWithShape="1">
          <a:blip r:embed="rId3"/>
          <a:srcRect l="4771" b="2143"/>
          <a:stretch/>
        </p:blipFill>
        <p:spPr>
          <a:xfrm>
            <a:off x="8510452" y="4812032"/>
            <a:ext cx="1306004" cy="1946321"/>
          </a:xfrm>
          <a:prstGeom prst="rect">
            <a:avLst/>
          </a:prstGeom>
        </p:spPr>
      </p:pic>
    </p:spTree>
    <p:extLst>
      <p:ext uri="{BB962C8B-B14F-4D97-AF65-F5344CB8AC3E}">
        <p14:creationId xmlns:p14="http://schemas.microsoft.com/office/powerpoint/2010/main" val="307988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247317"/>
          </a:xfrm>
          <a:prstGeom prst="rect">
            <a:avLst/>
          </a:prstGeom>
          <a:noFill/>
        </p:spPr>
        <p:txBody>
          <a:bodyPr wrap="square" rtlCol="0">
            <a:spAutoFit/>
          </a:bodyPr>
          <a:lstStyle/>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stands for Resource Description Framework. It is a standard model for representing data and metadata on the web. RDF provides a standardized way to describe and share information, making it possible to structure data in a machine-readable manner.</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RDF, data is modeled as triples, consisting of subject-predicate-object. This is often represented as a directed graph, where subjects and objects are nodes and the predicate connections are between them. Each triple represents a fact about a resource, with the subject being the subject of the statement, the predicate being the property or relationship being described, and the object being the value or target of that property.</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is widely used within the domain of Linked Data, as it provides a standardized way to model and share data on the web. It enables assigning semantic meaning to data, allowing computer systems to better understand and process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524863"/>
          </a:xfrm>
          <a:prstGeom prst="rect">
            <a:avLst/>
          </a:prstGeom>
          <a:noFill/>
        </p:spPr>
        <p:txBody>
          <a:bodyPr wrap="square" rtlCol="0">
            <a:spAutoFit/>
          </a:bodyPr>
          <a:lstStyle/>
          <a:p>
            <a:pPr algn="l"/>
            <a:br>
              <a:rPr lang="nl-NL" sz="20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Imagine we want to model information about a cat named "Whiskers". We can do this using RDF triples. Let's assume we want to capture the following information about Whiskers: his name, his age, and the fact that he is a pet.</a:t>
            </a:r>
          </a:p>
          <a:p>
            <a:pPr algn="l"/>
            <a:r>
              <a:rPr lang="en-US" sz="1600" b="0" i="0" dirty="0">
                <a:solidFill>
                  <a:srgbClr val="0D0D0D"/>
                </a:solidFill>
                <a:effectLst/>
                <a:latin typeface="Söhne"/>
              </a:rPr>
              <a:t>Here's how we can do this in RDF:</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subject is "Whiskers".</a:t>
            </a:r>
          </a:p>
          <a:p>
            <a:pPr algn="l"/>
            <a:r>
              <a:rPr lang="en-US" sz="1600" b="0" i="0" dirty="0">
                <a:solidFill>
                  <a:srgbClr val="0D0D0D"/>
                </a:solidFill>
                <a:effectLst/>
                <a:latin typeface="Söhne"/>
              </a:rPr>
              <a:t>The predicate is "age" and the object is "5 years".</a:t>
            </a:r>
          </a:p>
          <a:p>
            <a:pPr algn="l"/>
            <a:r>
              <a:rPr lang="en-US" sz="1600" b="0" i="0" dirty="0">
                <a:solidFill>
                  <a:srgbClr val="0D0D0D"/>
                </a:solidFill>
                <a:effectLst/>
                <a:latin typeface="Söhne"/>
              </a:rPr>
              <a:t>The predicate is "is a" and the object is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translated into RDF triples as: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1 Subject: Whiskers    Predicate: age     Object: 5 years</a:t>
            </a:r>
          </a:p>
          <a:p>
            <a:pPr algn="l"/>
            <a:r>
              <a:rPr lang="en-US" sz="1600" b="0" i="0" dirty="0">
                <a:solidFill>
                  <a:srgbClr val="0D0D0D"/>
                </a:solidFill>
                <a:effectLst/>
                <a:latin typeface="Söhne"/>
              </a:rPr>
              <a:t>2 Subject: Whiskers    Predicate: is an   Object: pet</a:t>
            </a:r>
          </a:p>
          <a:p>
            <a:pPr algn="l"/>
            <a:endParaRPr lang="en-US" sz="1600" b="0" i="0" dirty="0">
              <a:solidFill>
                <a:srgbClr val="0D0D0D"/>
              </a:solidFill>
              <a:effectLst/>
              <a:latin typeface="Söhne"/>
            </a:endParaRPr>
          </a:p>
          <a:p>
            <a:pPr algn="l"/>
            <a:r>
              <a:rPr lang="en-US" sz="1600" dirty="0">
                <a:solidFill>
                  <a:srgbClr val="0D0D0D"/>
                </a:solidFill>
                <a:latin typeface="Söhne"/>
              </a:rPr>
              <a:t>I</a:t>
            </a:r>
            <a:r>
              <a:rPr lang="en-US" sz="1600" b="0" i="0" dirty="0">
                <a:solidFill>
                  <a:srgbClr val="0D0D0D"/>
                </a:solidFill>
                <a:effectLst/>
                <a:latin typeface="Söhne"/>
              </a:rPr>
              <a:t>n this example, we describe with RDF triples that "Whiskers" has an age of 5 years and that he is a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a simplified example, but it demonstrates how RDF is used to capture and share structured information about cats (or other subjects) on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01314"/>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SPARQL stands for SPARQL Protocol and RDF Query Language. It is a powerful query language used to retrieve and manipulate data stored in the RDF format (Resource Description Framework). RDF is widely used within Linked Data to represent and share information in a standardized way on the web.</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SPARQL, users can pose complex questions about RDF datasets. These queries can range from simple pattern matching to complex searches involving filters, aggregations, and advanced logic. SPARQL is designed to be flexible and able to handle the various ways RDF data can be modeled.</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protocol aspect of SPARQL enables the execution of SPARQL queries via HTTP and other network protocols, making it an important component of the Linked Data infrastructure for sharing and querying data across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2251</Words>
  <Application>Microsoft Office PowerPoint</Application>
  <PresentationFormat>Breedbeeld</PresentationFormat>
  <Paragraphs>174</Paragraphs>
  <Slides>13</Slides>
  <Notes>9</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13</vt:i4>
      </vt:variant>
    </vt:vector>
  </HeadingPairs>
  <TitlesOfParts>
    <vt:vector size="19" baseType="lpstr">
      <vt:lpstr>Arial</vt:lpstr>
      <vt:lpstr>Calibri</vt:lpstr>
      <vt:lpstr>Söhne</vt:lpstr>
      <vt:lpstr>Wingdings</vt:lpstr>
      <vt:lpstr>BAM 2019</vt:lpstr>
      <vt:lpstr>think-cell Slide</vt:lpstr>
      <vt:lpstr>PowerPoint-presentatie</vt:lpstr>
      <vt:lpstr>The underlying steps</vt:lpstr>
      <vt:lpstr>What is Linked data?</vt:lpstr>
      <vt:lpstr>What is Linked data?</vt:lpstr>
      <vt:lpstr>What is an ontologie?</vt:lpstr>
      <vt:lpstr>What is an ontologie?</vt:lpstr>
      <vt:lpstr>What is RDF ?</vt:lpstr>
      <vt:lpstr>What is RDF ?</vt:lpstr>
      <vt:lpstr>What is SPARQL ?</vt:lpstr>
      <vt:lpstr>What is SPARQL ?</vt:lpstr>
      <vt:lpstr>What is SHACL ?</vt:lpstr>
      <vt:lpstr>What is SHACL ?</vt:lpstr>
      <vt:lpstr>What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6</cp:revision>
  <dcterms:created xsi:type="dcterms:W3CDTF">2023-11-15T15:21:24Z</dcterms:created>
  <dcterms:modified xsi:type="dcterms:W3CDTF">2024-04-16T14:18:18Z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