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79" r:id="rId5"/>
    <p:sldId id="385" r:id="rId6"/>
    <p:sldId id="388" r:id="rId7"/>
    <p:sldId id="386" r:id="rId8"/>
    <p:sldId id="387" r:id="rId9"/>
    <p:sldId id="389" r:id="rId10"/>
    <p:sldId id="390" r:id="rId11"/>
    <p:sldId id="391" r:id="rId12"/>
    <p:sldId id="395" r:id="rId13"/>
    <p:sldId id="392" r:id="rId14"/>
    <p:sldId id="394" r:id="rId15"/>
    <p:sldId id="393" r:id="rId16"/>
  </p:sldIdLst>
  <p:sldSz cx="12192000" cy="6858000"/>
  <p:notesSz cx="6858000" cy="9144000"/>
  <p:custDataLst>
    <p:tags r:id="rId1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2620C-9924-43C1-AA74-2FFEF5CBCC01}" v="9" dt="2024-04-15T11:18:15.46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35" autoAdjust="0"/>
  </p:normalViewPr>
  <p:slideViewPr>
    <p:cSldViewPr snapToGrid="0" showGuides="1">
      <p:cViewPr>
        <p:scale>
          <a:sx n="75" d="100"/>
          <a:sy n="75" d="100"/>
        </p:scale>
        <p:origin x="216" y="-101"/>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C2F2620C-9924-43C1-AA74-2FFEF5CBCC01}"/>
    <pc:docChg chg="undo custSel addSld delSld modSld modMainMaster">
      <pc:chgData name="Bosma, Janneke" userId="fbc09de8-61da-4812-b08f-019a8e6904b9" providerId="ADAL" clId="{C2F2620C-9924-43C1-AA74-2FFEF5CBCC01}" dt="2024-04-15T11:24:21.497" v="1874" actId="1076"/>
      <pc:docMkLst>
        <pc:docMk/>
      </pc:docMkLst>
      <pc:sldChg chg="modSp mod">
        <pc:chgData name="Bosma, Janneke" userId="fbc09de8-61da-4812-b08f-019a8e6904b9" providerId="ADAL" clId="{C2F2620C-9924-43C1-AA74-2FFEF5CBCC01}" dt="2024-04-15T10:38:04.582" v="0"/>
        <pc:sldMkLst>
          <pc:docMk/>
          <pc:sldMk cId="3769673381" sldId="379"/>
        </pc:sldMkLst>
        <pc:spChg chg="mod">
          <ac:chgData name="Bosma, Janneke" userId="fbc09de8-61da-4812-b08f-019a8e6904b9" providerId="ADAL" clId="{C2F2620C-9924-43C1-AA74-2FFEF5CBCC01}" dt="2024-04-15T10:38:04.582" v="0"/>
          <ac:spMkLst>
            <pc:docMk/>
            <pc:sldMk cId="3769673381" sldId="379"/>
            <ac:spMk id="4" creationId="{48B373E4-EB09-4637-B2B7-5BD0BAB8AFAE}"/>
          </ac:spMkLst>
        </pc:spChg>
      </pc:sldChg>
      <pc:sldChg chg="modSp mod">
        <pc:chgData name="Bosma, Janneke" userId="fbc09de8-61da-4812-b08f-019a8e6904b9" providerId="ADAL" clId="{C2F2620C-9924-43C1-AA74-2FFEF5CBCC01}" dt="2024-04-15T10:38:26.844" v="26" actId="20577"/>
        <pc:sldMkLst>
          <pc:docMk/>
          <pc:sldMk cId="1539123830" sldId="385"/>
        </pc:sldMkLst>
        <pc:spChg chg="mod">
          <ac:chgData name="Bosma, Janneke" userId="fbc09de8-61da-4812-b08f-019a8e6904b9" providerId="ADAL" clId="{C2F2620C-9924-43C1-AA74-2FFEF5CBCC01}" dt="2024-04-15T10:38:26.844" v="26" actId="20577"/>
          <ac:spMkLst>
            <pc:docMk/>
            <pc:sldMk cId="1539123830" sldId="385"/>
            <ac:spMk id="2" creationId="{66EECF1F-3A3A-48A9-AF99-34EA2FE500E0}"/>
          </ac:spMkLst>
        </pc:spChg>
      </pc:sldChg>
      <pc:sldChg chg="modSp mod modNotesTx">
        <pc:chgData name="Bosma, Janneke" userId="fbc09de8-61da-4812-b08f-019a8e6904b9" providerId="ADAL" clId="{C2F2620C-9924-43C1-AA74-2FFEF5CBCC01}" dt="2024-04-15T10:40:45.813" v="372" actId="20577"/>
        <pc:sldMkLst>
          <pc:docMk/>
          <pc:sldMk cId="3297848897" sldId="386"/>
        </pc:sldMkLst>
        <pc:spChg chg="mod">
          <ac:chgData name="Bosma, Janneke" userId="fbc09de8-61da-4812-b08f-019a8e6904b9" providerId="ADAL" clId="{C2F2620C-9924-43C1-AA74-2FFEF5CBCC01}" dt="2024-04-15T10:40:18.091" v="365" actId="20577"/>
          <ac:spMkLst>
            <pc:docMk/>
            <pc:sldMk cId="3297848897" sldId="386"/>
            <ac:spMk id="2" creationId="{66EECF1F-3A3A-48A9-AF99-34EA2FE500E0}"/>
          </ac:spMkLst>
        </pc:spChg>
      </pc:sldChg>
      <pc:sldChg chg="addSp delSp modSp mod">
        <pc:chgData name="Bosma, Janneke" userId="fbc09de8-61da-4812-b08f-019a8e6904b9" providerId="ADAL" clId="{C2F2620C-9924-43C1-AA74-2FFEF5CBCC01}" dt="2024-04-15T10:43:21.473" v="750" actId="1076"/>
        <pc:sldMkLst>
          <pc:docMk/>
          <pc:sldMk cId="1171883787" sldId="387"/>
        </pc:sldMkLst>
        <pc:spChg chg="mod">
          <ac:chgData name="Bosma, Janneke" userId="fbc09de8-61da-4812-b08f-019a8e6904b9" providerId="ADAL" clId="{C2F2620C-9924-43C1-AA74-2FFEF5CBCC01}" dt="2024-04-15T10:41:20.316" v="382" actId="20577"/>
          <ac:spMkLst>
            <pc:docMk/>
            <pc:sldMk cId="1171883787" sldId="387"/>
            <ac:spMk id="2" creationId="{66EECF1F-3A3A-48A9-AF99-34EA2FE500E0}"/>
          </ac:spMkLst>
        </pc:spChg>
        <pc:spChg chg="mod">
          <ac:chgData name="Bosma, Janneke" userId="fbc09de8-61da-4812-b08f-019a8e6904b9" providerId="ADAL" clId="{C2F2620C-9924-43C1-AA74-2FFEF5CBCC01}" dt="2024-04-15T10:42:26.168" v="747" actId="20577"/>
          <ac:spMkLst>
            <pc:docMk/>
            <pc:sldMk cId="1171883787" sldId="387"/>
            <ac:spMk id="3" creationId="{36889A7D-BB0B-2C6E-4630-89C5800D0796}"/>
          </ac:spMkLst>
        </pc:spChg>
        <pc:picChg chg="add mod">
          <ac:chgData name="Bosma, Janneke" userId="fbc09de8-61da-4812-b08f-019a8e6904b9" providerId="ADAL" clId="{C2F2620C-9924-43C1-AA74-2FFEF5CBCC01}" dt="2024-04-15T10:43:21.473" v="750" actId="1076"/>
          <ac:picMkLst>
            <pc:docMk/>
            <pc:sldMk cId="1171883787" sldId="387"/>
            <ac:picMk id="2050" creationId="{64BB1DE8-36D9-108B-3BFF-BBCE9DD83D74}"/>
          </ac:picMkLst>
        </pc:picChg>
        <pc:picChg chg="del">
          <ac:chgData name="Bosma, Janneke" userId="fbc09de8-61da-4812-b08f-019a8e6904b9" providerId="ADAL" clId="{C2F2620C-9924-43C1-AA74-2FFEF5CBCC01}" dt="2024-04-15T10:43:18.009" v="748" actId="478"/>
          <ac:picMkLst>
            <pc:docMk/>
            <pc:sldMk cId="1171883787" sldId="387"/>
            <ac:picMk id="2054" creationId="{3FD0DB4F-5A2F-A7AC-1738-73A7748F2E4A}"/>
          </ac:picMkLst>
        </pc:picChg>
      </pc:sldChg>
      <pc:sldChg chg="modSp mod">
        <pc:chgData name="Bosma, Janneke" userId="fbc09de8-61da-4812-b08f-019a8e6904b9" providerId="ADAL" clId="{C2F2620C-9924-43C1-AA74-2FFEF5CBCC01}" dt="2024-04-15T10:40:05.308" v="322" actId="20577"/>
        <pc:sldMkLst>
          <pc:docMk/>
          <pc:sldMk cId="748100936" sldId="388"/>
        </pc:sldMkLst>
        <pc:spChg chg="mod">
          <ac:chgData name="Bosma, Janneke" userId="fbc09de8-61da-4812-b08f-019a8e6904b9" providerId="ADAL" clId="{C2F2620C-9924-43C1-AA74-2FFEF5CBCC01}" dt="2024-04-15T10:38:35.960" v="27"/>
          <ac:spMkLst>
            <pc:docMk/>
            <pc:sldMk cId="748100936" sldId="388"/>
            <ac:spMk id="2" creationId="{66EECF1F-3A3A-48A9-AF99-34EA2FE500E0}"/>
          </ac:spMkLst>
        </pc:spChg>
        <pc:spChg chg="mod">
          <ac:chgData name="Bosma, Janneke" userId="fbc09de8-61da-4812-b08f-019a8e6904b9" providerId="ADAL" clId="{C2F2620C-9924-43C1-AA74-2FFEF5CBCC01}" dt="2024-04-15T10:40:05.308" v="322" actId="20577"/>
          <ac:spMkLst>
            <pc:docMk/>
            <pc:sldMk cId="748100936" sldId="388"/>
            <ac:spMk id="4" creationId="{0D450E02-4A61-8A4F-DFCB-076C0CA610BB}"/>
          </ac:spMkLst>
        </pc:spChg>
      </pc:sldChg>
      <pc:sldChg chg="addSp delSp modSp mod">
        <pc:chgData name="Bosma, Janneke" userId="fbc09de8-61da-4812-b08f-019a8e6904b9" providerId="ADAL" clId="{C2F2620C-9924-43C1-AA74-2FFEF5CBCC01}" dt="2024-04-15T11:14:36.491" v="1715" actId="478"/>
        <pc:sldMkLst>
          <pc:docMk/>
          <pc:sldMk cId="2894291067" sldId="389"/>
        </pc:sldMkLst>
        <pc:spChg chg="mod">
          <ac:chgData name="Bosma, Janneke" userId="fbc09de8-61da-4812-b08f-019a8e6904b9" providerId="ADAL" clId="{C2F2620C-9924-43C1-AA74-2FFEF5CBCC01}" dt="2024-04-15T10:43:53.506" v="802" actId="20577"/>
          <ac:spMkLst>
            <pc:docMk/>
            <pc:sldMk cId="2894291067" sldId="389"/>
            <ac:spMk id="2" creationId="{66EECF1F-3A3A-48A9-AF99-34EA2FE500E0}"/>
          </ac:spMkLst>
        </pc:spChg>
        <pc:spChg chg="mod">
          <ac:chgData name="Bosma, Janneke" userId="fbc09de8-61da-4812-b08f-019a8e6904b9" providerId="ADAL" clId="{C2F2620C-9924-43C1-AA74-2FFEF5CBCC01}" dt="2024-04-15T10:45:04.141" v="1054" actId="114"/>
          <ac:spMkLst>
            <pc:docMk/>
            <pc:sldMk cId="2894291067" sldId="389"/>
            <ac:spMk id="6" creationId="{749C676D-57BD-4D8C-3DA2-FD825710A493}"/>
          </ac:spMkLst>
        </pc:spChg>
        <pc:spChg chg="del">
          <ac:chgData name="Bosma, Janneke" userId="fbc09de8-61da-4812-b08f-019a8e6904b9" providerId="ADAL" clId="{C2F2620C-9924-43C1-AA74-2FFEF5CBCC01}" dt="2024-04-15T11:14:36.491" v="1715" actId="478"/>
          <ac:spMkLst>
            <pc:docMk/>
            <pc:sldMk cId="2894291067" sldId="389"/>
            <ac:spMk id="38" creationId="{6AD55B66-94BF-76C3-1C60-BC317E663AC2}"/>
          </ac:spMkLst>
        </pc:spChg>
        <pc:picChg chg="add del mod">
          <ac:chgData name="Bosma, Janneke" userId="fbc09de8-61da-4812-b08f-019a8e6904b9" providerId="ADAL" clId="{C2F2620C-9924-43C1-AA74-2FFEF5CBCC01}" dt="2024-04-15T11:14:21.647" v="1710" actId="478"/>
          <ac:picMkLst>
            <pc:docMk/>
            <pc:sldMk cId="2894291067" sldId="389"/>
            <ac:picMk id="4" creationId="{9AF8B0F7-1545-3DFF-CA39-654102A9EF7B}"/>
          </ac:picMkLst>
        </pc:picChg>
        <pc:picChg chg="del">
          <ac:chgData name="Bosma, Janneke" userId="fbc09de8-61da-4812-b08f-019a8e6904b9" providerId="ADAL" clId="{C2F2620C-9924-43C1-AA74-2FFEF5CBCC01}" dt="2024-04-15T11:13:41.499" v="1706" actId="478"/>
          <ac:picMkLst>
            <pc:docMk/>
            <pc:sldMk cId="2894291067" sldId="389"/>
            <ac:picMk id="5" creationId="{C5BA99B3-9E21-3305-6E4F-F2A83C22E7BD}"/>
          </ac:picMkLst>
        </pc:picChg>
        <pc:picChg chg="add mod">
          <ac:chgData name="Bosma, Janneke" userId="fbc09de8-61da-4812-b08f-019a8e6904b9" providerId="ADAL" clId="{C2F2620C-9924-43C1-AA74-2FFEF5CBCC01}" dt="2024-04-15T11:14:29.510" v="1714" actId="1076"/>
          <ac:picMkLst>
            <pc:docMk/>
            <pc:sldMk cId="2894291067" sldId="389"/>
            <ac:picMk id="8" creationId="{BAC2D4BC-EE6B-8C1C-DD53-905FC5063D50}"/>
          </ac:picMkLst>
        </pc:picChg>
      </pc:sldChg>
      <pc:sldChg chg="modSp mod">
        <pc:chgData name="Bosma, Janneke" userId="fbc09de8-61da-4812-b08f-019a8e6904b9" providerId="ADAL" clId="{C2F2620C-9924-43C1-AA74-2FFEF5CBCC01}" dt="2024-04-15T10:46:07.936" v="1252" actId="20577"/>
        <pc:sldMkLst>
          <pc:docMk/>
          <pc:sldMk cId="722055171" sldId="390"/>
        </pc:sldMkLst>
        <pc:spChg chg="mod">
          <ac:chgData name="Bosma, Janneke" userId="fbc09de8-61da-4812-b08f-019a8e6904b9" providerId="ADAL" clId="{C2F2620C-9924-43C1-AA74-2FFEF5CBCC01}" dt="2024-04-15T10:45:21.622" v="1091" actId="20577"/>
          <ac:spMkLst>
            <pc:docMk/>
            <pc:sldMk cId="722055171" sldId="390"/>
            <ac:spMk id="2" creationId="{66EECF1F-3A3A-48A9-AF99-34EA2FE500E0}"/>
          </ac:spMkLst>
        </pc:spChg>
        <pc:spChg chg="mod">
          <ac:chgData name="Bosma, Janneke" userId="fbc09de8-61da-4812-b08f-019a8e6904b9" providerId="ADAL" clId="{C2F2620C-9924-43C1-AA74-2FFEF5CBCC01}" dt="2024-04-15T10:46:07.936" v="1252" actId="20577"/>
          <ac:spMkLst>
            <pc:docMk/>
            <pc:sldMk cId="722055171" sldId="390"/>
            <ac:spMk id="3" creationId="{60E6C3D9-1283-9E0C-05DD-436E3D3C462C}"/>
          </ac:spMkLst>
        </pc:spChg>
      </pc:sldChg>
      <pc:sldChg chg="modSp mod">
        <pc:chgData name="Bosma, Janneke" userId="fbc09de8-61da-4812-b08f-019a8e6904b9" providerId="ADAL" clId="{C2F2620C-9924-43C1-AA74-2FFEF5CBCC01}" dt="2024-04-15T10:48:00.454" v="1525"/>
        <pc:sldMkLst>
          <pc:docMk/>
          <pc:sldMk cId="547507598" sldId="391"/>
        </pc:sldMkLst>
        <pc:spChg chg="mod">
          <ac:chgData name="Bosma, Janneke" userId="fbc09de8-61da-4812-b08f-019a8e6904b9" providerId="ADAL" clId="{C2F2620C-9924-43C1-AA74-2FFEF5CBCC01}" dt="2024-04-15T10:48:00.454" v="1525"/>
          <ac:spMkLst>
            <pc:docMk/>
            <pc:sldMk cId="547507598" sldId="391"/>
            <ac:spMk id="2" creationId="{66EECF1F-3A3A-48A9-AF99-34EA2FE500E0}"/>
          </ac:spMkLst>
        </pc:spChg>
        <pc:spChg chg="mod">
          <ac:chgData name="Bosma, Janneke" userId="fbc09de8-61da-4812-b08f-019a8e6904b9" providerId="ADAL" clId="{C2F2620C-9924-43C1-AA74-2FFEF5CBCC01}" dt="2024-04-15T10:47:48.237" v="1524" actId="20577"/>
          <ac:spMkLst>
            <pc:docMk/>
            <pc:sldMk cId="547507598" sldId="391"/>
            <ac:spMk id="19" creationId="{13B24801-3091-119C-0C21-7B7374AA98C2}"/>
          </ac:spMkLst>
        </pc:spChg>
      </pc:sldChg>
      <pc:sldChg chg="addSp delSp modSp mod modNotesTx">
        <pc:chgData name="Bosma, Janneke" userId="fbc09de8-61da-4812-b08f-019a8e6904b9" providerId="ADAL" clId="{C2F2620C-9924-43C1-AA74-2FFEF5CBCC01}" dt="2024-04-15T11:24:21.497" v="1874" actId="1076"/>
        <pc:sldMkLst>
          <pc:docMk/>
          <pc:sldMk cId="3823207965" sldId="392"/>
        </pc:sldMkLst>
        <pc:spChg chg="del">
          <ac:chgData name="Bosma, Janneke" userId="fbc09de8-61da-4812-b08f-019a8e6904b9" providerId="ADAL" clId="{C2F2620C-9924-43C1-AA74-2FFEF5CBCC01}" dt="2024-04-15T11:24:19.255" v="1873" actId="478"/>
          <ac:spMkLst>
            <pc:docMk/>
            <pc:sldMk cId="3823207965" sldId="392"/>
            <ac:spMk id="9" creationId="{5B702EC3-79A9-37E6-D98D-37E4C186EA72}"/>
          </ac:spMkLst>
        </pc:spChg>
        <pc:picChg chg="add mod">
          <ac:chgData name="Bosma, Janneke" userId="fbc09de8-61da-4812-b08f-019a8e6904b9" providerId="ADAL" clId="{C2F2620C-9924-43C1-AA74-2FFEF5CBCC01}" dt="2024-04-15T11:24:21.497" v="1874" actId="1076"/>
          <ac:picMkLst>
            <pc:docMk/>
            <pc:sldMk cId="3823207965" sldId="392"/>
            <ac:picMk id="4" creationId="{43BCAE94-A9DB-8F2C-3766-93596B1F0B8F}"/>
          </ac:picMkLst>
        </pc:picChg>
        <pc:picChg chg="del">
          <ac:chgData name="Bosma, Janneke" userId="fbc09de8-61da-4812-b08f-019a8e6904b9" providerId="ADAL" clId="{C2F2620C-9924-43C1-AA74-2FFEF5CBCC01}" dt="2024-04-15T11:24:12.063" v="1868" actId="478"/>
          <ac:picMkLst>
            <pc:docMk/>
            <pc:sldMk cId="3823207965" sldId="392"/>
            <ac:picMk id="8" creationId="{AF8068D9-1AC1-486E-7756-801BAACDB97C}"/>
          </ac:picMkLst>
        </pc:picChg>
      </pc:sldChg>
      <pc:sldChg chg="modSp mod modNotesTx">
        <pc:chgData name="Bosma, Janneke" userId="fbc09de8-61da-4812-b08f-019a8e6904b9" providerId="ADAL" clId="{C2F2620C-9924-43C1-AA74-2FFEF5CBCC01}" dt="2024-04-15T10:55:54.048" v="1705"/>
        <pc:sldMkLst>
          <pc:docMk/>
          <pc:sldMk cId="4258599563" sldId="393"/>
        </pc:sldMkLst>
        <pc:spChg chg="mod">
          <ac:chgData name="Bosma, Janneke" userId="fbc09de8-61da-4812-b08f-019a8e6904b9" providerId="ADAL" clId="{C2F2620C-9924-43C1-AA74-2FFEF5CBCC01}" dt="2024-04-15T10:55:17.872" v="1704" actId="20577"/>
          <ac:spMkLst>
            <pc:docMk/>
            <pc:sldMk cId="4258599563" sldId="393"/>
            <ac:spMk id="3" creationId="{56EA1C4E-165E-6C51-C0EF-275C7FEE12F6}"/>
          </ac:spMkLst>
        </pc:spChg>
      </pc:sldChg>
      <pc:sldChg chg="modSp mod modNotesTx">
        <pc:chgData name="Bosma, Janneke" userId="fbc09de8-61da-4812-b08f-019a8e6904b9" providerId="ADAL" clId="{C2F2620C-9924-43C1-AA74-2FFEF5CBCC01}" dt="2024-04-15T10:49:32.604" v="1624" actId="20577"/>
        <pc:sldMkLst>
          <pc:docMk/>
          <pc:sldMk cId="420100076" sldId="394"/>
        </pc:sldMkLst>
        <pc:spChg chg="mod">
          <ac:chgData name="Bosma, Janneke" userId="fbc09de8-61da-4812-b08f-019a8e6904b9" providerId="ADAL" clId="{C2F2620C-9924-43C1-AA74-2FFEF5CBCC01}" dt="2024-04-15T10:49:06.679" v="1599" actId="20577"/>
          <ac:spMkLst>
            <pc:docMk/>
            <pc:sldMk cId="420100076" sldId="394"/>
            <ac:spMk id="6" creationId="{4D405EDE-728B-F06C-45A9-B82CFF904625}"/>
          </ac:spMkLst>
        </pc:spChg>
      </pc:sldChg>
      <pc:sldChg chg="addSp delSp modSp add mod modNotesTx">
        <pc:chgData name="Bosma, Janneke" userId="fbc09de8-61da-4812-b08f-019a8e6904b9" providerId="ADAL" clId="{C2F2620C-9924-43C1-AA74-2FFEF5CBCC01}" dt="2024-04-15T11:19:25.425" v="1867" actId="20577"/>
        <pc:sldMkLst>
          <pc:docMk/>
          <pc:sldMk cId="1574453358" sldId="395"/>
        </pc:sldMkLst>
        <pc:spChg chg="mod">
          <ac:chgData name="Bosma, Janneke" userId="fbc09de8-61da-4812-b08f-019a8e6904b9" providerId="ADAL" clId="{C2F2620C-9924-43C1-AA74-2FFEF5CBCC01}" dt="2024-04-15T11:19:13.547" v="1818" actId="20577"/>
          <ac:spMkLst>
            <pc:docMk/>
            <pc:sldMk cId="1574453358" sldId="395"/>
            <ac:spMk id="2" creationId="{66EECF1F-3A3A-48A9-AF99-34EA2FE500E0}"/>
          </ac:spMkLst>
        </pc:spChg>
        <pc:spChg chg="add del mod">
          <ac:chgData name="Bosma, Janneke" userId="fbc09de8-61da-4812-b08f-019a8e6904b9" providerId="ADAL" clId="{C2F2620C-9924-43C1-AA74-2FFEF5CBCC01}" dt="2024-04-15T11:18:14.747" v="1787" actId="478"/>
          <ac:spMkLst>
            <pc:docMk/>
            <pc:sldMk cId="1574453358" sldId="395"/>
            <ac:spMk id="4" creationId="{8754324E-ACB7-3B17-2826-DABF71B767FE}"/>
          </ac:spMkLst>
        </pc:spChg>
        <pc:spChg chg="del">
          <ac:chgData name="Bosma, Janneke" userId="fbc09de8-61da-4812-b08f-019a8e6904b9" providerId="ADAL" clId="{C2F2620C-9924-43C1-AA74-2FFEF5CBCC01}" dt="2024-04-15T11:17:59.542" v="1784" actId="478"/>
          <ac:spMkLst>
            <pc:docMk/>
            <pc:sldMk cId="1574453358" sldId="395"/>
            <ac:spMk id="19" creationId="{13B24801-3091-119C-0C21-7B7374AA98C2}"/>
          </ac:spMkLst>
        </pc:spChg>
        <pc:picChg chg="add mod">
          <ac:chgData name="Bosma, Janneke" userId="fbc09de8-61da-4812-b08f-019a8e6904b9" providerId="ADAL" clId="{C2F2620C-9924-43C1-AA74-2FFEF5CBCC01}" dt="2024-04-15T11:19:03.456" v="1796" actId="1076"/>
          <ac:picMkLst>
            <pc:docMk/>
            <pc:sldMk cId="1574453358" sldId="395"/>
            <ac:picMk id="5" creationId="{8AC8A664-6CC6-9CFF-D1FC-B5E40053CE1A}"/>
          </ac:picMkLst>
        </pc:picChg>
        <pc:picChg chg="del">
          <ac:chgData name="Bosma, Janneke" userId="fbc09de8-61da-4812-b08f-019a8e6904b9" providerId="ADAL" clId="{C2F2620C-9924-43C1-AA74-2FFEF5CBCC01}" dt="2024-04-15T11:17:56.666" v="1783" actId="478"/>
          <ac:picMkLst>
            <pc:docMk/>
            <pc:sldMk cId="1574453358" sldId="395"/>
            <ac:picMk id="6" creationId="{1D52DAFD-9A28-7532-A9C9-5B7D6337414D}"/>
          </ac:picMkLst>
        </pc:picChg>
      </pc:sldChg>
      <pc:sldChg chg="add del">
        <pc:chgData name="Bosma, Janneke" userId="fbc09de8-61da-4812-b08f-019a8e6904b9" providerId="ADAL" clId="{C2F2620C-9924-43C1-AA74-2FFEF5CBCC01}" dt="2024-04-15T11:18:01.823" v="1786"/>
        <pc:sldMkLst>
          <pc:docMk/>
          <pc:sldMk cId="3687479649" sldId="396"/>
        </pc:sldMkLst>
      </pc:sldChg>
      <pc:sldMasterChg chg="delSp modSp mod modSldLayout">
        <pc:chgData name="Bosma, Janneke" userId="fbc09de8-61da-4812-b08f-019a8e6904b9" providerId="ADAL" clId="{C2F2620C-9924-43C1-AA74-2FFEF5CBCC01}" dt="2024-04-15T11:16:41.119" v="1781" actId="14100"/>
        <pc:sldMasterMkLst>
          <pc:docMk/>
          <pc:sldMasterMk cId="2482416604" sldId="2147483648"/>
        </pc:sldMasterMkLst>
        <pc:spChg chg="mod">
          <ac:chgData name="Bosma, Janneke" userId="fbc09de8-61da-4812-b08f-019a8e6904b9" providerId="ADAL" clId="{C2F2620C-9924-43C1-AA74-2FFEF5CBCC01}" dt="2024-04-15T11:16:41.119" v="1781" actId="14100"/>
          <ac:spMkLst>
            <pc:docMk/>
            <pc:sldMasterMk cId="2482416604" sldId="2147483648"/>
            <ac:spMk id="6" creationId="{03E817B6-CAEB-4F58-A0D5-6014A595C65D}"/>
          </ac:spMkLst>
        </pc:spChg>
        <pc:spChg chg="del">
          <ac:chgData name="Bosma, Janneke" userId="fbc09de8-61da-4812-b08f-019a8e6904b9" providerId="ADAL" clId="{C2F2620C-9924-43C1-AA74-2FFEF5CBCC01}" dt="2024-04-15T11:16:02.312" v="1719" actId="478"/>
          <ac:spMkLst>
            <pc:docMk/>
            <pc:sldMasterMk cId="2482416604" sldId="2147483648"/>
            <ac:spMk id="18" creationId="{F0DB8B0F-4F42-496E-A422-3C1FCEC0A48E}"/>
          </ac:spMkLst>
        </pc:spChg>
        <pc:sldLayoutChg chg="modSp mod">
          <pc:chgData name="Bosma, Janneke" userId="fbc09de8-61da-4812-b08f-019a8e6904b9" providerId="ADAL" clId="{C2F2620C-9924-43C1-AA74-2FFEF5CBCC01}" dt="2024-04-15T11:15:35.657" v="1716" actId="1076"/>
          <pc:sldLayoutMkLst>
            <pc:docMk/>
            <pc:sldMasterMk cId="2482416604" sldId="2147483648"/>
            <pc:sldLayoutMk cId="2768409655" sldId="2147483651"/>
          </pc:sldLayoutMkLst>
          <pc:spChg chg="mod">
            <ac:chgData name="Bosma, Janneke" userId="fbc09de8-61da-4812-b08f-019a8e6904b9" providerId="ADAL" clId="{C2F2620C-9924-43C1-AA74-2FFEF5CBCC01}" dt="2024-04-15T11:15:35.657" v="1716" actId="1076"/>
            <ac:spMkLst>
              <pc:docMk/>
              <pc:sldMasterMk cId="2482416604" sldId="2147483648"/>
              <pc:sldLayoutMk cId="2768409655" sldId="2147483651"/>
              <ac:spMk id="3" creationId="{0F2F30DB-76D5-46A6-BD2A-BEF3A18EE0FF}"/>
            </ac:spMkLst>
          </pc:spChg>
        </pc:sldLayoutChg>
        <pc:sldLayoutChg chg="addSp delSp mod">
          <pc:chgData name="Bosma, Janneke" userId="fbc09de8-61da-4812-b08f-019a8e6904b9" providerId="ADAL" clId="{C2F2620C-9924-43C1-AA74-2FFEF5CBCC01}" dt="2024-04-15T11:15:43.727" v="1718" actId="478"/>
          <pc:sldLayoutMkLst>
            <pc:docMk/>
            <pc:sldMasterMk cId="2482416604" sldId="2147483648"/>
            <pc:sldLayoutMk cId="776097740" sldId="2147483689"/>
          </pc:sldLayoutMkLst>
          <pc:spChg chg="add del">
            <ac:chgData name="Bosma, Janneke" userId="fbc09de8-61da-4812-b08f-019a8e6904b9" providerId="ADAL" clId="{C2F2620C-9924-43C1-AA74-2FFEF5CBCC01}" dt="2024-04-15T11:15:43.727" v="1718" actId="478"/>
            <ac:spMkLst>
              <pc:docMk/>
              <pc:sldMasterMk cId="2482416604" sldId="2147483648"/>
              <pc:sldLayoutMk cId="776097740" sldId="2147483689"/>
              <ac:spMk id="16" creationId="{BCE51412-F334-44F2-AAC3-AD684AF87F2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15-4-2024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Mpa</a:t>
            </a:r>
            <a:r>
              <a:rPr lang="en-US" dirty="0"/>
              <a:t> - serves as a rough estimation and optimization tool. Variants studies can look at the most appropriate construction based on recycling potential and environmental impact. This phase has the most impact in terms of recycling, waste and environmental impact. When using BIM, it is important here that the geometry is properly modulated and the elements are assigned the correct classification.</a:t>
            </a:r>
          </a:p>
          <a:p>
            <a:endParaRPr lang="en-US" dirty="0"/>
          </a:p>
          <a:p>
            <a:r>
              <a:rPr lang="en-US" dirty="0" err="1"/>
              <a:t>MPb</a:t>
            </a:r>
            <a:r>
              <a:rPr lang="en-US" dirty="0"/>
              <a:t> - also functions as an optimization tool. Here e.g. thicknesses and layers of the applied product/material can still be adjusted.</a:t>
            </a:r>
          </a:p>
          <a:p>
            <a:endParaRPr lang="en-US" dirty="0"/>
          </a:p>
          <a:p>
            <a:r>
              <a:rPr lang="en-US" dirty="0" err="1"/>
              <a:t>MPc</a:t>
            </a:r>
            <a:r>
              <a:rPr lang="en-US" dirty="0"/>
              <a:t> - During the tender phase, the exact material composition can be checked. </a:t>
            </a:r>
          </a:p>
          <a:p>
            <a:endParaRPr lang="en-US" dirty="0"/>
          </a:p>
          <a:p>
            <a:r>
              <a:rPr lang="en-US" dirty="0"/>
              <a:t>MPd- Serves as documentation in which the final situation is recorded and this can serve as a second-hand raw materials register.</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31001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70321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See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nl-NL" sz="1800" dirty="0">
                <a:effectLst/>
                <a:latin typeface="Calibri" panose="020F0502020204030204" pitchFamily="34" charset="0"/>
                <a:ea typeface="Calibri" panose="020F0502020204030204" pitchFamily="34" charset="0"/>
                <a:cs typeface="Times New Roman" panose="02020603050405020304" pitchFamily="18" charset="0"/>
              </a:rPr>
              <a:t> / thesis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nl-NL" sz="1800" dirty="0">
                <a:effectLst/>
                <a:latin typeface="Calibri" panose="020F0502020204030204" pitchFamily="34" charset="0"/>
                <a:ea typeface="Calibri" panose="020F0502020204030204" pitchFamily="34" charset="0"/>
                <a:cs typeface="Times New Roman" panose="02020603050405020304" pitchFamily="18" charset="0"/>
              </a:rPr>
              <a:t> image</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389216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On the right is the see that in every phase before handing over information a validation (check) should take place. Within the thesis the focus is on contractor level.</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375412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General </a:t>
            </a:r>
            <a:r>
              <a:rPr lang="nl-NL" dirty="0" err="1"/>
              <a:t>requirements</a:t>
            </a:r>
            <a:r>
              <a:rPr lang="nl-NL" dirty="0"/>
              <a:t> DPP:</a:t>
            </a: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Legal obligations</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need to be ensured the DPP will be compliant with the General Data Protection Regulation (GDPR) (Berg et al., 2022)(Jansen et al., 2023)</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Extended Producer Responsibility (EPR), the EU government legislation “right to repair”, and the new </a:t>
            </a:r>
            <a:r>
              <a:rPr lang="en-US"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Ecodesign</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Sustainable Products Regulation (ESPR) (Jansen et al., 2023).</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suitability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Alignment with sector-specific needs is essential, particularly for supporting circular economy objectives and ensuring supply chain transparency. The MP should not impede existing chain processes, product quality, or safety (Jansen et al., 2023).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Security, confidentiality, and IP protection</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data must guarantee origin, integrity, verifiable, and compliance. Immutability is essential and secure data exchange within the value chain members must be ensured. The data control should remain with the data providers to safeguard intellectual property (Jansen et al., 2023)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Accessibility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Ensure access for assigned parties through an access control mechanism. Furthermore, ensuring participation opportunities for the parties without stable internet connections or advanced IT systems </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nl-NL"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(Jansen et al., 2023). According to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user needs permanent access to the whole life cycle data. Furthermore, the data should be easy understandable for the user.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Interoperability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MP information must be exchangeable across different company boundaries. This interoperability within and between systems will be enabled by the use of shared semantics and standardized data schemes (Jansen et al., 2023)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Modularity and Modifiability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MP should offer flexibility, allowing users to make additions and modification. Furthermore, actors, products, or attributes can be removed or adapted as requirements evolve, making it essential for the MP to accommodate the changes in the value chain (Jansen et al., 2023).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Availability and Time behavior</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information should be accessible when needed, with changeable requirements for real-time data in various use cases. Certain parts may need to be real-time capable (Jansen et al., 2023). The data always needs to be valid and up to date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Portability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information should be transferable between software systems to enable decentralized systems. Portable product identifiers are needed to track a products’ life cycle. In addition, they should be harmonizable and referenceable across the EU (Jansen et al., 2023). According to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chronological timeline of the evolution needs to exist by tracing back the data.  Each passport should contain a unique identifier which is linked to the information about the basic characteristics (European Commission, 2020a).</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Non-Redundancy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the passport level the data should not contain excessive information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4776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Regarding the definition for material and product. during my research I used this one from circular building cb'23. However, this differs with e.g. different existing data structures. It is therefore important to be clear before reporting which level is used for what.</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205267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dirty="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926019"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4" y="6184856"/>
            <a:ext cx="1769816"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Material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and digital product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en-US" b="1" dirty="0"/>
              <a:t>Material passports and digital product passports in construction</a:t>
            </a:r>
            <a:endParaRPr lang="en-US"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err="1"/>
              <a:t>Process</a:t>
            </a:r>
            <a:r>
              <a:rPr lang="nl-NL" dirty="0"/>
              <a:t> DPP</a:t>
            </a:r>
          </a:p>
        </p:txBody>
      </p:sp>
      <p:pic>
        <p:nvPicPr>
          <p:cNvPr id="4" name="Afbeelding 3">
            <a:extLst>
              <a:ext uri="{FF2B5EF4-FFF2-40B4-BE49-F238E27FC236}">
                <a16:creationId xmlns:a16="http://schemas.microsoft.com/office/drawing/2014/main" id="{43BCAE94-A9DB-8F2C-3766-93596B1F0B8F}"/>
              </a:ext>
            </a:extLst>
          </p:cNvPr>
          <p:cNvPicPr>
            <a:picLocks noChangeAspect="1"/>
          </p:cNvPicPr>
          <p:nvPr/>
        </p:nvPicPr>
        <p:blipFill>
          <a:blip r:embed="rId3"/>
          <a:stretch>
            <a:fillRect/>
          </a:stretch>
        </p:blipFill>
        <p:spPr>
          <a:xfrm>
            <a:off x="3314734" y="992094"/>
            <a:ext cx="6169756" cy="5445520"/>
          </a:xfrm>
          <a:prstGeom prst="rect">
            <a:avLst/>
          </a:prstGeom>
        </p:spPr>
      </p:pic>
    </p:spTree>
    <p:extLst>
      <p:ext uri="{BB962C8B-B14F-4D97-AF65-F5344CB8AC3E}">
        <p14:creationId xmlns:p14="http://schemas.microsoft.com/office/powerpoint/2010/main" val="38232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MP/DPP Selectie</a:t>
            </a:r>
          </a:p>
        </p:txBody>
      </p:sp>
      <p:sp>
        <p:nvSpPr>
          <p:cNvPr id="6" name="Text Placeholder 2">
            <a:extLst>
              <a:ext uri="{FF2B5EF4-FFF2-40B4-BE49-F238E27FC236}">
                <a16:creationId xmlns:a16="http://schemas.microsoft.com/office/drawing/2014/main" id="{4D405EDE-728B-F06C-45A9-B82CFF904625}"/>
              </a:ext>
            </a:extLst>
          </p:cNvPr>
          <p:cNvSpPr>
            <a:spLocks noGrp="1"/>
          </p:cNvSpPr>
          <p:nvPr>
            <p:ph type="body" sz="quarter" idx="10"/>
          </p:nvPr>
        </p:nvSpPr>
        <p:spPr>
          <a:xfrm>
            <a:off x="1049073" y="1983680"/>
            <a:ext cx="4572000" cy="3939600"/>
          </a:xfrm>
        </p:spPr>
        <p:txBody>
          <a:bodyPr/>
          <a:lstStyle/>
          <a:p>
            <a:pPr lvl="1">
              <a:buFont typeface="Arial" panose="020B0604020202020204" pitchFamily="34" charset="0"/>
              <a:buChar char="•"/>
            </a:pPr>
            <a:r>
              <a:rPr lang="en-US" dirty="0"/>
              <a:t>Existing material passports/digital product passports compared based on must haves (applicability) and general requirements.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For general requirements, see the footnote below this slide.</a:t>
            </a:r>
          </a:p>
          <a:p>
            <a:pPr lvl="1">
              <a:buFont typeface="Arial" panose="020B0604020202020204" pitchFamily="34" charset="0"/>
              <a:buChar char="•"/>
            </a:pPr>
            <a:r>
              <a:rPr lang="en-US" dirty="0"/>
              <a:t>Explanation behind the score can be found in the thesis.</a:t>
            </a:r>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lvl="1"/>
            <a:endParaRPr lang="en-US" dirty="0"/>
          </a:p>
        </p:txBody>
      </p:sp>
      <p:pic>
        <p:nvPicPr>
          <p:cNvPr id="4" name="Afbeelding 3">
            <a:extLst>
              <a:ext uri="{FF2B5EF4-FFF2-40B4-BE49-F238E27FC236}">
                <a16:creationId xmlns:a16="http://schemas.microsoft.com/office/drawing/2014/main" id="{598D937C-75D0-C804-C9ED-5879BFD43656}"/>
              </a:ext>
            </a:extLst>
          </p:cNvPr>
          <p:cNvPicPr>
            <a:picLocks noChangeAspect="1"/>
          </p:cNvPicPr>
          <p:nvPr/>
        </p:nvPicPr>
        <p:blipFill rotWithShape="1">
          <a:blip r:embed="rId3"/>
          <a:srcRect l="6097" r="5287"/>
          <a:stretch/>
        </p:blipFill>
        <p:spPr>
          <a:xfrm>
            <a:off x="5736770" y="-87085"/>
            <a:ext cx="4789942" cy="6858000"/>
          </a:xfrm>
          <a:prstGeom prst="rect">
            <a:avLst/>
          </a:prstGeom>
        </p:spPr>
      </p:pic>
    </p:spTree>
    <p:extLst>
      <p:ext uri="{BB962C8B-B14F-4D97-AF65-F5344CB8AC3E}">
        <p14:creationId xmlns:p14="http://schemas.microsoft.com/office/powerpoint/2010/main" val="4201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Regelgeving en definities</a:t>
            </a:r>
          </a:p>
        </p:txBody>
      </p:sp>
      <p:sp>
        <p:nvSpPr>
          <p:cNvPr id="3" name="Tekstvak 2">
            <a:extLst>
              <a:ext uri="{FF2B5EF4-FFF2-40B4-BE49-F238E27FC236}">
                <a16:creationId xmlns:a16="http://schemas.microsoft.com/office/drawing/2014/main" id="{56EA1C4E-165E-6C51-C0EF-275C7FEE12F6}"/>
              </a:ext>
            </a:extLst>
          </p:cNvPr>
          <p:cNvSpPr txBox="1"/>
          <p:nvPr/>
        </p:nvSpPr>
        <p:spPr>
          <a:xfrm>
            <a:off x="1013730" y="1953110"/>
            <a:ext cx="10164539" cy="3139321"/>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Regulations that (potentially) affect a </a:t>
            </a:r>
            <a:r>
              <a:rPr lang="en-US" sz="2000" dirty="0" err="1">
                <a:latin typeface="Calibri" panose="020F0502020204030204" pitchFamily="34" charset="0"/>
                <a:ea typeface="Calibri" panose="020F0502020204030204" pitchFamily="34" charset="0"/>
                <a:cs typeface="Times New Roman" panose="02020603050405020304" pitchFamily="18" charset="0"/>
              </a:rPr>
              <a:t>dpp:NEN</a:t>
            </a:r>
            <a:r>
              <a:rPr lang="en-US" sz="2000" dirty="0">
                <a:latin typeface="Calibri" panose="020F0502020204030204" pitchFamily="34" charset="0"/>
                <a:ea typeface="Calibri" panose="020F0502020204030204" pitchFamily="34" charset="0"/>
                <a:cs typeface="Times New Roman" panose="02020603050405020304" pitchFamily="18" charset="0"/>
              </a:rPr>
              <a:t> 2767 &amp; NEN 2660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ISO 15926 &amp; open standard CB-NL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termonoloy</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EU Taxonomy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Times New Roman" panose="02020603050405020304" pitchFamily="18" charset="0"/>
              </a:rPr>
              <a:t>Differences definitions: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There are different opinions about what is defined as product/material, etc.</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This also counts for recycle and reuse (I have used definition CSRD &amp; ESRS E5)</a:t>
            </a: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425859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 material </a:t>
            </a:r>
            <a:r>
              <a:rPr lang="nl-NL" dirty="0" err="1"/>
              <a:t>passport</a:t>
            </a:r>
            <a:r>
              <a:rPr lang="nl-NL" dirty="0"/>
              <a: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Tekstvak 2">
            <a:extLst>
              <a:ext uri="{FF2B5EF4-FFF2-40B4-BE49-F238E27FC236}">
                <a16:creationId xmlns:a16="http://schemas.microsoft.com/office/drawing/2014/main" id="{DA363DEE-C969-5405-9BB4-436FEF67A4FB}"/>
              </a:ext>
            </a:extLst>
          </p:cNvPr>
          <p:cNvSpPr txBox="1"/>
          <p:nvPr/>
        </p:nvSpPr>
        <p:spPr>
          <a:xfrm>
            <a:off x="1013730" y="2364590"/>
            <a:ext cx="10164539" cy="1908215"/>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“A material passport (or product passport) is a digital interface composing a certified identity of a single identifiable product by accessing the set of life cycle registrations linked to this object in order to yield insight into the sustainability and circularity characteristics, the circular value estimation, and the circular opportunities for both that product and its underlying component and materials.”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Capelleveen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 2023)</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 material </a:t>
            </a:r>
            <a:r>
              <a:rPr lang="nl-NL" dirty="0" err="1"/>
              <a:t>passport</a:t>
            </a:r>
            <a:r>
              <a:rPr lang="nl-NL" dirty="0"/>
              <a: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2364590"/>
            <a:ext cx="1016453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interface;</a:t>
            </a: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Single identifiable product and associated life cycle information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Gaining insight into sustainable and circular characteristics, value, and opportunities;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Not only of the product, but also underlying components and materials. </a:t>
            </a: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When</a:t>
            </a:r>
            <a:r>
              <a:rPr lang="nl-NL" dirty="0"/>
              <a:t> </a:t>
            </a:r>
            <a:r>
              <a:rPr lang="nl-NL" dirty="0" err="1"/>
              <a:t>can</a:t>
            </a:r>
            <a:r>
              <a:rPr lang="nl-NL" dirty="0"/>
              <a:t> </a:t>
            </a:r>
            <a:r>
              <a:rPr lang="nl-NL" dirty="0" err="1"/>
              <a:t>you</a:t>
            </a:r>
            <a:r>
              <a:rPr lang="nl-NL" dirty="0"/>
              <a:t> use a material </a:t>
            </a:r>
            <a:r>
              <a:rPr lang="nl-NL" dirty="0" err="1"/>
              <a:t>passport</a:t>
            </a:r>
            <a:r>
              <a:rPr lang="nl-NL" dirty="0"/>
              <a:t>?</a:t>
            </a:r>
          </a:p>
        </p:txBody>
      </p:sp>
      <p:pic>
        <p:nvPicPr>
          <p:cNvPr id="4" name="Afbeelding 3">
            <a:extLst>
              <a:ext uri="{FF2B5EF4-FFF2-40B4-BE49-F238E27FC236}">
                <a16:creationId xmlns:a16="http://schemas.microsoft.com/office/drawing/2014/main" id="{DCC08C74-C8C3-5ED0-B730-D28E7538CC3F}"/>
              </a:ext>
            </a:extLst>
          </p:cNvPr>
          <p:cNvPicPr>
            <a:picLocks noChangeAspect="1"/>
          </p:cNvPicPr>
          <p:nvPr/>
        </p:nvPicPr>
        <p:blipFill>
          <a:blip r:embed="rId3"/>
          <a:stretch>
            <a:fillRect/>
          </a:stretch>
        </p:blipFill>
        <p:spPr>
          <a:xfrm>
            <a:off x="1981201" y="2396855"/>
            <a:ext cx="7670490" cy="2604531"/>
          </a:xfrm>
          <a:prstGeom prst="rect">
            <a:avLst/>
          </a:prstGeom>
        </p:spPr>
      </p:pic>
    </p:spTree>
    <p:extLst>
      <p:ext uri="{BB962C8B-B14F-4D97-AF65-F5344CB8AC3E}">
        <p14:creationId xmlns:p14="http://schemas.microsoft.com/office/powerpoint/2010/main" val="329784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vert="horz" lIns="0">
            <a:normAutofit/>
          </a:bodyPr>
          <a:lstStyle/>
          <a:p>
            <a:r>
              <a:rPr lang="nl-NL" b="1" kern="1200" dirty="0" err="1">
                <a:latin typeface="+mj-lt"/>
                <a:ea typeface="+mj-ea"/>
                <a:cs typeface="+mj-cs"/>
              </a:rPr>
              <a:t>Challenges</a:t>
            </a:r>
            <a:endParaRPr lang="nl-NL" b="1" kern="1200" dirty="0">
              <a:latin typeface="+mj-lt"/>
              <a:ea typeface="+mj-ea"/>
              <a:cs typeface="+mj-cs"/>
            </a:endParaRPr>
          </a:p>
        </p:txBody>
      </p:sp>
      <p:sp>
        <p:nvSpPr>
          <p:cNvPr id="3" name="Tekstvak 2">
            <a:extLst>
              <a:ext uri="{FF2B5EF4-FFF2-40B4-BE49-F238E27FC236}">
                <a16:creationId xmlns:a16="http://schemas.microsoft.com/office/drawing/2014/main" id="{36889A7D-BB0B-2C6E-4630-89C5800D0796}"/>
              </a:ext>
            </a:extLst>
          </p:cNvPr>
          <p:cNvSpPr txBox="1"/>
          <p:nvPr/>
        </p:nvSpPr>
        <p:spPr>
          <a:xfrm>
            <a:off x="1055687" y="1481485"/>
            <a:ext cx="4572000" cy="3896057"/>
          </a:xfrm>
          <a:prstGeom prst="rect">
            <a:avLst/>
          </a:prstGeom>
        </p:spPr>
        <p:txBody>
          <a:bodyPr lIns="0" rtlCol="0">
            <a:normAutofit/>
          </a:bodyPr>
          <a:lstStyle/>
          <a:p>
            <a:pPr marL="171450" indent="-171450" defTabSz="685800">
              <a:spcAft>
                <a:spcPts val="600"/>
              </a:spcAft>
              <a:buClr>
                <a:schemeClr val="accent2"/>
              </a:buClr>
              <a:buFont typeface="Arial" panose="020B0604020202020204" pitchFamily="34" charset="0"/>
              <a:buChar char="•"/>
            </a:pPr>
            <a:r>
              <a:rPr lang="nl-NL" sz="1600" dirty="0" err="1"/>
              <a:t>Unclear</a:t>
            </a:r>
            <a:r>
              <a:rPr lang="nl-NL" sz="1600" dirty="0"/>
              <a:t> </a:t>
            </a:r>
            <a:r>
              <a:rPr lang="nl-NL" sz="1600" dirty="0" err="1"/>
              <a:t>exactly</a:t>
            </a:r>
            <a:r>
              <a:rPr lang="nl-NL" sz="1600" dirty="0"/>
              <a:t> </a:t>
            </a:r>
            <a:r>
              <a:rPr lang="nl-NL" sz="1600" dirty="0" err="1"/>
              <a:t>what</a:t>
            </a:r>
            <a:r>
              <a:rPr lang="nl-NL" sz="1600" dirty="0"/>
              <a:t> </a:t>
            </a:r>
            <a:r>
              <a:rPr lang="nl-NL" sz="1600" dirty="0" err="1"/>
              <a:t>belongs</a:t>
            </a:r>
            <a:r>
              <a:rPr lang="nl-NL" sz="1600" dirty="0"/>
              <a:t> in a </a:t>
            </a:r>
            <a:r>
              <a:rPr lang="nl-NL" sz="1600" dirty="0" err="1"/>
              <a:t>passport</a:t>
            </a:r>
            <a:r>
              <a:rPr lang="nl-NL" sz="1600" dirty="0"/>
              <a:t> (no format);</a:t>
            </a:r>
          </a:p>
          <a:p>
            <a:pPr marL="171450" indent="-171450" defTabSz="685800">
              <a:spcAft>
                <a:spcPts val="600"/>
              </a:spcAft>
              <a:buClr>
                <a:schemeClr val="accent2"/>
              </a:buClr>
              <a:buFont typeface="Arial" panose="020B0604020202020204" pitchFamily="34" charset="0"/>
              <a:buChar char="•"/>
            </a:pPr>
            <a:r>
              <a:rPr lang="nl-NL" sz="1600" dirty="0"/>
              <a:t>The </a:t>
            </a:r>
            <a:r>
              <a:rPr lang="nl-NL" sz="1600" dirty="0" err="1"/>
              <a:t>purpose</a:t>
            </a:r>
            <a:r>
              <a:rPr lang="nl-NL" sz="1600" dirty="0"/>
              <a:t> of </a:t>
            </a:r>
            <a:r>
              <a:rPr lang="nl-NL" sz="1600" dirty="0" err="1"/>
              <a:t>the</a:t>
            </a:r>
            <a:r>
              <a:rPr lang="nl-NL" sz="1600" dirty="0"/>
              <a:t> </a:t>
            </a:r>
            <a:r>
              <a:rPr lang="nl-NL" sz="1600" dirty="0" err="1"/>
              <a:t>passport</a:t>
            </a:r>
            <a:r>
              <a:rPr lang="nl-NL" sz="1600" dirty="0"/>
              <a:t> </a:t>
            </a:r>
            <a:r>
              <a:rPr lang="nl-NL" sz="1600" dirty="0" err="1"/>
              <a:t>differs</a:t>
            </a:r>
            <a:r>
              <a:rPr lang="nl-NL" sz="1600" dirty="0"/>
              <a:t>, </a:t>
            </a:r>
            <a:r>
              <a:rPr lang="nl-NL" sz="1600" dirty="0" err="1"/>
              <a:t>creating</a:t>
            </a:r>
            <a:r>
              <a:rPr lang="nl-NL" sz="1600" dirty="0"/>
              <a:t> </a:t>
            </a:r>
            <a:r>
              <a:rPr lang="nl-NL" sz="1600" dirty="0" err="1"/>
              <a:t>confusion</a:t>
            </a:r>
            <a:r>
              <a:rPr lang="nl-NL" sz="1600" dirty="0"/>
              <a:t> </a:t>
            </a:r>
            <a:r>
              <a:rPr lang="nl-NL" sz="1600" dirty="0" err="1"/>
              <a:t>among</a:t>
            </a:r>
            <a:r>
              <a:rPr lang="nl-NL" sz="1600" dirty="0"/>
              <a:t> stakeholders </a:t>
            </a:r>
            <a:r>
              <a:rPr lang="nl-NL" sz="1600" dirty="0" err="1"/>
              <a:t>about</a:t>
            </a:r>
            <a:r>
              <a:rPr lang="nl-NL" sz="1600" dirty="0"/>
              <a:t> </a:t>
            </a:r>
            <a:r>
              <a:rPr lang="nl-NL" sz="1600" dirty="0" err="1"/>
              <a:t>the</a:t>
            </a:r>
            <a:r>
              <a:rPr lang="nl-NL" sz="1600" dirty="0"/>
              <a:t> benefits of a </a:t>
            </a:r>
            <a:r>
              <a:rPr lang="nl-NL" sz="1600" dirty="0" err="1"/>
              <a:t>passport</a:t>
            </a:r>
            <a:r>
              <a:rPr lang="nl-NL" sz="1600" dirty="0"/>
              <a:t>;</a:t>
            </a:r>
          </a:p>
          <a:p>
            <a:pPr marL="171450" indent="-171450" defTabSz="685800">
              <a:spcAft>
                <a:spcPts val="600"/>
              </a:spcAft>
              <a:buClr>
                <a:schemeClr val="accent2"/>
              </a:buClr>
              <a:buFont typeface="Arial" panose="020B0604020202020204" pitchFamily="34" charset="0"/>
              <a:buChar char="•"/>
            </a:pPr>
            <a:r>
              <a:rPr lang="nl-NL" sz="1600" dirty="0">
                <a:effectLst/>
              </a:rPr>
              <a:t>The </a:t>
            </a:r>
            <a:r>
              <a:rPr lang="nl-NL" sz="1600" dirty="0" err="1">
                <a:effectLst/>
              </a:rPr>
              <a:t>above</a:t>
            </a:r>
            <a:r>
              <a:rPr lang="nl-NL" sz="1600" dirty="0">
                <a:effectLst/>
              </a:rPr>
              <a:t> </a:t>
            </a:r>
            <a:r>
              <a:rPr lang="nl-NL" sz="1600" dirty="0" err="1">
                <a:effectLst/>
              </a:rPr>
              <a:t>also</a:t>
            </a:r>
            <a:r>
              <a:rPr lang="nl-NL" sz="1600" dirty="0">
                <a:effectLst/>
              </a:rPr>
              <a:t> </a:t>
            </a:r>
            <a:r>
              <a:rPr lang="nl-NL" sz="1600" dirty="0" err="1">
                <a:effectLst/>
              </a:rPr>
              <a:t>creates</a:t>
            </a:r>
            <a:r>
              <a:rPr lang="nl-NL" sz="1600" dirty="0">
                <a:effectLst/>
              </a:rPr>
              <a:t> </a:t>
            </a:r>
            <a:r>
              <a:rPr lang="nl-NL" sz="1600" dirty="0" err="1">
                <a:effectLst/>
              </a:rPr>
              <a:t>limitations</a:t>
            </a:r>
            <a:r>
              <a:rPr lang="nl-NL" sz="1600" dirty="0">
                <a:effectLst/>
              </a:rPr>
              <a:t> in </a:t>
            </a:r>
            <a:r>
              <a:rPr lang="nl-NL" sz="1600" dirty="0" err="1">
                <a:effectLst/>
              </a:rPr>
              <a:t>creating</a:t>
            </a:r>
            <a:r>
              <a:rPr lang="nl-NL" sz="1600" dirty="0">
                <a:effectLst/>
              </a:rPr>
              <a:t> (</a:t>
            </a:r>
            <a:r>
              <a:rPr lang="nl-NL" sz="1600" dirty="0" err="1">
                <a:effectLst/>
              </a:rPr>
              <a:t>semantic</a:t>
            </a:r>
            <a:r>
              <a:rPr lang="nl-NL" sz="1600" dirty="0">
                <a:effectLst/>
              </a:rPr>
              <a:t> and </a:t>
            </a:r>
            <a:r>
              <a:rPr lang="nl-NL" sz="1600" dirty="0" err="1">
                <a:effectLst/>
              </a:rPr>
              <a:t>technical</a:t>
            </a:r>
            <a:r>
              <a:rPr lang="nl-NL" sz="1600" dirty="0">
                <a:effectLst/>
              </a:rPr>
              <a:t>) </a:t>
            </a:r>
            <a:r>
              <a:rPr lang="nl-NL" sz="1600" dirty="0" err="1">
                <a:effectLst/>
              </a:rPr>
              <a:t>standards</a:t>
            </a:r>
            <a:r>
              <a:rPr lang="nl-NL" sz="1600" dirty="0">
                <a:effectLst/>
              </a:rPr>
              <a:t> </a:t>
            </a:r>
            <a:r>
              <a:rPr lang="nl-NL" sz="1600" dirty="0" err="1">
                <a:effectLst/>
              </a:rPr>
              <a:t>to</a:t>
            </a:r>
            <a:r>
              <a:rPr lang="nl-NL" sz="1600" dirty="0">
                <a:effectLst/>
              </a:rPr>
              <a:t> </a:t>
            </a:r>
            <a:r>
              <a:rPr lang="nl-NL" sz="1600" dirty="0" err="1">
                <a:effectLst/>
              </a:rPr>
              <a:t>implement</a:t>
            </a:r>
            <a:r>
              <a:rPr lang="nl-NL" sz="1600" dirty="0">
                <a:effectLst/>
              </a:rPr>
              <a:t>;</a:t>
            </a:r>
            <a:endParaRPr lang="nl-NL" sz="1600" dirty="0"/>
          </a:p>
          <a:p>
            <a:pPr marL="171450" indent="-171450" defTabSz="685800">
              <a:spcAft>
                <a:spcPts val="600"/>
              </a:spcAft>
              <a:buClr>
                <a:schemeClr val="accent2"/>
              </a:buClr>
              <a:buFont typeface="Arial" panose="020B0604020202020204" pitchFamily="34" charset="0"/>
              <a:buChar char="•"/>
            </a:pPr>
            <a:r>
              <a:rPr lang="nl-NL" sz="1600" dirty="0" err="1"/>
              <a:t>There</a:t>
            </a:r>
            <a:r>
              <a:rPr lang="nl-NL" sz="1600" dirty="0"/>
              <a:t> is a </a:t>
            </a:r>
            <a:r>
              <a:rPr lang="nl-NL" sz="1600" dirty="0" err="1"/>
              <a:t>lack</a:t>
            </a:r>
            <a:r>
              <a:rPr lang="nl-NL" sz="1600" dirty="0"/>
              <a:t> of </a:t>
            </a:r>
            <a:r>
              <a:rPr lang="nl-NL" sz="1600" dirty="0" err="1"/>
              <a:t>Environmental</a:t>
            </a:r>
            <a:r>
              <a:rPr lang="nl-NL" sz="1600" dirty="0"/>
              <a:t> Product </a:t>
            </a:r>
            <a:r>
              <a:rPr lang="nl-NL" sz="1600" dirty="0" err="1"/>
              <a:t>Declarations</a:t>
            </a:r>
            <a:r>
              <a:rPr lang="nl-NL" sz="1600" dirty="0"/>
              <a:t> and </a:t>
            </a:r>
            <a:r>
              <a:rPr lang="nl-NL" sz="1600" dirty="0" err="1"/>
              <a:t>reliable</a:t>
            </a:r>
            <a:r>
              <a:rPr lang="nl-NL" sz="1600" dirty="0"/>
              <a:t> </a:t>
            </a:r>
            <a:r>
              <a:rPr lang="nl-NL" sz="1600" dirty="0" err="1"/>
              <a:t>inputs</a:t>
            </a:r>
            <a:r>
              <a:rPr lang="nl-NL" sz="1600" dirty="0"/>
              <a:t>;</a:t>
            </a:r>
          </a:p>
          <a:p>
            <a:pPr marL="171450" indent="-171450" defTabSz="685800">
              <a:spcAft>
                <a:spcPts val="600"/>
              </a:spcAft>
              <a:buClr>
                <a:schemeClr val="accent2"/>
              </a:buClr>
              <a:buFont typeface="Arial" panose="020B0604020202020204" pitchFamily="34" charset="0"/>
              <a:buChar char="•"/>
            </a:pPr>
            <a:endParaRPr lang="nl-NL" sz="1600" dirty="0">
              <a:effectLst/>
            </a:endParaRPr>
          </a:p>
        </p:txBody>
      </p:sp>
      <p:pic>
        <p:nvPicPr>
          <p:cNvPr id="2050" name="Picture 2" descr="Cartoon – Importance of Managing Expectations | HENRY KOTULA">
            <a:extLst>
              <a:ext uri="{FF2B5EF4-FFF2-40B4-BE49-F238E27FC236}">
                <a16:creationId xmlns:a16="http://schemas.microsoft.com/office/drawing/2014/main" id="{64BB1DE8-36D9-108B-3BFF-BBCE9DD83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87" y="1983423"/>
            <a:ext cx="60960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8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8" y="691200"/>
            <a:ext cx="5077628" cy="601788"/>
          </a:xfrm>
        </p:spPr>
        <p:txBody>
          <a:bodyPr>
            <a:normAutofit/>
          </a:bodyPr>
          <a:lstStyle/>
          <a:p>
            <a:r>
              <a:rPr lang="nl-NL" sz="1800" dirty="0" err="1"/>
              <a:t>From</a:t>
            </a:r>
            <a:r>
              <a:rPr lang="nl-NL" sz="1800" dirty="0"/>
              <a:t> material </a:t>
            </a:r>
            <a:r>
              <a:rPr lang="nl-NL" sz="1800" dirty="0" err="1"/>
              <a:t>passport</a:t>
            </a:r>
            <a:r>
              <a:rPr lang="nl-NL" sz="1800" dirty="0"/>
              <a:t> </a:t>
            </a:r>
            <a:r>
              <a:rPr lang="nl-NL" sz="1800" dirty="0" err="1"/>
              <a:t>to</a:t>
            </a:r>
            <a:r>
              <a:rPr lang="nl-NL" sz="1800" dirty="0"/>
              <a:t> digital product </a:t>
            </a:r>
            <a:r>
              <a:rPr lang="nl-NL" sz="1800" dirty="0" err="1"/>
              <a:t>passport</a:t>
            </a:r>
            <a:endParaRPr lang="nl-NL" sz="1800" dirty="0"/>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6" name="Tekstvak 5">
            <a:extLst>
              <a:ext uri="{FF2B5EF4-FFF2-40B4-BE49-F238E27FC236}">
                <a16:creationId xmlns:a16="http://schemas.microsoft.com/office/drawing/2014/main" id="{749C676D-57BD-4D8C-3DA2-FD825710A493}"/>
              </a:ext>
            </a:extLst>
          </p:cNvPr>
          <p:cNvSpPr txBox="1"/>
          <p:nvPr/>
        </p:nvSpPr>
        <p:spPr>
          <a:xfrm>
            <a:off x="1004709" y="2244847"/>
            <a:ext cx="4733927" cy="252376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 the literature, the terminology of an MP and DPP is used interchangeably;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DPP is seen as a solution to the lack of consistent and trustworthy information;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It can serve as a track and trace tool;</a:t>
            </a: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Expected to become ‘Mandatory’ in 2026</a:t>
            </a:r>
          </a:p>
          <a:p>
            <a:endParaRPr lang="nl-NL" dirty="0"/>
          </a:p>
        </p:txBody>
      </p:sp>
      <p:pic>
        <p:nvPicPr>
          <p:cNvPr id="8" name="Afbeelding 7">
            <a:extLst>
              <a:ext uri="{FF2B5EF4-FFF2-40B4-BE49-F238E27FC236}">
                <a16:creationId xmlns:a16="http://schemas.microsoft.com/office/drawing/2014/main" id="{BAC2D4BC-EE6B-8C1C-DD53-905FC5063D50}"/>
              </a:ext>
            </a:extLst>
          </p:cNvPr>
          <p:cNvPicPr>
            <a:picLocks noChangeAspect="1"/>
          </p:cNvPicPr>
          <p:nvPr/>
        </p:nvPicPr>
        <p:blipFill>
          <a:blip r:embed="rId2"/>
          <a:stretch>
            <a:fillRect/>
          </a:stretch>
        </p:blipFill>
        <p:spPr>
          <a:xfrm>
            <a:off x="6215419" y="1558242"/>
            <a:ext cx="5429599" cy="3394758"/>
          </a:xfrm>
          <a:prstGeom prst="rect">
            <a:avLst/>
          </a:prstGeom>
        </p:spPr>
      </p:pic>
    </p:spTree>
    <p:extLst>
      <p:ext uri="{BB962C8B-B14F-4D97-AF65-F5344CB8AC3E}">
        <p14:creationId xmlns:p14="http://schemas.microsoft.com/office/powerpoint/2010/main" val="2894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Content of a digital product </a:t>
            </a:r>
            <a:r>
              <a:rPr lang="nl-NL" dirty="0" err="1"/>
              <a:t>passport</a:t>
            </a:r>
            <a:endParaRPr lang="nl-NL" dirty="0"/>
          </a:p>
        </p:txBody>
      </p:sp>
      <p:sp>
        <p:nvSpPr>
          <p:cNvPr id="3" name="Tekstvak 2">
            <a:extLst>
              <a:ext uri="{FF2B5EF4-FFF2-40B4-BE49-F238E27FC236}">
                <a16:creationId xmlns:a16="http://schemas.microsoft.com/office/drawing/2014/main" id="{60E6C3D9-1283-9E0C-05DD-436E3D3C462C}"/>
              </a:ext>
            </a:extLst>
          </p:cNvPr>
          <p:cNvSpPr txBox="1"/>
          <p:nvPr/>
        </p:nvSpPr>
        <p:spPr>
          <a:xfrm>
            <a:off x="1013730" y="2364590"/>
            <a:ext cx="10164539"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Currently no format;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General components content: production data, usage data, end-of-life data and life cycle data;</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‘Must haves’ defined;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See next slide for the must haves.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2205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Content of a digital product </a:t>
            </a:r>
            <a:r>
              <a:rPr lang="nl-NL" dirty="0" err="1"/>
              <a:t>passport</a:t>
            </a:r>
            <a:endParaRPr lang="nl-NL" dirty="0"/>
          </a:p>
        </p:txBody>
      </p:sp>
      <p:sp>
        <p:nvSpPr>
          <p:cNvPr id="19" name="Text Placeholder 2">
            <a:extLst>
              <a:ext uri="{FF2B5EF4-FFF2-40B4-BE49-F238E27FC236}">
                <a16:creationId xmlns:a16="http://schemas.microsoft.com/office/drawing/2014/main" id="{13B24801-3091-119C-0C21-7B7374AA98C2}"/>
              </a:ext>
            </a:extLst>
          </p:cNvPr>
          <p:cNvSpPr>
            <a:spLocks noGrp="1"/>
          </p:cNvSpPr>
          <p:nvPr>
            <p:ph type="body" sz="quarter" idx="10"/>
          </p:nvPr>
        </p:nvSpPr>
        <p:spPr>
          <a:xfrm>
            <a:off x="1049073" y="1983680"/>
            <a:ext cx="4572000" cy="3939600"/>
          </a:xfrm>
        </p:spPr>
        <p:txBody>
          <a:bodyPr/>
          <a:lstStyle/>
          <a:p>
            <a:pPr marL="277813" lvl="1" indent="0">
              <a:buNone/>
            </a:pPr>
            <a:r>
              <a:rPr lang="en-US" dirty="0"/>
              <a:t>Missing topics from the workshop</a:t>
            </a:r>
          </a:p>
          <a:p>
            <a:pPr lvl="1"/>
            <a:r>
              <a:rPr lang="en-US" dirty="0"/>
              <a:t>Environmental Product Declaration;</a:t>
            </a:r>
          </a:p>
          <a:p>
            <a:pPr lvl="1"/>
            <a:r>
              <a:rPr lang="en-US" dirty="0"/>
              <a:t>General info (coordinates, object number, </a:t>
            </a:r>
            <a:r>
              <a:rPr lang="en-US" dirty="0" err="1"/>
              <a:t>etc</a:t>
            </a:r>
            <a:r>
              <a:rPr lang="en-US" dirty="0"/>
              <a:t>);</a:t>
            </a:r>
          </a:p>
          <a:p>
            <a:pPr lvl="1"/>
            <a:r>
              <a:rPr lang="en-US" dirty="0"/>
              <a:t>Data on maturity (maturity measurements);</a:t>
            </a:r>
          </a:p>
          <a:p>
            <a:pPr lvl="1"/>
            <a:r>
              <a:rPr lang="en-US" dirty="0"/>
              <a:t>Strategically scarce materials;</a:t>
            </a:r>
          </a:p>
          <a:p>
            <a:pPr lvl="1"/>
            <a:r>
              <a:rPr lang="en-US" dirty="0"/>
              <a:t>Inspections during the construction phase;</a:t>
            </a:r>
          </a:p>
          <a:p>
            <a:pPr lvl="1"/>
            <a:r>
              <a:rPr lang="en-US" dirty="0"/>
              <a:t>Information about the environment (e.g. subsoil)</a:t>
            </a:r>
          </a:p>
          <a:p>
            <a:pPr lvl="1"/>
            <a:r>
              <a:rPr lang="en-US" dirty="0"/>
              <a:t>Information on weather conditions during execution.</a:t>
            </a:r>
          </a:p>
          <a:p>
            <a:pPr lvl="1"/>
            <a:endParaRPr lang="en-US" dirty="0"/>
          </a:p>
        </p:txBody>
      </p:sp>
      <p:pic>
        <p:nvPicPr>
          <p:cNvPr id="6" name="Afbeelding 5">
            <a:extLst>
              <a:ext uri="{FF2B5EF4-FFF2-40B4-BE49-F238E27FC236}">
                <a16:creationId xmlns:a16="http://schemas.microsoft.com/office/drawing/2014/main" id="{1D52DAFD-9A28-7532-A9C9-5B7D6337414D}"/>
              </a:ext>
            </a:extLst>
          </p:cNvPr>
          <p:cNvPicPr>
            <a:picLocks noChangeAspect="1"/>
          </p:cNvPicPr>
          <p:nvPr/>
        </p:nvPicPr>
        <p:blipFill>
          <a:blip r:embed="rId3"/>
          <a:stretch>
            <a:fillRect/>
          </a:stretch>
        </p:blipFill>
        <p:spPr>
          <a:xfrm>
            <a:off x="6570928" y="1242000"/>
            <a:ext cx="3335866" cy="5003800"/>
          </a:xfrm>
          <a:prstGeom prst="rect">
            <a:avLst/>
          </a:prstGeom>
          <a:noFill/>
        </p:spPr>
      </p:pic>
    </p:spTree>
    <p:extLst>
      <p:ext uri="{BB962C8B-B14F-4D97-AF65-F5344CB8AC3E}">
        <p14:creationId xmlns:p14="http://schemas.microsoft.com/office/powerpoint/2010/main" val="5475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Content of a digital product </a:t>
            </a:r>
            <a:r>
              <a:rPr lang="nl-NL" dirty="0" err="1"/>
              <a:t>passport</a:t>
            </a:r>
            <a:r>
              <a:rPr lang="nl-NL" dirty="0"/>
              <a:t> – Data </a:t>
            </a:r>
            <a:r>
              <a:rPr lang="nl-NL" dirty="0" err="1"/>
              <a:t>structure</a:t>
            </a:r>
            <a:endParaRPr lang="nl-NL" dirty="0"/>
          </a:p>
        </p:txBody>
      </p:sp>
      <p:pic>
        <p:nvPicPr>
          <p:cNvPr id="5" name="Afbeelding 4">
            <a:extLst>
              <a:ext uri="{FF2B5EF4-FFF2-40B4-BE49-F238E27FC236}">
                <a16:creationId xmlns:a16="http://schemas.microsoft.com/office/drawing/2014/main" id="{8AC8A664-6CC6-9CFF-D1FC-B5E40053CE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292988"/>
            <a:ext cx="7869873" cy="4662713"/>
          </a:xfrm>
          <a:prstGeom prst="rect">
            <a:avLst/>
          </a:prstGeom>
        </p:spPr>
      </p:pic>
    </p:spTree>
    <p:extLst>
      <p:ext uri="{BB962C8B-B14F-4D97-AF65-F5344CB8AC3E}">
        <p14:creationId xmlns:p14="http://schemas.microsoft.com/office/powerpoint/2010/main" val="1574453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1246</Words>
  <Application>Microsoft Office PowerPoint</Application>
  <PresentationFormat>Breedbeeld</PresentationFormat>
  <Paragraphs>93</Paragraphs>
  <Slides>12</Slides>
  <Notes>7</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12</vt:i4>
      </vt:variant>
    </vt:vector>
  </HeadingPairs>
  <TitlesOfParts>
    <vt:vector size="18" baseType="lpstr">
      <vt:lpstr>Arial</vt:lpstr>
      <vt:lpstr>Calibri</vt:lpstr>
      <vt:lpstr>Symbol</vt:lpstr>
      <vt:lpstr>Wingdings</vt:lpstr>
      <vt:lpstr>BAM 2019</vt:lpstr>
      <vt:lpstr>think-cell Slide</vt:lpstr>
      <vt:lpstr>PowerPoint-presentatie</vt:lpstr>
      <vt:lpstr>What is a material passport?</vt:lpstr>
      <vt:lpstr>What is a material passport?</vt:lpstr>
      <vt:lpstr>When can you use a material passport?</vt:lpstr>
      <vt:lpstr>Challenges</vt:lpstr>
      <vt:lpstr>From material passport to digital product passport</vt:lpstr>
      <vt:lpstr>Content of a digital product passport</vt:lpstr>
      <vt:lpstr>Content of a digital product passport</vt:lpstr>
      <vt:lpstr>Content of a digital product passport – Data structure</vt:lpstr>
      <vt:lpstr>Process DPP</vt:lpstr>
      <vt:lpstr>MP/DPP Selectie</vt:lpstr>
      <vt:lpstr>Regelgeving en definities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5</cp:revision>
  <dcterms:created xsi:type="dcterms:W3CDTF">2023-11-15T15:21:24Z</dcterms:created>
  <dcterms:modified xsi:type="dcterms:W3CDTF">2024-04-15T11:24:30Z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