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heme/theme2.xml" ContentType="application/vnd.openxmlformats-officedocument.theme+xml"/>
  <Override PartName="/ppt/tags/tag3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379" r:id="rId5"/>
    <p:sldId id="385" r:id="rId6"/>
    <p:sldId id="388" r:id="rId7"/>
    <p:sldId id="386" r:id="rId8"/>
    <p:sldId id="387" r:id="rId9"/>
    <p:sldId id="389" r:id="rId10"/>
    <p:sldId id="390" r:id="rId11"/>
    <p:sldId id="391" r:id="rId12"/>
    <p:sldId id="395" r:id="rId13"/>
    <p:sldId id="392" r:id="rId14"/>
    <p:sldId id="394" r:id="rId15"/>
    <p:sldId id="393" r:id="rId16"/>
  </p:sldIdLst>
  <p:sldSz cx="12192000" cy="6858000"/>
  <p:notesSz cx="6858000" cy="9144000"/>
  <p:custDataLst>
    <p:tags r:id="rId18"/>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6" userDrawn="1">
          <p15:clr>
            <a:srgbClr val="A4A3A4"/>
          </p15:clr>
        </p15:guide>
        <p15:guide id="2" pos="3636" userDrawn="1">
          <p15:clr>
            <a:srgbClr val="A4A3A4"/>
          </p15:clr>
        </p15:guide>
        <p15:guide id="3" orient="horz" pos="1344" userDrawn="1">
          <p15:clr>
            <a:srgbClr val="A4A3A4"/>
          </p15:clr>
        </p15:guide>
        <p15:guide id="4"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8D37"/>
    <a:srgbClr val="FF6600"/>
    <a:srgbClr val="A5C8B2"/>
    <a:srgbClr val="019F91"/>
    <a:srgbClr val="01AE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59E747-3AE2-4382-AF71-7C0F8F39FD4F}" v="5" dt="2024-04-15T11:19:47.603"/>
    <p1510:client id="{9A762A2B-740F-477D-81BA-4CEA3CD6C0A2}" v="3" dt="2024-04-15T10:33:01.509"/>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407" autoAdjust="0"/>
  </p:normalViewPr>
  <p:slideViewPr>
    <p:cSldViewPr snapToGrid="0" showGuides="1">
      <p:cViewPr varScale="1">
        <p:scale>
          <a:sx n="70" d="100"/>
          <a:sy n="70" d="100"/>
        </p:scale>
        <p:origin x="408" y="43"/>
      </p:cViewPr>
      <p:guideLst>
        <p:guide orient="horz" pos="3936"/>
        <p:guide pos="3636"/>
        <p:guide orient="horz" pos="1344"/>
        <p:guide pos="374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ma, Janneke" userId="fbc09de8-61da-4812-b08f-019a8e6904b9" providerId="ADAL" clId="{1059E747-3AE2-4382-AF71-7C0F8F39FD4F}"/>
    <pc:docChg chg="undo custSel addSld delSld modSld sldOrd modMainMaster">
      <pc:chgData name="Bosma, Janneke" userId="fbc09de8-61da-4812-b08f-019a8e6904b9" providerId="ADAL" clId="{1059E747-3AE2-4382-AF71-7C0F8F39FD4F}" dt="2024-04-15T11:24:33.108" v="204" actId="1076"/>
      <pc:docMkLst>
        <pc:docMk/>
      </pc:docMkLst>
      <pc:sldChg chg="addSp delSp modSp mod">
        <pc:chgData name="Bosma, Janneke" userId="fbc09de8-61da-4812-b08f-019a8e6904b9" providerId="ADAL" clId="{1059E747-3AE2-4382-AF71-7C0F8F39FD4F}" dt="2024-04-15T10:59:01.744" v="104" actId="478"/>
        <pc:sldMkLst>
          <pc:docMk/>
          <pc:sldMk cId="3769673381" sldId="379"/>
        </pc:sldMkLst>
        <pc:spChg chg="add del mod">
          <ac:chgData name="Bosma, Janneke" userId="fbc09de8-61da-4812-b08f-019a8e6904b9" providerId="ADAL" clId="{1059E747-3AE2-4382-AF71-7C0F8F39FD4F}" dt="2024-04-15T10:58:57.472" v="101" actId="478"/>
          <ac:spMkLst>
            <pc:docMk/>
            <pc:sldMk cId="3769673381" sldId="379"/>
            <ac:spMk id="3" creationId="{237C2648-C350-F2CE-DAEF-C9826728ED48}"/>
          </ac:spMkLst>
        </pc:spChg>
        <pc:spChg chg="add del">
          <ac:chgData name="Bosma, Janneke" userId="fbc09de8-61da-4812-b08f-019a8e6904b9" providerId="ADAL" clId="{1059E747-3AE2-4382-AF71-7C0F8F39FD4F}" dt="2024-04-15T10:59:01.744" v="104" actId="478"/>
          <ac:spMkLst>
            <pc:docMk/>
            <pc:sldMk cId="3769673381" sldId="379"/>
            <ac:spMk id="7" creationId="{15BEB678-0D6A-4E4C-88A8-36B07218DB38}"/>
          </ac:spMkLst>
        </pc:spChg>
        <pc:picChg chg="add del mod">
          <ac:chgData name="Bosma, Janneke" userId="fbc09de8-61da-4812-b08f-019a8e6904b9" providerId="ADAL" clId="{1059E747-3AE2-4382-AF71-7C0F8F39FD4F}" dt="2024-04-15T10:59:01.323" v="103" actId="1076"/>
          <ac:picMkLst>
            <pc:docMk/>
            <pc:sldMk cId="3769673381" sldId="379"/>
            <ac:picMk id="9" creationId="{9C77DBFA-B09A-4E87-AFD3-B33C699A8F6F}"/>
          </ac:picMkLst>
        </pc:picChg>
      </pc:sldChg>
      <pc:sldChg chg="addSp delSp modSp mod">
        <pc:chgData name="Bosma, Janneke" userId="fbc09de8-61da-4812-b08f-019a8e6904b9" providerId="ADAL" clId="{1059E747-3AE2-4382-AF71-7C0F8F39FD4F}" dt="2024-04-15T11:11:04.676" v="113" actId="478"/>
        <pc:sldMkLst>
          <pc:docMk/>
          <pc:sldMk cId="2894291067" sldId="389"/>
        </pc:sldMkLst>
        <pc:spChg chg="del">
          <ac:chgData name="Bosma, Janneke" userId="fbc09de8-61da-4812-b08f-019a8e6904b9" providerId="ADAL" clId="{1059E747-3AE2-4382-AF71-7C0F8F39FD4F}" dt="2024-04-15T11:11:04.676" v="113" actId="478"/>
          <ac:spMkLst>
            <pc:docMk/>
            <pc:sldMk cId="2894291067" sldId="389"/>
            <ac:spMk id="38" creationId="{6AD55B66-94BF-76C3-1C60-BC317E663AC2}"/>
          </ac:spMkLst>
        </pc:spChg>
        <pc:picChg chg="add mod">
          <ac:chgData name="Bosma, Janneke" userId="fbc09de8-61da-4812-b08f-019a8e6904b9" providerId="ADAL" clId="{1059E747-3AE2-4382-AF71-7C0F8F39FD4F}" dt="2024-04-15T11:11:01.401" v="112" actId="14100"/>
          <ac:picMkLst>
            <pc:docMk/>
            <pc:sldMk cId="2894291067" sldId="389"/>
            <ac:picMk id="4" creationId="{84C15211-DAFB-DDA5-5DF4-B5BFD5275C3D}"/>
          </ac:picMkLst>
        </pc:picChg>
        <pc:picChg chg="del">
          <ac:chgData name="Bosma, Janneke" userId="fbc09de8-61da-4812-b08f-019a8e6904b9" providerId="ADAL" clId="{1059E747-3AE2-4382-AF71-7C0F8F39FD4F}" dt="2024-04-15T11:10:53.937" v="109" actId="478"/>
          <ac:picMkLst>
            <pc:docMk/>
            <pc:sldMk cId="2894291067" sldId="389"/>
            <ac:picMk id="5" creationId="{C5BA99B3-9E21-3305-6E4F-F2A83C22E7BD}"/>
          </ac:picMkLst>
        </pc:picChg>
      </pc:sldChg>
      <pc:sldChg chg="addSp modSp">
        <pc:chgData name="Bosma, Janneke" userId="fbc09de8-61da-4812-b08f-019a8e6904b9" providerId="ADAL" clId="{1059E747-3AE2-4382-AF71-7C0F8F39FD4F}" dt="2024-04-15T11:19:36.125" v="117"/>
        <pc:sldMkLst>
          <pc:docMk/>
          <pc:sldMk cId="547507598" sldId="391"/>
        </pc:sldMkLst>
        <pc:picChg chg="add mod">
          <ac:chgData name="Bosma, Janneke" userId="fbc09de8-61da-4812-b08f-019a8e6904b9" providerId="ADAL" clId="{1059E747-3AE2-4382-AF71-7C0F8F39FD4F}" dt="2024-04-15T11:19:36.125" v="117"/>
          <ac:picMkLst>
            <pc:docMk/>
            <pc:sldMk cId="547507598" sldId="391"/>
            <ac:picMk id="3" creationId="{2E2D9702-C6C0-DA15-53D1-8CDE5ACB39C6}"/>
          </ac:picMkLst>
        </pc:picChg>
      </pc:sldChg>
      <pc:sldChg chg="addSp delSp modSp mod">
        <pc:chgData name="Bosma, Janneke" userId="fbc09de8-61da-4812-b08f-019a8e6904b9" providerId="ADAL" clId="{1059E747-3AE2-4382-AF71-7C0F8F39FD4F}" dt="2024-04-15T11:24:33.108" v="204" actId="1076"/>
        <pc:sldMkLst>
          <pc:docMk/>
          <pc:sldMk cId="3823207965" sldId="392"/>
        </pc:sldMkLst>
        <pc:spChg chg="mod">
          <ac:chgData name="Bosma, Janneke" userId="fbc09de8-61da-4812-b08f-019a8e6904b9" providerId="ADAL" clId="{1059E747-3AE2-4382-AF71-7C0F8F39FD4F}" dt="2024-04-15T11:11:40.938" v="115" actId="313"/>
          <ac:spMkLst>
            <pc:docMk/>
            <pc:sldMk cId="3823207965" sldId="392"/>
            <ac:spMk id="2" creationId="{66EECF1F-3A3A-48A9-AF99-34EA2FE500E0}"/>
          </ac:spMkLst>
        </pc:spChg>
        <pc:spChg chg="del">
          <ac:chgData name="Bosma, Janneke" userId="fbc09de8-61da-4812-b08f-019a8e6904b9" providerId="ADAL" clId="{1059E747-3AE2-4382-AF71-7C0F8F39FD4F}" dt="2024-04-15T11:11:36.503" v="114" actId="478"/>
          <ac:spMkLst>
            <pc:docMk/>
            <pc:sldMk cId="3823207965" sldId="392"/>
            <ac:spMk id="9" creationId="{5B702EC3-79A9-37E6-D98D-37E4C186EA72}"/>
          </ac:spMkLst>
        </pc:spChg>
        <pc:picChg chg="add mod">
          <ac:chgData name="Bosma, Janneke" userId="fbc09de8-61da-4812-b08f-019a8e6904b9" providerId="ADAL" clId="{1059E747-3AE2-4382-AF71-7C0F8F39FD4F}" dt="2024-04-15T11:24:33.108" v="204" actId="1076"/>
          <ac:picMkLst>
            <pc:docMk/>
            <pc:sldMk cId="3823207965" sldId="392"/>
            <ac:picMk id="4" creationId="{FC15A39F-0BEE-B20B-F741-4B6AFD84EE05}"/>
          </ac:picMkLst>
        </pc:picChg>
        <pc:picChg chg="del">
          <ac:chgData name="Bosma, Janneke" userId="fbc09de8-61da-4812-b08f-019a8e6904b9" providerId="ADAL" clId="{1059E747-3AE2-4382-AF71-7C0F8F39FD4F}" dt="2024-04-15T11:24:28.778" v="200" actId="478"/>
          <ac:picMkLst>
            <pc:docMk/>
            <pc:sldMk cId="3823207965" sldId="392"/>
            <ac:picMk id="8" creationId="{AF8068D9-1AC1-486E-7756-801BAACDB97C}"/>
          </ac:picMkLst>
        </pc:picChg>
      </pc:sldChg>
      <pc:sldChg chg="modNotesTx">
        <pc:chgData name="Bosma, Janneke" userId="fbc09de8-61da-4812-b08f-019a8e6904b9" providerId="ADAL" clId="{1059E747-3AE2-4382-AF71-7C0F8F39FD4F}" dt="2024-04-15T10:57:21.961" v="62" actId="20577"/>
        <pc:sldMkLst>
          <pc:docMk/>
          <pc:sldMk cId="420100076" sldId="394"/>
        </pc:sldMkLst>
      </pc:sldChg>
      <pc:sldChg chg="add del ord">
        <pc:chgData name="Bosma, Janneke" userId="fbc09de8-61da-4812-b08f-019a8e6904b9" providerId="ADAL" clId="{1059E747-3AE2-4382-AF71-7C0F8F39FD4F}" dt="2024-04-15T10:59:17.745" v="108" actId="47"/>
        <pc:sldMkLst>
          <pc:docMk/>
          <pc:sldMk cId="1368317221" sldId="395"/>
        </pc:sldMkLst>
      </pc:sldChg>
      <pc:sldChg chg="addSp delSp modSp add mod modNotesTx">
        <pc:chgData name="Bosma, Janneke" userId="fbc09de8-61da-4812-b08f-019a8e6904b9" providerId="ADAL" clId="{1059E747-3AE2-4382-AF71-7C0F8F39FD4F}" dt="2024-04-15T11:20:08.660" v="199" actId="20577"/>
        <pc:sldMkLst>
          <pc:docMk/>
          <pc:sldMk cId="2136080066" sldId="395"/>
        </pc:sldMkLst>
        <pc:spChg chg="mod">
          <ac:chgData name="Bosma, Janneke" userId="fbc09de8-61da-4812-b08f-019a8e6904b9" providerId="ADAL" clId="{1059E747-3AE2-4382-AF71-7C0F8F39FD4F}" dt="2024-04-15T11:20:08.660" v="199" actId="20577"/>
          <ac:spMkLst>
            <pc:docMk/>
            <pc:sldMk cId="2136080066" sldId="395"/>
            <ac:spMk id="2" creationId="{66EECF1F-3A3A-48A9-AF99-34EA2FE500E0}"/>
          </ac:spMkLst>
        </pc:spChg>
        <pc:spChg chg="add del mod">
          <ac:chgData name="Bosma, Janneke" userId="fbc09de8-61da-4812-b08f-019a8e6904b9" providerId="ADAL" clId="{1059E747-3AE2-4382-AF71-7C0F8F39FD4F}" dt="2024-04-15T11:19:47.257" v="121" actId="478"/>
          <ac:spMkLst>
            <pc:docMk/>
            <pc:sldMk cId="2136080066" sldId="395"/>
            <ac:spMk id="4" creationId="{AB9087B5-E6BF-4092-D984-C687548CA9A2}"/>
          </ac:spMkLst>
        </pc:spChg>
        <pc:spChg chg="del">
          <ac:chgData name="Bosma, Janneke" userId="fbc09de8-61da-4812-b08f-019a8e6904b9" providerId="ADAL" clId="{1059E747-3AE2-4382-AF71-7C0F8F39FD4F}" dt="2024-04-15T11:19:40.325" v="120" actId="478"/>
          <ac:spMkLst>
            <pc:docMk/>
            <pc:sldMk cId="2136080066" sldId="395"/>
            <ac:spMk id="19" creationId="{13B24801-3091-119C-0C21-7B7374AA98C2}"/>
          </ac:spMkLst>
        </pc:spChg>
        <pc:picChg chg="add mod">
          <ac:chgData name="Bosma, Janneke" userId="fbc09de8-61da-4812-b08f-019a8e6904b9" providerId="ADAL" clId="{1059E747-3AE2-4382-AF71-7C0F8F39FD4F}" dt="2024-04-15T11:19:47.603" v="122"/>
          <ac:picMkLst>
            <pc:docMk/>
            <pc:sldMk cId="2136080066" sldId="395"/>
            <ac:picMk id="5" creationId="{1CFD0A2C-9741-FD2F-3883-12172586BEBB}"/>
          </ac:picMkLst>
        </pc:picChg>
        <pc:picChg chg="del">
          <ac:chgData name="Bosma, Janneke" userId="fbc09de8-61da-4812-b08f-019a8e6904b9" providerId="ADAL" clId="{1059E747-3AE2-4382-AF71-7C0F8F39FD4F}" dt="2024-04-15T11:19:39.115" v="119" actId="478"/>
          <ac:picMkLst>
            <pc:docMk/>
            <pc:sldMk cId="2136080066" sldId="395"/>
            <ac:picMk id="6" creationId="{1D52DAFD-9A28-7532-A9C9-5B7D6337414D}"/>
          </ac:picMkLst>
        </pc:picChg>
      </pc:sldChg>
      <pc:sldMasterChg chg="delSp modSp mod modSldLayout">
        <pc:chgData name="Bosma, Janneke" userId="fbc09de8-61da-4812-b08f-019a8e6904b9" providerId="ADAL" clId="{1059E747-3AE2-4382-AF71-7C0F8F39FD4F}" dt="2024-04-15T10:58:48.133" v="98" actId="1076"/>
        <pc:sldMasterMkLst>
          <pc:docMk/>
          <pc:sldMasterMk cId="2482416604" sldId="2147483648"/>
        </pc:sldMasterMkLst>
        <pc:spChg chg="mod">
          <ac:chgData name="Bosma, Janneke" userId="fbc09de8-61da-4812-b08f-019a8e6904b9" providerId="ADAL" clId="{1059E747-3AE2-4382-AF71-7C0F8F39FD4F}" dt="2024-04-15T10:58:18.834" v="94" actId="14100"/>
          <ac:spMkLst>
            <pc:docMk/>
            <pc:sldMasterMk cId="2482416604" sldId="2147483648"/>
            <ac:spMk id="6" creationId="{03E817B6-CAEB-4F58-A0D5-6014A595C65D}"/>
          </ac:spMkLst>
        </pc:spChg>
        <pc:spChg chg="del">
          <ac:chgData name="Bosma, Janneke" userId="fbc09de8-61da-4812-b08f-019a8e6904b9" providerId="ADAL" clId="{1059E747-3AE2-4382-AF71-7C0F8F39FD4F}" dt="2024-04-15T10:57:54.692" v="63" actId="478"/>
          <ac:spMkLst>
            <pc:docMk/>
            <pc:sldMasterMk cId="2482416604" sldId="2147483648"/>
            <ac:spMk id="18" creationId="{F0DB8B0F-4F42-496E-A422-3C1FCEC0A48E}"/>
          </ac:spMkLst>
        </pc:spChg>
        <pc:sldLayoutChg chg="modSp mod">
          <pc:chgData name="Bosma, Janneke" userId="fbc09de8-61da-4812-b08f-019a8e6904b9" providerId="ADAL" clId="{1059E747-3AE2-4382-AF71-7C0F8F39FD4F}" dt="2024-04-15T10:58:48.133" v="98" actId="1076"/>
          <pc:sldLayoutMkLst>
            <pc:docMk/>
            <pc:sldMasterMk cId="2482416604" sldId="2147483648"/>
            <pc:sldLayoutMk cId="776097740" sldId="2147483689"/>
          </pc:sldLayoutMkLst>
          <pc:spChg chg="mod">
            <ac:chgData name="Bosma, Janneke" userId="fbc09de8-61da-4812-b08f-019a8e6904b9" providerId="ADAL" clId="{1059E747-3AE2-4382-AF71-7C0F8F39FD4F}" dt="2024-04-15T10:58:48.133" v="98" actId="1076"/>
            <ac:spMkLst>
              <pc:docMk/>
              <pc:sldMasterMk cId="2482416604" sldId="2147483648"/>
              <pc:sldLayoutMk cId="776097740" sldId="2147483689"/>
              <ac:spMk id="16" creationId="{BCE51412-F334-44F2-AAC3-AD684AF87F26}"/>
            </ac:spMkLst>
          </pc:spChg>
          <pc:spChg chg="mod">
            <ac:chgData name="Bosma, Janneke" userId="fbc09de8-61da-4812-b08f-019a8e6904b9" providerId="ADAL" clId="{1059E747-3AE2-4382-AF71-7C0F8F39FD4F}" dt="2024-04-15T10:58:47.541" v="97" actId="1076"/>
            <ac:spMkLst>
              <pc:docMk/>
              <pc:sldMasterMk cId="2482416604" sldId="2147483648"/>
              <pc:sldLayoutMk cId="776097740" sldId="2147483689"/>
              <ac:spMk id="45" creationId="{EE874A20-F490-4D8C-B40B-B279CEF7CFE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84A2C-AF06-43EB-B93A-E4E444740058}" type="datetimeFigureOut">
              <a:rPr lang="nl-NL" smtClean="0"/>
              <a:t>15-4-2024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DD330-543A-4594-B84E-BE963B41153A}" type="slidenum">
              <a:rPr lang="nl-NL" smtClean="0"/>
              <a:t>‹nr.›</a:t>
            </a:fld>
            <a:endParaRPr lang="nl-NL"/>
          </a:p>
        </p:txBody>
      </p:sp>
    </p:spTree>
    <p:extLst>
      <p:ext uri="{BB962C8B-B14F-4D97-AF65-F5344CB8AC3E}">
        <p14:creationId xmlns:p14="http://schemas.microsoft.com/office/powerpoint/2010/main" val="286851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a:t>
            </a:fld>
            <a:endParaRPr lang="nl-NL"/>
          </a:p>
        </p:txBody>
      </p:sp>
    </p:spTree>
    <p:extLst>
      <p:ext uri="{BB962C8B-B14F-4D97-AF65-F5344CB8AC3E}">
        <p14:creationId xmlns:p14="http://schemas.microsoft.com/office/powerpoint/2010/main" val="49626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Mpa</a:t>
            </a:r>
            <a:r>
              <a:rPr lang="nl-NL" dirty="0"/>
              <a:t> – dient als grove inschatting en optimalisatie tool. Bij varianten studies kan er gekeken worden naar de meest geschikte constructie op basis van recycling potentie en de gevolgen voor het milieu. Deze fase heeft het meeste impact op het gebied van recyclen, afval en de impact op het milieu. Bij het gebruik van BIM is het hier belangrijk dat de </a:t>
            </a:r>
            <a:r>
              <a:rPr lang="nl-NL" dirty="0" err="1"/>
              <a:t>geometry</a:t>
            </a:r>
            <a:r>
              <a:rPr lang="nl-NL" dirty="0"/>
              <a:t> goed is gemoduleerd en de elementen de juiste classificatie zijn toebedeeld. </a:t>
            </a:r>
          </a:p>
          <a:p>
            <a:endParaRPr lang="nl-NL" dirty="0"/>
          </a:p>
          <a:p>
            <a:r>
              <a:rPr lang="nl-NL" dirty="0" err="1"/>
              <a:t>MPb</a:t>
            </a:r>
            <a:r>
              <a:rPr lang="nl-NL" dirty="0"/>
              <a:t> – functioneert ook als een optimalisatie tool. Hier kunnen bijv. diktes en lagen van het toegepaste product/materiaal nog aangepast worden. </a:t>
            </a:r>
          </a:p>
          <a:p>
            <a:endParaRPr lang="nl-NL" dirty="0"/>
          </a:p>
          <a:p>
            <a:r>
              <a:rPr lang="nl-NL" dirty="0" err="1"/>
              <a:t>MPc</a:t>
            </a:r>
            <a:r>
              <a:rPr lang="nl-NL" dirty="0"/>
              <a:t> – Tijdens de tenderfase kan de exacte material samenstelling getoetst worden.</a:t>
            </a:r>
            <a:br>
              <a:rPr lang="nl-NL" dirty="0"/>
            </a:br>
            <a:br>
              <a:rPr lang="nl-NL" dirty="0"/>
            </a:br>
            <a:r>
              <a:rPr lang="nl-NL" dirty="0"/>
              <a:t>MPd- Dient als documentatie waarin de eindsituatie in is opgenomen en dit kan dienen als een tweedehands grondstoffen kadaster.</a:t>
            </a:r>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4</a:t>
            </a:fld>
            <a:endParaRPr lang="nl-NL"/>
          </a:p>
        </p:txBody>
      </p:sp>
    </p:spTree>
    <p:extLst>
      <p:ext uri="{BB962C8B-B14F-4D97-AF65-F5344CB8AC3E}">
        <p14:creationId xmlns:p14="http://schemas.microsoft.com/office/powerpoint/2010/main" val="3100123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8</a:t>
            </a:fld>
            <a:endParaRPr lang="nl-NL"/>
          </a:p>
        </p:txBody>
      </p:sp>
    </p:spTree>
    <p:extLst>
      <p:ext uri="{BB962C8B-B14F-4D97-AF65-F5344CB8AC3E}">
        <p14:creationId xmlns:p14="http://schemas.microsoft.com/office/powerpoint/2010/main" val="703214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 zie thesis/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nl-NL" sz="1800" dirty="0">
                <a:effectLst/>
                <a:latin typeface="Calibri" panose="020F0502020204030204" pitchFamily="34" charset="0"/>
                <a:ea typeface="Calibri" panose="020F0502020204030204" pitchFamily="34" charset="0"/>
                <a:cs typeface="Times New Roman" panose="02020603050405020304" pitchFamily="18" charset="0"/>
              </a:rPr>
              <a:t> voor duidelijker figuur.</a:t>
            </a:r>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9</a:t>
            </a:fld>
            <a:endParaRPr lang="nl-NL"/>
          </a:p>
        </p:txBody>
      </p:sp>
    </p:spTree>
    <p:extLst>
      <p:ext uri="{BB962C8B-B14F-4D97-AF65-F5344CB8AC3E}">
        <p14:creationId xmlns:p14="http://schemas.microsoft.com/office/powerpoint/2010/main" val="1208283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Rechts is de zien dat in elke fase voor overhandigen van informatie een validatie (check) hoort plaats te vinden. Binnen de thesis ligt de focus op contractor level.</a:t>
            </a:r>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10</a:t>
            </a:fld>
            <a:endParaRPr lang="nl-NL"/>
          </a:p>
        </p:txBody>
      </p:sp>
    </p:spTree>
    <p:extLst>
      <p:ext uri="{BB962C8B-B14F-4D97-AF65-F5344CB8AC3E}">
        <p14:creationId xmlns:p14="http://schemas.microsoft.com/office/powerpoint/2010/main" val="3754121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Andere algemene eisen DPP:</a:t>
            </a:r>
            <a:br>
              <a:rPr lang="nl-NL" dirty="0"/>
            </a:br>
            <a:endParaRPr lang="nl-NL" dirty="0"/>
          </a:p>
          <a:p>
            <a:r>
              <a:rPr lang="nl-NL" b="1" dirty="0"/>
              <a:t>-Wettelijke verplichtingen</a:t>
            </a:r>
            <a:r>
              <a:rPr lang="nl-NL" dirty="0"/>
              <a:t>: Er moet voor gezorgd worden dat de DPP voldoet aan de General Data </a:t>
            </a:r>
            <a:r>
              <a:rPr lang="nl-NL" dirty="0" err="1"/>
              <a:t>Protection</a:t>
            </a:r>
            <a:r>
              <a:rPr lang="nl-NL" dirty="0"/>
              <a:t> </a:t>
            </a:r>
            <a:r>
              <a:rPr lang="nl-NL" dirty="0" err="1"/>
              <a:t>Regulation</a:t>
            </a:r>
            <a:r>
              <a:rPr lang="nl-NL" dirty="0"/>
              <a:t> (GDPR) (Berg et al., 2022)(Jansen et al., 2023) , de Extended Producer </a:t>
            </a:r>
            <a:r>
              <a:rPr lang="nl-NL" dirty="0" err="1"/>
              <a:t>Responsibility</a:t>
            </a:r>
            <a:r>
              <a:rPr lang="nl-NL" dirty="0"/>
              <a:t> (EPR), de EU overheidswetgeving "right </a:t>
            </a:r>
            <a:r>
              <a:rPr lang="nl-NL" dirty="0" err="1"/>
              <a:t>to</a:t>
            </a:r>
            <a:r>
              <a:rPr lang="nl-NL" dirty="0"/>
              <a:t> </a:t>
            </a:r>
            <a:r>
              <a:rPr lang="nl-NL" dirty="0" err="1"/>
              <a:t>repair</a:t>
            </a:r>
            <a:r>
              <a:rPr lang="nl-NL" dirty="0"/>
              <a:t>", en de nieuwe </a:t>
            </a:r>
            <a:r>
              <a:rPr lang="nl-NL" dirty="0" err="1"/>
              <a:t>Ecodesign</a:t>
            </a:r>
            <a:r>
              <a:rPr lang="nl-NL" dirty="0"/>
              <a:t> </a:t>
            </a:r>
            <a:r>
              <a:rPr lang="nl-NL" dirty="0" err="1"/>
              <a:t>for</a:t>
            </a:r>
            <a:r>
              <a:rPr lang="nl-NL" dirty="0"/>
              <a:t> </a:t>
            </a:r>
            <a:r>
              <a:rPr lang="nl-NL" dirty="0" err="1"/>
              <a:t>Sustainable</a:t>
            </a:r>
            <a:r>
              <a:rPr lang="nl-NL" dirty="0"/>
              <a:t> </a:t>
            </a:r>
            <a:r>
              <a:rPr lang="nl-NL" dirty="0" err="1"/>
              <a:t>Products</a:t>
            </a:r>
            <a:r>
              <a:rPr lang="nl-NL" dirty="0"/>
              <a:t> </a:t>
            </a:r>
            <a:r>
              <a:rPr lang="nl-NL" dirty="0" err="1"/>
              <a:t>Regulation</a:t>
            </a:r>
            <a:r>
              <a:rPr lang="nl-NL" dirty="0"/>
              <a:t> (ESPR) (Jansen et al., 2023).</a:t>
            </a:r>
          </a:p>
          <a:p>
            <a:r>
              <a:rPr lang="nl-NL" dirty="0"/>
              <a:t>-</a:t>
            </a:r>
            <a:r>
              <a:rPr lang="nl-NL" b="1" dirty="0"/>
              <a:t>Functionele geschiktheid</a:t>
            </a:r>
            <a:r>
              <a:rPr lang="nl-NL" dirty="0"/>
              <a:t>: Afstemming op sectorspecifieke behoeften is essentieel, met name voor het ondersteunen van de doelstellingen van de circulaire economie en het waarborgen van de transparantie van de toeleveringsketen. Het MP mag geen belemmering vormen voor bestaande ketenprocessen, productkwaliteit of veiligheid (Jansen et al., 2023).</a:t>
            </a:r>
          </a:p>
          <a:p>
            <a:r>
              <a:rPr lang="nl-NL" dirty="0"/>
              <a:t>-</a:t>
            </a:r>
            <a:r>
              <a:rPr lang="nl-NL" b="1" dirty="0"/>
              <a:t>Veiligheid, vertrouwelijkheid en IP-bescherming</a:t>
            </a:r>
            <a:r>
              <a:rPr lang="nl-NL" dirty="0"/>
              <a:t>: De gegevens moeten herkomst, integriteit, verifieerbaarheid en compliance garanderen. Onveranderlijkheid is essentieel en veilige gegevensuitwisseling binnen de leden van de waardeketen moet worden gewaarborgd. De controle over de gegevens moet bij de gegevensverstrekkers blijven om het intellectuele eigendom te beschermen (Jansen et al., 2023) (</a:t>
            </a:r>
            <a:r>
              <a:rPr lang="nl-NL" dirty="0" err="1"/>
              <a:t>Buchholz</a:t>
            </a:r>
            <a:r>
              <a:rPr lang="nl-NL" dirty="0"/>
              <a:t> &amp; </a:t>
            </a:r>
            <a:r>
              <a:rPr lang="nl-NL" dirty="0" err="1"/>
              <a:t>Lützkendorf</a:t>
            </a:r>
            <a:r>
              <a:rPr lang="nl-NL" dirty="0"/>
              <a:t>, 2022).</a:t>
            </a:r>
          </a:p>
          <a:p>
            <a:r>
              <a:rPr lang="nl-NL" dirty="0"/>
              <a:t>-</a:t>
            </a:r>
            <a:r>
              <a:rPr lang="nl-NL" b="1" dirty="0"/>
              <a:t>Toegankelijkheid</a:t>
            </a:r>
            <a:r>
              <a:rPr lang="nl-NL" dirty="0"/>
              <a:t>: Zorg voor toegang voor toegewezen partijen door middel van een toegangscontrolemechanisme. Verder zorgen voor participatiemogelijkheden voor partijen zonder stabiele internetverbindingen of geavanceerde IT-systemen (Jansen et al., 2023). Volgens (</a:t>
            </a:r>
            <a:r>
              <a:rPr lang="nl-NL" dirty="0" err="1"/>
              <a:t>Buchholz</a:t>
            </a:r>
            <a:r>
              <a:rPr lang="nl-NL" dirty="0"/>
              <a:t> &amp; </a:t>
            </a:r>
            <a:r>
              <a:rPr lang="nl-NL" dirty="0" err="1"/>
              <a:t>Lützkendorf</a:t>
            </a:r>
            <a:r>
              <a:rPr lang="nl-NL" dirty="0"/>
              <a:t>, 2022) moet de gebruiker permanent toegang hebben tot de gegevens van de hele levenscyclus. Bovendien moeten de gegevens gemakkelijk te begrijpen zijn voor de gebruiker.</a:t>
            </a:r>
          </a:p>
          <a:p>
            <a:r>
              <a:rPr lang="nl-NL" dirty="0"/>
              <a:t>-</a:t>
            </a:r>
            <a:r>
              <a:rPr lang="nl-NL" b="1" dirty="0"/>
              <a:t>Interoperabiliteit</a:t>
            </a:r>
            <a:r>
              <a:rPr lang="nl-NL" dirty="0"/>
              <a:t>: De DPP-informatie moet uitwisselbaar zijn over verschillende bedrijfsgrenzen </a:t>
            </a:r>
            <a:r>
              <a:rPr lang="nl-NL" dirty="0" err="1"/>
              <a:t>heen.Deze</a:t>
            </a:r>
            <a:r>
              <a:rPr lang="nl-NL" dirty="0"/>
              <a:t> interoperabiliteit binnen en tussen systemen wordt mogelijk gemaakt door het gebruik van gedeelde semantische en gestandaardiseerde gegevensschema's (Jansen et al., 2023) (</a:t>
            </a:r>
            <a:r>
              <a:rPr lang="nl-NL" dirty="0" err="1"/>
              <a:t>Buchholz</a:t>
            </a:r>
            <a:r>
              <a:rPr lang="nl-NL" dirty="0"/>
              <a:t> &amp; </a:t>
            </a:r>
            <a:r>
              <a:rPr lang="nl-NL" dirty="0" err="1"/>
              <a:t>Lützkendorf</a:t>
            </a:r>
            <a:r>
              <a:rPr lang="nl-NL" dirty="0"/>
              <a:t>, 2022).</a:t>
            </a:r>
          </a:p>
          <a:p>
            <a:r>
              <a:rPr lang="nl-NL" b="1" dirty="0"/>
              <a:t>-</a:t>
            </a:r>
            <a:r>
              <a:rPr lang="nl-NL" b="1" dirty="0" err="1"/>
              <a:t>Modulariteit</a:t>
            </a:r>
            <a:r>
              <a:rPr lang="nl-NL" b="1" dirty="0"/>
              <a:t> en aanpasbaarheid</a:t>
            </a:r>
            <a:r>
              <a:rPr lang="nl-NL" dirty="0"/>
              <a:t>: Het DPP moet flexibiliteit bieden, zodat gebruikers toevoegingen en aanpassingen kunnen doen. Bovendien kunnen actoren, producten of attributen worden verwijderd of aangepast als de eisen evolueren, waardoor het essentieel is dat het MP de veranderingen in de waardeketen kan accommoderen (Jansen et al., 2023).</a:t>
            </a:r>
          </a:p>
          <a:p>
            <a:r>
              <a:rPr lang="nl-NL" dirty="0"/>
              <a:t>-</a:t>
            </a:r>
            <a:r>
              <a:rPr lang="nl-NL" b="1" dirty="0"/>
              <a:t>Beschikbaarheid en tijdsgedrag</a:t>
            </a:r>
            <a:r>
              <a:rPr lang="nl-NL" dirty="0"/>
              <a:t>: De informatie moet toegankelijk zijn wanneer dat nodig is, met veranderlijke vereisten voor real-time gegevens in verschillende use </a:t>
            </a:r>
            <a:r>
              <a:rPr lang="nl-NL" dirty="0" err="1"/>
              <a:t>cases.Bepaalde</a:t>
            </a:r>
            <a:r>
              <a:rPr lang="nl-NL" dirty="0"/>
              <a:t> onderdelen moeten mogelijk real-time zijn (Jansen et al., 2023).De gegevens moeten altijd geldig en actueel zijn (</a:t>
            </a:r>
            <a:r>
              <a:rPr lang="nl-NL" dirty="0" err="1"/>
              <a:t>Buchholz</a:t>
            </a:r>
            <a:r>
              <a:rPr lang="nl-NL" dirty="0"/>
              <a:t> &amp; </a:t>
            </a:r>
            <a:r>
              <a:rPr lang="nl-NL" dirty="0" err="1"/>
              <a:t>Lützkendorf</a:t>
            </a:r>
            <a:r>
              <a:rPr lang="nl-NL" dirty="0"/>
              <a:t>, 2022).</a:t>
            </a:r>
          </a:p>
          <a:p>
            <a:r>
              <a:rPr lang="nl-NL" b="1" dirty="0"/>
              <a:t>-Overdraagbaarheid</a:t>
            </a:r>
            <a:r>
              <a:rPr lang="nl-NL" dirty="0"/>
              <a:t>: De informatie moet overdraagbaar zijn tussen softwaresystemen om gedecentraliseerde systemen mogelijk te maken. Draagbare </a:t>
            </a:r>
            <a:r>
              <a:rPr lang="nl-NL" dirty="0" err="1"/>
              <a:t>productidentifiers</a:t>
            </a:r>
            <a:r>
              <a:rPr lang="nl-NL" dirty="0"/>
              <a:t> zijn nodig om de levenscyclus van een product te volgen. Bovendien moeten ze in de hele EU kunnen worden geharmoniseerd en gebruikt (Jansen et al., 2023).Volgens (</a:t>
            </a:r>
            <a:r>
              <a:rPr lang="nl-NL" dirty="0" err="1"/>
              <a:t>Buchholz</a:t>
            </a:r>
            <a:r>
              <a:rPr lang="nl-NL" dirty="0"/>
              <a:t> &amp; </a:t>
            </a:r>
            <a:r>
              <a:rPr lang="nl-NL" dirty="0" err="1"/>
              <a:t>Lützkendorf</a:t>
            </a:r>
            <a:r>
              <a:rPr lang="nl-NL" dirty="0"/>
              <a:t>, 2022) moet er een chronologische tijdlijn van de evolutie bestaan door de gegevens te traceren. </a:t>
            </a:r>
          </a:p>
          <a:p>
            <a:r>
              <a:rPr lang="nl-NL" dirty="0"/>
              <a:t>-</a:t>
            </a:r>
            <a:r>
              <a:rPr lang="nl-NL" b="1" dirty="0"/>
              <a:t>Geen redundantie</a:t>
            </a:r>
            <a:r>
              <a:rPr lang="nl-NL" dirty="0"/>
              <a:t>: Op paspoortniveau mogen de gegevens geen overmatige informatie bevatten (</a:t>
            </a:r>
            <a:r>
              <a:rPr lang="nl-NL" dirty="0" err="1"/>
              <a:t>Buchholz</a:t>
            </a:r>
            <a:r>
              <a:rPr lang="nl-NL" dirty="0"/>
              <a:t> &amp; </a:t>
            </a:r>
            <a:r>
              <a:rPr lang="nl-NL" dirty="0" err="1"/>
              <a:t>Lützkendorf</a:t>
            </a:r>
            <a:r>
              <a:rPr lang="nl-NL" dirty="0"/>
              <a:t>, 2022).</a:t>
            </a:r>
          </a:p>
          <a:p>
            <a:endParaRPr lang="nl-NL" dirty="0"/>
          </a:p>
          <a:p>
            <a:endParaRPr lang="nl-NL" dirty="0"/>
          </a:p>
          <a:p>
            <a:br>
              <a:rPr lang="nl-NL" dirty="0"/>
            </a:br>
            <a:endParaRPr lang="nl-NL" dirty="0"/>
          </a:p>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11</a:t>
            </a:fld>
            <a:endParaRPr lang="nl-NL"/>
          </a:p>
        </p:txBody>
      </p:sp>
    </p:spTree>
    <p:extLst>
      <p:ext uri="{BB962C8B-B14F-4D97-AF65-F5344CB8AC3E}">
        <p14:creationId xmlns:p14="http://schemas.microsoft.com/office/powerpoint/2010/main" val="1477624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Betreft de definitie voor materiaal en product heb ik tijdens mijn onderzoek deze van circulair bouwen cb’23 gebruikt. Echter verschilt deze met bijv. verschillende bestaande datastructuren. Het is daarom belangrijk vooraf het rapporteren duidelijk te hebben welk niveau voor wat wordt aangehouden. </a:t>
            </a:r>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12</a:t>
            </a:fld>
            <a:endParaRPr lang="nl-NL"/>
          </a:p>
        </p:txBody>
      </p:sp>
    </p:spTree>
    <p:extLst>
      <p:ext uri="{BB962C8B-B14F-4D97-AF65-F5344CB8AC3E}">
        <p14:creationId xmlns:p14="http://schemas.microsoft.com/office/powerpoint/2010/main" val="205267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tags" Target="../tags/tag26.xml"/><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whi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5CF6DA-E7D7-4E18-9862-DBC8881EE8B0}"/>
              </a:ext>
            </a:extLst>
          </p:cNvPr>
          <p:cNvGraphicFramePr>
            <a:graphicFrameLocks noChangeAspect="1"/>
          </p:cNvGraphicFramePr>
          <p:nvPr userDrawn="1">
            <p:custDataLst>
              <p:tags r:id="rId1"/>
            </p:custDataLst>
            <p:extLst>
              <p:ext uri="{D42A27DB-BD31-4B8C-83A1-F6EECF244321}">
                <p14:modId xmlns:p14="http://schemas.microsoft.com/office/powerpoint/2010/main" val="4593989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5CF6DA-E7D7-4E18-9862-DBC8881EE8B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5" name="Tijdelijke aanduiding voor afbeelding 44">
            <a:extLst>
              <a:ext uri="{FF2B5EF4-FFF2-40B4-BE49-F238E27FC236}">
                <a16:creationId xmlns:a16="http://schemas.microsoft.com/office/drawing/2014/main" id="{EE874A20-F490-4D8C-B40B-B279CEF7CFE0}"/>
              </a:ext>
            </a:extLst>
          </p:cNvPr>
          <p:cNvSpPr>
            <a:spLocks noGrp="1"/>
          </p:cNvSpPr>
          <p:nvPr>
            <p:ph type="pic" sz="quarter" idx="10" hasCustomPrompt="1"/>
          </p:nvPr>
        </p:nvSpPr>
        <p:spPr>
          <a:xfrm>
            <a:off x="0" y="0"/>
            <a:ext cx="12192000" cy="6858000"/>
          </a:xfrm>
          <a:custGeom>
            <a:avLst/>
            <a:gdLst>
              <a:gd name="connsiteX0" fmla="*/ 11234738 w 12192000"/>
              <a:gd name="connsiteY0" fmla="*/ 660400 h 6858000"/>
              <a:gd name="connsiteX1" fmla="*/ 11234738 w 12192000"/>
              <a:gd name="connsiteY1" fmla="*/ 702054 h 6858000"/>
              <a:gd name="connsiteX2" fmla="*/ 11217593 w 12192000"/>
              <a:gd name="connsiteY2" fmla="*/ 706438 h 6858000"/>
              <a:gd name="connsiteX3" fmla="*/ 11191875 w 12192000"/>
              <a:gd name="connsiteY3" fmla="*/ 684515 h 6858000"/>
              <a:gd name="connsiteX4" fmla="*/ 11234738 w 12192000"/>
              <a:gd name="connsiteY4" fmla="*/ 660400 h 6858000"/>
              <a:gd name="connsiteX5" fmla="*/ 11038328 w 12192000"/>
              <a:gd name="connsiteY5" fmla="*/ 609687 h 6858000"/>
              <a:gd name="connsiteX6" fmla="*/ 11069638 w 12192000"/>
              <a:gd name="connsiteY6" fmla="*/ 658327 h 6858000"/>
              <a:gd name="connsiteX7" fmla="*/ 11028164 w 12192000"/>
              <a:gd name="connsiteY7" fmla="*/ 706794 h 6858000"/>
              <a:gd name="connsiteX8" fmla="*/ 11017250 w 12192000"/>
              <a:gd name="connsiteY8" fmla="*/ 704591 h 6858000"/>
              <a:gd name="connsiteX9" fmla="*/ 11017250 w 12192000"/>
              <a:gd name="connsiteY9" fmla="*/ 612062 h 6858000"/>
              <a:gd name="connsiteX10" fmla="*/ 11032530 w 12192000"/>
              <a:gd name="connsiteY10" fmla="*/ 609859 h 6858000"/>
              <a:gd name="connsiteX11" fmla="*/ 11038328 w 12192000"/>
              <a:gd name="connsiteY11" fmla="*/ 609687 h 6858000"/>
              <a:gd name="connsiteX12" fmla="*/ 11226205 w 12192000"/>
              <a:gd name="connsiteY12" fmla="*/ 574675 h 6858000"/>
              <a:gd name="connsiteX13" fmla="*/ 11158538 w 12192000"/>
              <a:gd name="connsiteY13" fmla="*/ 585723 h 6858000"/>
              <a:gd name="connsiteX14" fmla="*/ 11158538 w 12192000"/>
              <a:gd name="connsiteY14" fmla="*/ 610029 h 6858000"/>
              <a:gd name="connsiteX15" fmla="*/ 11204377 w 12192000"/>
              <a:gd name="connsiteY15" fmla="*/ 605610 h 6858000"/>
              <a:gd name="connsiteX16" fmla="*/ 11234936 w 12192000"/>
              <a:gd name="connsiteY16" fmla="*/ 621077 h 6858000"/>
              <a:gd name="connsiteX17" fmla="*/ 11234936 w 12192000"/>
              <a:gd name="connsiteY17" fmla="*/ 638755 h 6858000"/>
              <a:gd name="connsiteX18" fmla="*/ 11145441 w 12192000"/>
              <a:gd name="connsiteY18" fmla="*/ 689576 h 6858000"/>
              <a:gd name="connsiteX19" fmla="*/ 11193462 w 12192000"/>
              <a:gd name="connsiteY19" fmla="*/ 738188 h 6858000"/>
              <a:gd name="connsiteX20" fmla="*/ 11237119 w 12192000"/>
              <a:gd name="connsiteY20" fmla="*/ 724930 h 6858000"/>
              <a:gd name="connsiteX21" fmla="*/ 11237119 w 12192000"/>
              <a:gd name="connsiteY21" fmla="*/ 735978 h 6858000"/>
              <a:gd name="connsiteX22" fmla="*/ 11280775 w 12192000"/>
              <a:gd name="connsiteY22" fmla="*/ 735978 h 6858000"/>
              <a:gd name="connsiteX23" fmla="*/ 11280775 w 12192000"/>
              <a:gd name="connsiteY23" fmla="*/ 629916 h 6858000"/>
              <a:gd name="connsiteX24" fmla="*/ 11226205 w 12192000"/>
              <a:gd name="connsiteY24" fmla="*/ 574675 h 6858000"/>
              <a:gd name="connsiteX25" fmla="*/ 11418873 w 12192000"/>
              <a:gd name="connsiteY25" fmla="*/ 573088 h 6858000"/>
              <a:gd name="connsiteX26" fmla="*/ 11368874 w 12192000"/>
              <a:gd name="connsiteY26" fmla="*/ 586185 h 6858000"/>
              <a:gd name="connsiteX27" fmla="*/ 11368874 w 12192000"/>
              <a:gd name="connsiteY27" fmla="*/ 575271 h 6858000"/>
              <a:gd name="connsiteX28" fmla="*/ 11318875 w 12192000"/>
              <a:gd name="connsiteY28" fmla="*/ 575271 h 6858000"/>
              <a:gd name="connsiteX29" fmla="*/ 11318875 w 12192000"/>
              <a:gd name="connsiteY29" fmla="*/ 730250 h 6858000"/>
              <a:gd name="connsiteX30" fmla="*/ 11368874 w 12192000"/>
              <a:gd name="connsiteY30" fmla="*/ 730250 h 6858000"/>
              <a:gd name="connsiteX31" fmla="*/ 11368874 w 12192000"/>
              <a:gd name="connsiteY31" fmla="*/ 610196 h 6858000"/>
              <a:gd name="connsiteX32" fmla="*/ 11390613 w 12192000"/>
              <a:gd name="connsiteY32" fmla="*/ 608013 h 6858000"/>
              <a:gd name="connsiteX33" fmla="*/ 11414525 w 12192000"/>
              <a:gd name="connsiteY33" fmla="*/ 623293 h 6858000"/>
              <a:gd name="connsiteX34" fmla="*/ 11414525 w 12192000"/>
              <a:gd name="connsiteY34" fmla="*/ 730250 h 6858000"/>
              <a:gd name="connsiteX35" fmla="*/ 11464525 w 12192000"/>
              <a:gd name="connsiteY35" fmla="*/ 730250 h 6858000"/>
              <a:gd name="connsiteX36" fmla="*/ 11464525 w 12192000"/>
              <a:gd name="connsiteY36" fmla="*/ 621110 h 6858000"/>
              <a:gd name="connsiteX37" fmla="*/ 11462351 w 12192000"/>
              <a:gd name="connsiteY37" fmla="*/ 610196 h 6858000"/>
              <a:gd name="connsiteX38" fmla="*/ 11486263 w 12192000"/>
              <a:gd name="connsiteY38" fmla="*/ 608013 h 6858000"/>
              <a:gd name="connsiteX39" fmla="*/ 11510176 w 12192000"/>
              <a:gd name="connsiteY39" fmla="*/ 623293 h 6858000"/>
              <a:gd name="connsiteX40" fmla="*/ 11510176 w 12192000"/>
              <a:gd name="connsiteY40" fmla="*/ 730250 h 6858000"/>
              <a:gd name="connsiteX41" fmla="*/ 11560175 w 12192000"/>
              <a:gd name="connsiteY41" fmla="*/ 730250 h 6858000"/>
              <a:gd name="connsiteX42" fmla="*/ 11560175 w 12192000"/>
              <a:gd name="connsiteY42" fmla="*/ 621110 h 6858000"/>
              <a:gd name="connsiteX43" fmla="*/ 11514524 w 12192000"/>
              <a:gd name="connsiteY43" fmla="*/ 573088 h 6858000"/>
              <a:gd name="connsiteX44" fmla="*/ 11451481 w 12192000"/>
              <a:gd name="connsiteY44" fmla="*/ 586185 h 6858000"/>
              <a:gd name="connsiteX45" fmla="*/ 11418873 w 12192000"/>
              <a:gd name="connsiteY45" fmla="*/ 573088 h 6858000"/>
              <a:gd name="connsiteX46" fmla="*/ 10966450 w 12192000"/>
              <a:gd name="connsiteY46" fmla="*/ 500063 h 6858000"/>
              <a:gd name="connsiteX47" fmla="*/ 10966450 w 12192000"/>
              <a:gd name="connsiteY47" fmla="*/ 727164 h 6858000"/>
              <a:gd name="connsiteX48" fmla="*/ 11030245 w 12192000"/>
              <a:gd name="connsiteY48" fmla="*/ 738188 h 6858000"/>
              <a:gd name="connsiteX49" fmla="*/ 11120438 w 12192000"/>
              <a:gd name="connsiteY49" fmla="*/ 649994 h 6858000"/>
              <a:gd name="connsiteX50" fmla="*/ 11058843 w 12192000"/>
              <a:gd name="connsiteY50" fmla="*/ 575028 h 6858000"/>
              <a:gd name="connsiteX51" fmla="*/ 11017046 w 12192000"/>
              <a:gd name="connsiteY51" fmla="*/ 588258 h 6858000"/>
              <a:gd name="connsiteX52" fmla="*/ 11017046 w 12192000"/>
              <a:gd name="connsiteY52" fmla="*/ 500063 h 6858000"/>
              <a:gd name="connsiteX53" fmla="*/ 10966450 w 12192000"/>
              <a:gd name="connsiteY53" fmla="*/ 500063 h 6858000"/>
              <a:gd name="connsiteX54" fmla="*/ 10783888 w 12192000"/>
              <a:gd name="connsiteY54" fmla="*/ 496888 h 6858000"/>
              <a:gd name="connsiteX55" fmla="*/ 10742612 w 12192000"/>
              <a:gd name="connsiteY55" fmla="*/ 515938 h 6858000"/>
              <a:gd name="connsiteX56" fmla="*/ 10820400 w 12192000"/>
              <a:gd name="connsiteY56" fmla="*/ 530226 h 6858000"/>
              <a:gd name="connsiteX57" fmla="*/ 10799762 w 12192000"/>
              <a:gd name="connsiteY57" fmla="*/ 603250 h 6858000"/>
              <a:gd name="connsiteX58" fmla="*/ 10779125 w 12192000"/>
              <a:gd name="connsiteY58" fmla="*/ 596900 h 6858000"/>
              <a:gd name="connsiteX59" fmla="*/ 10790238 w 12192000"/>
              <a:gd name="connsiteY59" fmla="*/ 549276 h 6858000"/>
              <a:gd name="connsiteX60" fmla="*/ 10707688 w 12192000"/>
              <a:gd name="connsiteY60" fmla="*/ 531813 h 6858000"/>
              <a:gd name="connsiteX61" fmla="*/ 10655300 w 12192000"/>
              <a:gd name="connsiteY61" fmla="*/ 555625 h 6858000"/>
              <a:gd name="connsiteX62" fmla="*/ 10742612 w 12192000"/>
              <a:gd name="connsiteY62" fmla="*/ 579438 h 6858000"/>
              <a:gd name="connsiteX63" fmla="*/ 10726738 w 12192000"/>
              <a:gd name="connsiteY63" fmla="*/ 669925 h 6858000"/>
              <a:gd name="connsiteX64" fmla="*/ 10699750 w 12192000"/>
              <a:gd name="connsiteY64" fmla="*/ 655638 h 6858000"/>
              <a:gd name="connsiteX65" fmla="*/ 10702925 w 12192000"/>
              <a:gd name="connsiteY65" fmla="*/ 603250 h 6858000"/>
              <a:gd name="connsiteX66" fmla="*/ 10614025 w 12192000"/>
              <a:gd name="connsiteY66" fmla="*/ 573088 h 6858000"/>
              <a:gd name="connsiteX67" fmla="*/ 10525125 w 12192000"/>
              <a:gd name="connsiteY67" fmla="*/ 612775 h 6858000"/>
              <a:gd name="connsiteX68" fmla="*/ 10617200 w 12192000"/>
              <a:gd name="connsiteY68" fmla="*/ 658813 h 6858000"/>
              <a:gd name="connsiteX69" fmla="*/ 10623550 w 12192000"/>
              <a:gd name="connsiteY69" fmla="*/ 760413 h 6858000"/>
              <a:gd name="connsiteX70" fmla="*/ 10660062 w 12192000"/>
              <a:gd name="connsiteY70" fmla="*/ 730250 h 6858000"/>
              <a:gd name="connsiteX71" fmla="*/ 10761662 w 12192000"/>
              <a:gd name="connsiteY71" fmla="*/ 793750 h 6858000"/>
              <a:gd name="connsiteX72" fmla="*/ 10902950 w 12192000"/>
              <a:gd name="connsiteY72" fmla="*/ 593725 h 6858000"/>
              <a:gd name="connsiteX73" fmla="*/ 10831512 w 12192000"/>
              <a:gd name="connsiteY73" fmla="*/ 576263 h 6858000"/>
              <a:gd name="connsiteX74" fmla="*/ 10853738 w 12192000"/>
              <a:gd name="connsiteY74" fmla="*/ 508001 h 6858000"/>
              <a:gd name="connsiteX75" fmla="*/ 0 w 12192000"/>
              <a:gd name="connsiteY75" fmla="*/ 0 h 6858000"/>
              <a:gd name="connsiteX76" fmla="*/ 12192000 w 12192000"/>
              <a:gd name="connsiteY76" fmla="*/ 0 h 6858000"/>
              <a:gd name="connsiteX77" fmla="*/ 12192000 w 12192000"/>
              <a:gd name="connsiteY77" fmla="*/ 6858000 h 6858000"/>
              <a:gd name="connsiteX78" fmla="*/ 0 w 12192000"/>
              <a:gd name="connsiteY7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192000" h="6858000">
                <a:moveTo>
                  <a:pt x="11234738" y="660400"/>
                </a:moveTo>
                <a:cubicBezTo>
                  <a:pt x="11234738" y="702054"/>
                  <a:pt x="11234738" y="702054"/>
                  <a:pt x="11234738" y="702054"/>
                </a:cubicBezTo>
                <a:cubicBezTo>
                  <a:pt x="11232595" y="704246"/>
                  <a:pt x="11226165" y="706438"/>
                  <a:pt x="11217593" y="706438"/>
                </a:cubicBezTo>
                <a:cubicBezTo>
                  <a:pt x="11202591" y="706438"/>
                  <a:pt x="11191875" y="699861"/>
                  <a:pt x="11191875" y="684515"/>
                </a:cubicBezTo>
                <a:cubicBezTo>
                  <a:pt x="11191875" y="671362"/>
                  <a:pt x="11198304" y="662592"/>
                  <a:pt x="11234738" y="660400"/>
                </a:cubicBezTo>
                <a:close/>
                <a:moveTo>
                  <a:pt x="11038328" y="609687"/>
                </a:moveTo>
                <a:cubicBezTo>
                  <a:pt x="11048765" y="610410"/>
                  <a:pt x="11069638" y="617019"/>
                  <a:pt x="11069638" y="658327"/>
                </a:cubicBezTo>
                <a:cubicBezTo>
                  <a:pt x="11069638" y="711200"/>
                  <a:pt x="11028164" y="706794"/>
                  <a:pt x="11028164" y="706794"/>
                </a:cubicBezTo>
                <a:cubicBezTo>
                  <a:pt x="11025981" y="706794"/>
                  <a:pt x="11019433" y="706794"/>
                  <a:pt x="11017250" y="704591"/>
                </a:cubicBezTo>
                <a:cubicBezTo>
                  <a:pt x="11017250" y="612062"/>
                  <a:pt x="11017250" y="612062"/>
                  <a:pt x="11017250" y="612062"/>
                </a:cubicBezTo>
                <a:cubicBezTo>
                  <a:pt x="11023798" y="609859"/>
                  <a:pt x="11032530" y="609859"/>
                  <a:pt x="11032530" y="609859"/>
                </a:cubicBezTo>
                <a:cubicBezTo>
                  <a:pt x="11032530" y="609859"/>
                  <a:pt x="11034849" y="609446"/>
                  <a:pt x="11038328" y="609687"/>
                </a:cubicBezTo>
                <a:close/>
                <a:moveTo>
                  <a:pt x="11226205" y="574675"/>
                </a:moveTo>
                <a:cubicBezTo>
                  <a:pt x="11197828" y="574675"/>
                  <a:pt x="11158538" y="585723"/>
                  <a:pt x="11158538" y="585723"/>
                </a:cubicBezTo>
                <a:cubicBezTo>
                  <a:pt x="11158538" y="610029"/>
                  <a:pt x="11158538" y="610029"/>
                  <a:pt x="11158538" y="610029"/>
                </a:cubicBezTo>
                <a:cubicBezTo>
                  <a:pt x="11158538" y="610029"/>
                  <a:pt x="11176000" y="607820"/>
                  <a:pt x="11204377" y="605610"/>
                </a:cubicBezTo>
                <a:cubicBezTo>
                  <a:pt x="11234936" y="603400"/>
                  <a:pt x="11234936" y="621077"/>
                  <a:pt x="11234936" y="621077"/>
                </a:cubicBezTo>
                <a:cubicBezTo>
                  <a:pt x="11234936" y="638755"/>
                  <a:pt x="11234936" y="638755"/>
                  <a:pt x="11234936" y="638755"/>
                </a:cubicBezTo>
                <a:cubicBezTo>
                  <a:pt x="11224022" y="636545"/>
                  <a:pt x="11141075" y="632126"/>
                  <a:pt x="11145441" y="689576"/>
                </a:cubicBezTo>
                <a:cubicBezTo>
                  <a:pt x="11145441" y="689576"/>
                  <a:pt x="11143258" y="738188"/>
                  <a:pt x="11193462" y="738188"/>
                </a:cubicBezTo>
                <a:cubicBezTo>
                  <a:pt x="11193462" y="738188"/>
                  <a:pt x="11215291" y="738188"/>
                  <a:pt x="11237119" y="724930"/>
                </a:cubicBezTo>
                <a:cubicBezTo>
                  <a:pt x="11237119" y="735978"/>
                  <a:pt x="11237119" y="735978"/>
                  <a:pt x="11237119" y="735978"/>
                </a:cubicBezTo>
                <a:cubicBezTo>
                  <a:pt x="11280775" y="735978"/>
                  <a:pt x="11280775" y="735978"/>
                  <a:pt x="11280775" y="735978"/>
                </a:cubicBezTo>
                <a:cubicBezTo>
                  <a:pt x="11280775" y="735978"/>
                  <a:pt x="11280775" y="676318"/>
                  <a:pt x="11280775" y="629916"/>
                </a:cubicBezTo>
                <a:cubicBezTo>
                  <a:pt x="11280775" y="583514"/>
                  <a:pt x="11252398" y="574675"/>
                  <a:pt x="11226205" y="574675"/>
                </a:cubicBezTo>
                <a:close/>
                <a:moveTo>
                  <a:pt x="11418873" y="573088"/>
                </a:moveTo>
                <a:cubicBezTo>
                  <a:pt x="11401482" y="573088"/>
                  <a:pt x="11377570" y="581819"/>
                  <a:pt x="11368874" y="586185"/>
                </a:cubicBezTo>
                <a:cubicBezTo>
                  <a:pt x="11368874" y="575271"/>
                  <a:pt x="11368874" y="575271"/>
                  <a:pt x="11368874" y="575271"/>
                </a:cubicBezTo>
                <a:cubicBezTo>
                  <a:pt x="11318875" y="575271"/>
                  <a:pt x="11318875" y="575271"/>
                  <a:pt x="11318875" y="575271"/>
                </a:cubicBezTo>
                <a:cubicBezTo>
                  <a:pt x="11318875" y="730250"/>
                  <a:pt x="11318875" y="730250"/>
                  <a:pt x="11318875" y="730250"/>
                </a:cubicBezTo>
                <a:cubicBezTo>
                  <a:pt x="11368874" y="730250"/>
                  <a:pt x="11368874" y="730250"/>
                  <a:pt x="11368874" y="730250"/>
                </a:cubicBezTo>
                <a:cubicBezTo>
                  <a:pt x="11368874" y="610196"/>
                  <a:pt x="11368874" y="610196"/>
                  <a:pt x="11368874" y="610196"/>
                </a:cubicBezTo>
                <a:cubicBezTo>
                  <a:pt x="11375396" y="608013"/>
                  <a:pt x="11390613" y="608013"/>
                  <a:pt x="11390613" y="608013"/>
                </a:cubicBezTo>
                <a:cubicBezTo>
                  <a:pt x="11416699" y="608013"/>
                  <a:pt x="11414525" y="623293"/>
                  <a:pt x="11414525" y="623293"/>
                </a:cubicBezTo>
                <a:cubicBezTo>
                  <a:pt x="11414525" y="730250"/>
                  <a:pt x="11414525" y="730250"/>
                  <a:pt x="11414525" y="730250"/>
                </a:cubicBezTo>
                <a:cubicBezTo>
                  <a:pt x="11464525" y="730250"/>
                  <a:pt x="11464525" y="730250"/>
                  <a:pt x="11464525" y="730250"/>
                </a:cubicBezTo>
                <a:cubicBezTo>
                  <a:pt x="11464525" y="730250"/>
                  <a:pt x="11464525" y="653852"/>
                  <a:pt x="11464525" y="621110"/>
                </a:cubicBezTo>
                <a:cubicBezTo>
                  <a:pt x="11464525" y="616744"/>
                  <a:pt x="11464525" y="612379"/>
                  <a:pt x="11462351" y="610196"/>
                </a:cubicBezTo>
                <a:cubicBezTo>
                  <a:pt x="11473220" y="608013"/>
                  <a:pt x="11486263" y="608013"/>
                  <a:pt x="11486263" y="608013"/>
                </a:cubicBezTo>
                <a:cubicBezTo>
                  <a:pt x="11512350" y="608013"/>
                  <a:pt x="11510176" y="623293"/>
                  <a:pt x="11510176" y="623293"/>
                </a:cubicBezTo>
                <a:cubicBezTo>
                  <a:pt x="11510176" y="730250"/>
                  <a:pt x="11510176" y="730250"/>
                  <a:pt x="11510176" y="730250"/>
                </a:cubicBezTo>
                <a:cubicBezTo>
                  <a:pt x="11560175" y="730250"/>
                  <a:pt x="11560175" y="730250"/>
                  <a:pt x="11560175" y="730250"/>
                </a:cubicBezTo>
                <a:cubicBezTo>
                  <a:pt x="11560175" y="730250"/>
                  <a:pt x="11560175" y="653852"/>
                  <a:pt x="11560175" y="621110"/>
                </a:cubicBezTo>
                <a:cubicBezTo>
                  <a:pt x="11560175" y="586185"/>
                  <a:pt x="11536262" y="573088"/>
                  <a:pt x="11514524" y="573088"/>
                </a:cubicBezTo>
                <a:cubicBezTo>
                  <a:pt x="11486263" y="573088"/>
                  <a:pt x="11458003" y="584002"/>
                  <a:pt x="11451481" y="586185"/>
                </a:cubicBezTo>
                <a:cubicBezTo>
                  <a:pt x="11442786" y="577454"/>
                  <a:pt x="11429743" y="573088"/>
                  <a:pt x="11418873" y="573088"/>
                </a:cubicBezTo>
                <a:close/>
                <a:moveTo>
                  <a:pt x="10966450" y="500063"/>
                </a:moveTo>
                <a:cubicBezTo>
                  <a:pt x="10966450" y="727164"/>
                  <a:pt x="10966450" y="727164"/>
                  <a:pt x="10966450" y="727164"/>
                </a:cubicBezTo>
                <a:cubicBezTo>
                  <a:pt x="10966450" y="727164"/>
                  <a:pt x="11001647" y="738188"/>
                  <a:pt x="11030245" y="738188"/>
                </a:cubicBezTo>
                <a:cubicBezTo>
                  <a:pt x="11058843" y="738188"/>
                  <a:pt x="11120438" y="724959"/>
                  <a:pt x="11120438" y="649994"/>
                </a:cubicBezTo>
                <a:cubicBezTo>
                  <a:pt x="11120438" y="575028"/>
                  <a:pt x="11061043" y="575028"/>
                  <a:pt x="11058843" y="575028"/>
                </a:cubicBezTo>
                <a:cubicBezTo>
                  <a:pt x="11056643" y="575028"/>
                  <a:pt x="11041244" y="575028"/>
                  <a:pt x="11017046" y="588258"/>
                </a:cubicBezTo>
                <a:cubicBezTo>
                  <a:pt x="11017046" y="500063"/>
                  <a:pt x="11017046" y="500063"/>
                  <a:pt x="11017046" y="500063"/>
                </a:cubicBezTo>
                <a:cubicBezTo>
                  <a:pt x="10966450" y="500063"/>
                  <a:pt x="10966450" y="500063"/>
                  <a:pt x="10966450" y="500063"/>
                </a:cubicBezTo>
                <a:close/>
                <a:moveTo>
                  <a:pt x="10783888" y="496888"/>
                </a:moveTo>
                <a:lnTo>
                  <a:pt x="10742612" y="515938"/>
                </a:lnTo>
                <a:lnTo>
                  <a:pt x="10820400" y="530226"/>
                </a:lnTo>
                <a:lnTo>
                  <a:pt x="10799762" y="603250"/>
                </a:lnTo>
                <a:lnTo>
                  <a:pt x="10779125" y="596900"/>
                </a:lnTo>
                <a:lnTo>
                  <a:pt x="10790238" y="549276"/>
                </a:lnTo>
                <a:lnTo>
                  <a:pt x="10707688" y="531813"/>
                </a:lnTo>
                <a:lnTo>
                  <a:pt x="10655300" y="555625"/>
                </a:lnTo>
                <a:lnTo>
                  <a:pt x="10742612" y="579438"/>
                </a:lnTo>
                <a:lnTo>
                  <a:pt x="10726738" y="669925"/>
                </a:lnTo>
                <a:lnTo>
                  <a:pt x="10699750" y="655638"/>
                </a:lnTo>
                <a:lnTo>
                  <a:pt x="10702925" y="603250"/>
                </a:lnTo>
                <a:lnTo>
                  <a:pt x="10614025" y="573088"/>
                </a:lnTo>
                <a:lnTo>
                  <a:pt x="10525125" y="612775"/>
                </a:lnTo>
                <a:lnTo>
                  <a:pt x="10617200" y="658813"/>
                </a:lnTo>
                <a:lnTo>
                  <a:pt x="10623550" y="760413"/>
                </a:lnTo>
                <a:lnTo>
                  <a:pt x="10660062" y="730250"/>
                </a:lnTo>
                <a:lnTo>
                  <a:pt x="10761662" y="793750"/>
                </a:lnTo>
                <a:lnTo>
                  <a:pt x="10902950" y="593725"/>
                </a:lnTo>
                <a:lnTo>
                  <a:pt x="10831512" y="576263"/>
                </a:lnTo>
                <a:lnTo>
                  <a:pt x="10853738" y="508001"/>
                </a:lnTo>
                <a:close/>
                <a:moveTo>
                  <a:pt x="0" y="0"/>
                </a:moveTo>
                <a:lnTo>
                  <a:pt x="12192000" y="0"/>
                </a:lnTo>
                <a:lnTo>
                  <a:pt x="12192000" y="6858000"/>
                </a:lnTo>
                <a:lnTo>
                  <a:pt x="0" y="6858000"/>
                </a:lnTo>
                <a:close/>
              </a:path>
            </a:pathLst>
          </a:custGeom>
          <a:pattFill prst="ltUpDiag">
            <a:fgClr>
              <a:schemeClr val="accent5"/>
            </a:fgClr>
            <a:bgClr>
              <a:schemeClr val="bg1"/>
            </a:bgClr>
          </a:pattFill>
        </p:spPr>
        <p:txBody>
          <a:bodyPr wrap="square">
            <a:noAutofit/>
          </a:bodyPr>
          <a:lstStyle>
            <a:lvl1pPr marL="171450" marR="0" indent="-1714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GB" sz="1400" b="0">
                <a:solidFill>
                  <a:schemeClr val="tx1"/>
                </a:solidFill>
              </a:defRPr>
            </a:lvl1pPr>
          </a:lstStyle>
          <a:p>
            <a:pPr marL="171450" lvl="0" indent="-171450" algn="ctr"/>
            <a:r>
              <a:rPr lang="nl-NL" noProof="0"/>
              <a:t>Klik op het pictogram om een afbeelding in te voegen
</a:t>
            </a:r>
          </a:p>
        </p:txBody>
      </p:sp>
      <p:sp>
        <p:nvSpPr>
          <p:cNvPr id="7" name="AutoShape 3">
            <a:extLst>
              <a:ext uri="{FF2B5EF4-FFF2-40B4-BE49-F238E27FC236}">
                <a16:creationId xmlns:a16="http://schemas.microsoft.com/office/drawing/2014/main" id="{52BDF13A-D9A7-4A1F-BFDC-024C545B2E94}"/>
              </a:ext>
            </a:extLst>
          </p:cNvPr>
          <p:cNvSpPr>
            <a:spLocks noChangeAspect="1" noChangeArrowheads="1" noTextEdit="1"/>
          </p:cNvSpPr>
          <p:nvPr userDrawn="1"/>
        </p:nvSpPr>
        <p:spPr bwMode="auto">
          <a:xfrm>
            <a:off x="10515600" y="493713"/>
            <a:ext cx="10477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6" name="Vrije vorm: vorm 15">
            <a:extLst>
              <a:ext uri="{FF2B5EF4-FFF2-40B4-BE49-F238E27FC236}">
                <a16:creationId xmlns:a16="http://schemas.microsoft.com/office/drawing/2014/main" id="{BCE51412-F334-44F2-AAC3-AD684AF87F26}"/>
              </a:ext>
            </a:extLst>
          </p:cNvPr>
          <p:cNvSpPr/>
          <p:nvPr userDrawn="1"/>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solidFill>
                <a:srgbClr val="248D37"/>
              </a:solidFill>
            </a:endParaRPr>
          </a:p>
        </p:txBody>
      </p:sp>
      <p:sp>
        <p:nvSpPr>
          <p:cNvPr id="11" name="Text Placeholder 15">
            <a:extLst>
              <a:ext uri="{FF2B5EF4-FFF2-40B4-BE49-F238E27FC236}">
                <a16:creationId xmlns:a16="http://schemas.microsoft.com/office/drawing/2014/main" id="{C90A5E7B-9A96-4742-A663-C4D3029B0DE2}"/>
              </a:ext>
            </a:extLst>
          </p:cNvPr>
          <p:cNvSpPr>
            <a:spLocks noGrp="1"/>
          </p:cNvSpPr>
          <p:nvPr userDrawn="1">
            <p:ph type="body" sz="quarter" idx="11" hasCustomPrompt="1"/>
          </p:nvPr>
        </p:nvSpPr>
        <p:spPr>
          <a:xfrm>
            <a:off x="1514475" y="3629025"/>
            <a:ext cx="9010650" cy="1076325"/>
          </a:xfrm>
          <a:prstGeom prst="rect">
            <a:avLst/>
          </a:prstGeom>
        </p:spPr>
        <p:txBody>
          <a:bodyPr/>
          <a:lstStyle>
            <a:lvl1pPr marL="0" indent="0" rtl="0">
              <a:lnSpc>
                <a:spcPct val="100000"/>
              </a:lnSpc>
              <a:spcBef>
                <a:spcPts val="0"/>
              </a:spcBef>
              <a:spcAft>
                <a:spcPts val="0"/>
              </a:spcAft>
              <a:buNone/>
              <a:defRPr sz="3600" b="1">
                <a:solidFill>
                  <a:schemeClr val="bg1"/>
                </a:solidFill>
              </a:defRPr>
            </a:lvl1pPr>
            <a:lvl2pPr marL="0" indent="0" rtl="0">
              <a:lnSpc>
                <a:spcPct val="100000"/>
              </a:lnSpc>
              <a:spcBef>
                <a:spcPts val="0"/>
              </a:spcBef>
              <a:spcAft>
                <a:spcPts val="0"/>
              </a:spcAft>
              <a:buNone/>
              <a:defRPr sz="2800" b="0">
                <a:solidFill>
                  <a:schemeClr val="bg1"/>
                </a:solidFill>
              </a:defRPr>
            </a:lvl2pPr>
            <a:lvl3pPr marL="180975" indent="-180975">
              <a:lnSpc>
                <a:spcPct val="100000"/>
              </a:lnSpc>
              <a:spcBef>
                <a:spcPts val="1200"/>
              </a:spcBef>
              <a:buClr>
                <a:schemeClr val="accent2"/>
              </a:buClr>
              <a:buFont typeface="Arial" panose="020B0604020202020204" pitchFamily="34" charset="0"/>
              <a:buChar char="•"/>
              <a:defRPr sz="1800"/>
            </a:lvl3pPr>
            <a:lvl4pPr marL="0" indent="0">
              <a:lnSpc>
                <a:spcPct val="100000"/>
              </a:lnSpc>
              <a:spcBef>
                <a:spcPts val="1200"/>
              </a:spcBef>
              <a:buNone/>
              <a:defRPr b="1">
                <a:solidFill>
                  <a:schemeClr val="accent3"/>
                </a:solidFill>
              </a:defRPr>
            </a:lvl4pPr>
            <a:lvl5pPr marL="0" indent="0">
              <a:lnSpc>
                <a:spcPct val="100000"/>
              </a:lnSpc>
              <a:spcBef>
                <a:spcPts val="1200"/>
              </a:spcBef>
              <a:buNone/>
              <a:defRPr sz="1200"/>
            </a:lvl5pPr>
          </a:lstStyle>
          <a:p>
            <a:r>
              <a:rPr lang="nl-NL" noProof="0"/>
              <a:t>Titel presentatie</a:t>
            </a:r>
          </a:p>
          <a:p>
            <a:pPr lvl="1"/>
            <a:r>
              <a:rPr lang="nl-NL" noProof="0"/>
              <a:t>Subtitel</a:t>
            </a:r>
          </a:p>
        </p:txBody>
      </p:sp>
      <p:sp>
        <p:nvSpPr>
          <p:cNvPr id="5" name="Text Placeholder 4">
            <a:extLst>
              <a:ext uri="{FF2B5EF4-FFF2-40B4-BE49-F238E27FC236}">
                <a16:creationId xmlns:a16="http://schemas.microsoft.com/office/drawing/2014/main" id="{29A46D08-0023-4F07-B56A-C48AE36F0313}"/>
              </a:ext>
            </a:extLst>
          </p:cNvPr>
          <p:cNvSpPr>
            <a:spLocks noGrp="1"/>
          </p:cNvSpPr>
          <p:nvPr userDrawn="1">
            <p:ph type="body" sz="quarter" idx="12" hasCustomPrompt="1"/>
          </p:nvPr>
        </p:nvSpPr>
        <p:spPr>
          <a:xfrm>
            <a:off x="1514475" y="5000625"/>
            <a:ext cx="9010650" cy="781050"/>
          </a:xfrm>
          <a:prstGeom prst="rect">
            <a:avLst/>
          </a:prstGeom>
        </p:spPr>
        <p:txBody>
          <a:bodyPr/>
          <a:lstStyle>
            <a:lvl1pPr marL="0" indent="0" rtl="0">
              <a:lnSpc>
                <a:spcPct val="100000"/>
              </a:lnSpc>
              <a:spcBef>
                <a:spcPts val="0"/>
              </a:spcBef>
              <a:spcAft>
                <a:spcPts val="0"/>
              </a:spcAft>
              <a:buNone/>
              <a:defRPr sz="2000" b="1">
                <a:solidFill>
                  <a:schemeClr val="bg1"/>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r>
              <a:rPr lang="nl-NL" noProof="0"/>
              <a:t>Persoonsnaam</a:t>
            </a:r>
          </a:p>
          <a:p>
            <a:r>
              <a:rPr lang="nl-NL" noProof="0"/>
              <a:t>Afdeling / werkmaatschappij</a:t>
            </a:r>
          </a:p>
        </p:txBody>
      </p:sp>
    </p:spTree>
    <p:extLst>
      <p:ext uri="{BB962C8B-B14F-4D97-AF65-F5344CB8AC3E}">
        <p14:creationId xmlns:p14="http://schemas.microsoft.com/office/powerpoint/2010/main" val="776097740"/>
      </p:ext>
    </p:extLst>
  </p:cSld>
  <p:clrMapOvr>
    <a:masterClrMapping/>
  </p:clrMapOvr>
  <p:extLst>
    <p:ext uri="{DCECCB84-F9BA-43D5-87BE-67443E8EF086}">
      <p15:sldGuideLst xmlns:p15="http://schemas.microsoft.com/office/powerpoint/2012/main">
        <p15:guide id="1" pos="3840">
          <p15:clr>
            <a:srgbClr val="FBAE40"/>
          </p15:clr>
        </p15:guide>
        <p15:guide id="2" pos="99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text 3">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37635CA-4E2F-4CE5-8334-B53B560A693C}"/>
              </a:ext>
            </a:extLst>
          </p:cNvPr>
          <p:cNvGraphicFramePr>
            <a:graphicFrameLocks noChangeAspect="1"/>
          </p:cNvGraphicFramePr>
          <p:nvPr userDrawn="1">
            <p:custDataLst>
              <p:tags r:id="rId1"/>
            </p:custDataLst>
            <p:extLst>
              <p:ext uri="{D42A27DB-BD31-4B8C-83A1-F6EECF244321}">
                <p14:modId xmlns:p14="http://schemas.microsoft.com/office/powerpoint/2010/main" val="1844352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37635CA-4E2F-4CE5-8334-B53B560A693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3">
            <a:extLst>
              <a:ext uri="{FF2B5EF4-FFF2-40B4-BE49-F238E27FC236}">
                <a16:creationId xmlns:a16="http://schemas.microsoft.com/office/drawing/2014/main" id="{7123375D-DDBD-47BD-A2E0-4AE6E76D23F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2975049"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4360850" y="1825200"/>
            <a:ext cx="2940401"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1" name="Tijdelijke aanduiding voor tekst 7">
            <a:extLst>
              <a:ext uri="{FF2B5EF4-FFF2-40B4-BE49-F238E27FC236}">
                <a16:creationId xmlns:a16="http://schemas.microsoft.com/office/drawing/2014/main" id="{3EF2CF4E-DA51-4347-B47D-9C514272DD7B}"/>
              </a:ext>
            </a:extLst>
          </p:cNvPr>
          <p:cNvSpPr>
            <a:spLocks noGrp="1"/>
          </p:cNvSpPr>
          <p:nvPr>
            <p:ph type="body" sz="quarter" idx="12" hasCustomPrompt="1"/>
          </p:nvPr>
        </p:nvSpPr>
        <p:spPr>
          <a:xfrm>
            <a:off x="4367113" y="1242000"/>
            <a:ext cx="2934138"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2" name="Tijdelijke aanduiding voor tekst 7">
            <a:extLst>
              <a:ext uri="{FF2B5EF4-FFF2-40B4-BE49-F238E27FC236}">
                <a16:creationId xmlns:a16="http://schemas.microsoft.com/office/drawing/2014/main" id="{A1E262D8-254D-4736-A819-92DE0970A2E9}"/>
              </a:ext>
            </a:extLst>
          </p:cNvPr>
          <p:cNvSpPr>
            <a:spLocks noGrp="1"/>
          </p:cNvSpPr>
          <p:nvPr>
            <p:ph type="body" sz="quarter" idx="14" hasCustomPrompt="1"/>
          </p:nvPr>
        </p:nvSpPr>
        <p:spPr>
          <a:xfrm>
            <a:off x="1055688" y="1242000"/>
            <a:ext cx="2975049"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Tijdelijke aanduiding voor tekst 7">
            <a:extLst>
              <a:ext uri="{FF2B5EF4-FFF2-40B4-BE49-F238E27FC236}">
                <a16:creationId xmlns:a16="http://schemas.microsoft.com/office/drawing/2014/main" id="{8578B8C7-DD3D-49B4-817A-17D68FCE2E70}"/>
              </a:ext>
            </a:extLst>
          </p:cNvPr>
          <p:cNvSpPr>
            <a:spLocks noGrp="1"/>
          </p:cNvSpPr>
          <p:nvPr>
            <p:ph type="body" sz="quarter" idx="16" hasCustomPrompt="1"/>
          </p:nvPr>
        </p:nvSpPr>
        <p:spPr>
          <a:xfrm>
            <a:off x="7631365" y="1242000"/>
            <a:ext cx="2894810"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4" name="Tijdelijke aanduiding voor tekst 5">
            <a:extLst>
              <a:ext uri="{FF2B5EF4-FFF2-40B4-BE49-F238E27FC236}">
                <a16:creationId xmlns:a16="http://schemas.microsoft.com/office/drawing/2014/main" id="{FF9CC62C-C93A-434D-9D8C-F2203362D332}"/>
              </a:ext>
            </a:extLst>
          </p:cNvPr>
          <p:cNvSpPr>
            <a:spLocks noGrp="1"/>
          </p:cNvSpPr>
          <p:nvPr>
            <p:ph type="body" sz="quarter" idx="26" hasCustomPrompt="1"/>
          </p:nvPr>
        </p:nvSpPr>
        <p:spPr>
          <a:xfrm>
            <a:off x="7631364" y="1825200"/>
            <a:ext cx="290107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366094729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4F82B99-DE8B-4DCC-8C40-B238471B96F6}"/>
              </a:ext>
            </a:extLst>
          </p:cNvPr>
          <p:cNvGraphicFramePr>
            <a:graphicFrameLocks noChangeAspect="1"/>
          </p:cNvGraphicFramePr>
          <p:nvPr userDrawn="1">
            <p:custDataLst>
              <p:tags r:id="rId1"/>
            </p:custDataLst>
            <p:extLst>
              <p:ext uri="{D42A27DB-BD31-4B8C-83A1-F6EECF244321}">
                <p14:modId xmlns:p14="http://schemas.microsoft.com/office/powerpoint/2010/main" val="24517202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3" name="Object 2" hidden="1">
                        <a:extLst>
                          <a:ext uri="{FF2B5EF4-FFF2-40B4-BE49-F238E27FC236}">
                            <a16:creationId xmlns:a16="http://schemas.microsoft.com/office/drawing/2014/main" id="{24F82B99-DE8B-4DCC-8C40-B238471B96F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Freeform 13">
            <a:extLst>
              <a:ext uri="{FF2B5EF4-FFF2-40B4-BE49-F238E27FC236}">
                <a16:creationId xmlns:a16="http://schemas.microsoft.com/office/drawing/2014/main" id="{A9453A20-CF63-4EAF-8A85-B3AD80F727F6}"/>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0">
            <a:extLst>
              <a:ext uri="{FF2B5EF4-FFF2-40B4-BE49-F238E27FC236}">
                <a16:creationId xmlns:a16="http://schemas.microsoft.com/office/drawing/2014/main" id="{679BDF9A-0461-4EF8-ABCF-139EB08084DC}"/>
              </a:ext>
            </a:extLst>
          </p:cNvPr>
          <p:cNvSpPr/>
          <p:nvPr userDrawn="1"/>
        </p:nvSpPr>
        <p:spPr>
          <a:xfrm>
            <a:off x="7840664" y="1238252"/>
            <a:ext cx="4351336" cy="4416425"/>
          </a:xfrm>
          <a:prstGeom prst="rect">
            <a:avLst/>
          </a:prstGeom>
          <a:gradFill flip="none" rotWithShape="1">
            <a:gsLst>
              <a:gs pos="0">
                <a:schemeClr val="accent1"/>
              </a:gs>
              <a:gs pos="63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4" name="Freeform: Shape 13">
            <a:extLst>
              <a:ext uri="{FF2B5EF4-FFF2-40B4-BE49-F238E27FC236}">
                <a16:creationId xmlns:a16="http://schemas.microsoft.com/office/drawing/2014/main" id="{C6A53122-E18E-413B-974E-D3CAD46C9444}"/>
              </a:ext>
            </a:extLst>
          </p:cNvPr>
          <p:cNvSpPr/>
          <p:nvPr userDrawn="1"/>
        </p:nvSpPr>
        <p:spPr>
          <a:xfrm>
            <a:off x="11176001" y="4343402"/>
            <a:ext cx="1018295" cy="1311275"/>
          </a:xfrm>
          <a:custGeom>
            <a:avLst/>
            <a:gdLst>
              <a:gd name="connsiteX0" fmla="*/ 1233715 w 1248229"/>
              <a:gd name="connsiteY0" fmla="*/ 1799771 h 1799771"/>
              <a:gd name="connsiteX1" fmla="*/ 0 w 1248229"/>
              <a:gd name="connsiteY1" fmla="*/ 1799771 h 1799771"/>
              <a:gd name="connsiteX2" fmla="*/ 1248229 w 1248229"/>
              <a:gd name="connsiteY2" fmla="*/ 0 h 1799771"/>
              <a:gd name="connsiteX3" fmla="*/ 1233715 w 1248229"/>
              <a:gd name="connsiteY3" fmla="*/ 1799771 h 1799771"/>
              <a:gd name="connsiteX0" fmla="*/ 1250679 w 1250679"/>
              <a:gd name="connsiteY0" fmla="*/ 1799771 h 1799771"/>
              <a:gd name="connsiteX1" fmla="*/ 0 w 1250679"/>
              <a:gd name="connsiteY1" fmla="*/ 1799771 h 1799771"/>
              <a:gd name="connsiteX2" fmla="*/ 1248229 w 1250679"/>
              <a:gd name="connsiteY2" fmla="*/ 0 h 1799771"/>
              <a:gd name="connsiteX3" fmla="*/ 1250679 w 1250679"/>
              <a:gd name="connsiteY3" fmla="*/ 1799771 h 1799771"/>
            </a:gdLst>
            <a:ahLst/>
            <a:cxnLst>
              <a:cxn ang="0">
                <a:pos x="connsiteX0" y="connsiteY0"/>
              </a:cxn>
              <a:cxn ang="0">
                <a:pos x="connsiteX1" y="connsiteY1"/>
              </a:cxn>
              <a:cxn ang="0">
                <a:pos x="connsiteX2" y="connsiteY2"/>
              </a:cxn>
              <a:cxn ang="0">
                <a:pos x="connsiteX3" y="connsiteY3"/>
              </a:cxn>
            </a:cxnLst>
            <a:rect l="l" t="t" r="r" b="b"/>
            <a:pathLst>
              <a:path w="1250679" h="1799771">
                <a:moveTo>
                  <a:pt x="1250679" y="1799771"/>
                </a:moveTo>
                <a:lnTo>
                  <a:pt x="0" y="1799771"/>
                </a:lnTo>
                <a:lnTo>
                  <a:pt x="1248229" y="0"/>
                </a:lnTo>
                <a:cubicBezTo>
                  <a:pt x="1249046" y="599924"/>
                  <a:pt x="1249862" y="1199847"/>
                  <a:pt x="1250679" y="1799771"/>
                </a:cubicBezTo>
                <a:close/>
              </a:path>
            </a:pathLst>
          </a:custGeom>
          <a:solidFill>
            <a:srgbClr val="A5C8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6784977" cy="4416425"/>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a:t>Klik op het pictogram om een afbeelding in te voegen
</a:t>
            </a:r>
          </a:p>
        </p:txBody>
      </p:sp>
      <p:grpSp>
        <p:nvGrpSpPr>
          <p:cNvPr id="2" name="Group 1">
            <a:extLst>
              <a:ext uri="{FF2B5EF4-FFF2-40B4-BE49-F238E27FC236}">
                <a16:creationId xmlns:a16="http://schemas.microsoft.com/office/drawing/2014/main" id="{7D3F8092-4AE1-4C16-87A7-EC5F55D3042A}"/>
              </a:ext>
            </a:extLst>
          </p:cNvPr>
          <p:cNvGrpSpPr/>
          <p:nvPr userDrawn="1"/>
        </p:nvGrpSpPr>
        <p:grpSpPr>
          <a:xfrm>
            <a:off x="7840664" y="1244282"/>
            <a:ext cx="3183281" cy="4410393"/>
            <a:chOff x="-9525" y="-9527"/>
            <a:chExt cx="4951518" cy="6877051"/>
          </a:xfrm>
        </p:grpSpPr>
        <p:sp>
          <p:nvSpPr>
            <p:cNvPr id="12" name="Freeform: Shape 11">
              <a:extLst>
                <a:ext uri="{FF2B5EF4-FFF2-40B4-BE49-F238E27FC236}">
                  <a16:creationId xmlns:a16="http://schemas.microsoft.com/office/drawing/2014/main" id="{A5102F1D-0542-4FCB-8F02-BD249953FC53}"/>
                </a:ext>
              </a:extLst>
            </p:cNvPr>
            <p:cNvSpPr/>
            <p:nvPr userDrawn="1"/>
          </p:nvSpPr>
          <p:spPr>
            <a:xfrm>
              <a:off x="-9525" y="-9527"/>
              <a:ext cx="4286250"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3" name="Freeform: Shape 12">
              <a:extLst>
                <a:ext uri="{FF2B5EF4-FFF2-40B4-BE49-F238E27FC236}">
                  <a16:creationId xmlns:a16="http://schemas.microsoft.com/office/drawing/2014/main" id="{AAE48201-1025-45C7-BAE3-1E134883177D}"/>
                </a:ext>
              </a:extLst>
            </p:cNvPr>
            <p:cNvSpPr/>
            <p:nvPr userDrawn="1"/>
          </p:nvSpPr>
          <p:spPr>
            <a:xfrm>
              <a:off x="2916767" y="5740663"/>
              <a:ext cx="2025226"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grpSp>
      <p:sp>
        <p:nvSpPr>
          <p:cNvPr id="19" name="Text Placeholder 18">
            <a:extLst>
              <a:ext uri="{FF2B5EF4-FFF2-40B4-BE49-F238E27FC236}">
                <a16:creationId xmlns:a16="http://schemas.microsoft.com/office/drawing/2014/main" id="{766530C3-4A09-4A28-9D47-83C0CA7CBD72}"/>
              </a:ext>
            </a:extLst>
          </p:cNvPr>
          <p:cNvSpPr>
            <a:spLocks noGrp="1"/>
          </p:cNvSpPr>
          <p:nvPr>
            <p:ph type="body" sz="quarter" idx="11" hasCustomPrompt="1"/>
          </p:nvPr>
        </p:nvSpPr>
        <p:spPr>
          <a:xfrm>
            <a:off x="8085138" y="1524002"/>
            <a:ext cx="3700463" cy="4091305"/>
          </a:xfrm>
          <a:prstGeom prst="rect">
            <a:avLst/>
          </a:prstGeom>
        </p:spPr>
        <p:txBody>
          <a:bodyPr/>
          <a:lstStyle>
            <a:lvl1pPr marL="0" indent="0">
              <a:buNone/>
              <a:defRPr sz="1050">
                <a:solidFill>
                  <a:schemeClr val="bg1"/>
                </a:solidFill>
              </a:defRPr>
            </a:lvl1pPr>
            <a:lvl2pPr marL="342900" indent="0">
              <a:buNone/>
              <a:defRPr sz="900">
                <a:solidFill>
                  <a:schemeClr val="bg1"/>
                </a:solidFill>
              </a:defRPr>
            </a:lvl2pPr>
            <a:lvl3pPr marL="685800" indent="0">
              <a:buNone/>
              <a:defRPr sz="825">
                <a:solidFill>
                  <a:schemeClr val="bg1"/>
                </a:solidFill>
              </a:defRPr>
            </a:lvl3pPr>
            <a:lvl4pPr marL="1028700" indent="0">
              <a:buNone/>
              <a:defRPr sz="788">
                <a:solidFill>
                  <a:schemeClr val="bg1"/>
                </a:solidFill>
              </a:defRPr>
            </a:lvl4pPr>
            <a:lvl5pPr marL="1371600" indent="0">
              <a:buNone/>
              <a:defRPr sz="788">
                <a:solidFill>
                  <a:schemeClr val="bg1"/>
                </a:solidFill>
              </a:defRPr>
            </a:lvl5pPr>
          </a:lstStyle>
          <a:p>
            <a:pPr lvl="0"/>
            <a:r>
              <a:rPr lang="nl-NL" noProof="0" dirty="0"/>
              <a:t>Plaats hier uw tekst</a:t>
            </a:r>
            <a:r>
              <a:rPr lang="en-GB" noProof="0" dirty="0"/>
              <a:t>
</a:t>
            </a:r>
          </a:p>
        </p:txBody>
      </p:sp>
      <p:sp>
        <p:nvSpPr>
          <p:cNvPr id="21" name="Rechthoek 6">
            <a:extLst>
              <a:ext uri="{FF2B5EF4-FFF2-40B4-BE49-F238E27FC236}">
                <a16:creationId xmlns:a16="http://schemas.microsoft.com/office/drawing/2014/main" id="{82928A70-FEFE-4163-ABDB-A78909E0EF28}"/>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3828172001"/>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F677FC-E07D-426E-AEE9-09BB9B1B7947}"/>
              </a:ext>
            </a:extLst>
          </p:cNvPr>
          <p:cNvGraphicFramePr>
            <a:graphicFrameLocks noChangeAspect="1"/>
          </p:cNvGraphicFramePr>
          <p:nvPr userDrawn="1">
            <p:custDataLst>
              <p:tags r:id="rId1"/>
            </p:custDataLst>
            <p:extLst>
              <p:ext uri="{D42A27DB-BD31-4B8C-83A1-F6EECF244321}">
                <p14:modId xmlns:p14="http://schemas.microsoft.com/office/powerpoint/2010/main" val="20377534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34F677FC-E07D-426E-AEE9-09BB9B1B79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F8E8013-F649-4BBA-B7DC-6DE1E7273FCD}"/>
              </a:ext>
            </a:extLst>
          </p:cNvPr>
          <p:cNvSpPr/>
          <p:nvPr userDrawn="1"/>
        </p:nvSpPr>
        <p:spPr>
          <a:xfrm>
            <a:off x="1055688" y="6256212"/>
            <a:ext cx="9871868" cy="6017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9" name="Freeform 13">
            <a:extLst>
              <a:ext uri="{FF2B5EF4-FFF2-40B4-BE49-F238E27FC236}">
                <a16:creationId xmlns:a16="http://schemas.microsoft.com/office/drawing/2014/main" id="{9AFF051C-D5DF-42DA-92A1-23F95FD19F1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11136313" cy="5022726"/>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dirty="0"/>
              <a:t>Klik op het pictogram om een afbeelding in te voegen
</a:t>
            </a:r>
          </a:p>
        </p:txBody>
      </p:sp>
      <p:sp>
        <p:nvSpPr>
          <p:cNvPr id="5" name="Text Placeholder 4">
            <a:extLst>
              <a:ext uri="{FF2B5EF4-FFF2-40B4-BE49-F238E27FC236}">
                <a16:creationId xmlns:a16="http://schemas.microsoft.com/office/drawing/2014/main" id="{3595E803-D9D6-4C73-BAED-8D75C8F0931A}"/>
              </a:ext>
            </a:extLst>
          </p:cNvPr>
          <p:cNvSpPr>
            <a:spLocks noGrp="1"/>
          </p:cNvSpPr>
          <p:nvPr userDrawn="1">
            <p:ph type="body" sz="quarter" idx="11" hasCustomPrompt="1"/>
          </p:nvPr>
        </p:nvSpPr>
        <p:spPr>
          <a:xfrm>
            <a:off x="1264444" y="6372956"/>
            <a:ext cx="8539957" cy="368300"/>
          </a:xfrm>
          <a:prstGeom prst="rect">
            <a:avLst/>
          </a:prstGeom>
        </p:spPr>
        <p:txBody>
          <a:bodyPr anchor="ctr" anchorCtr="0"/>
          <a:lstStyle>
            <a:lvl1pPr marL="0" indent="0" rtl="0">
              <a:buNone/>
              <a:defRPr lang="nl-NL" sz="900" b="0" kern="1200" noProof="0" dirty="0" smtClean="0">
                <a:solidFill>
                  <a:schemeClr val="tx1"/>
                </a:solidFill>
                <a:latin typeface="+mn-lt"/>
                <a:ea typeface="+mn-ea"/>
                <a:cs typeface="+mn-cs"/>
              </a:defRPr>
            </a:lvl1pPr>
            <a:lvl2pPr marL="342900" indent="0">
              <a:buNone/>
              <a:defRPr/>
            </a:lvl2pPr>
          </a:lstStyle>
          <a:p>
            <a:pPr lvl="0"/>
            <a:r>
              <a:rPr lang="nl-NL" noProof="0" dirty="0"/>
              <a:t>Vul hier een bijschrift in</a:t>
            </a:r>
          </a:p>
        </p:txBody>
      </p:sp>
      <p:sp>
        <p:nvSpPr>
          <p:cNvPr id="14" name="Rechthoek 6">
            <a:extLst>
              <a:ext uri="{FF2B5EF4-FFF2-40B4-BE49-F238E27FC236}">
                <a16:creationId xmlns:a16="http://schemas.microsoft.com/office/drawing/2014/main" id="{33645031-9916-4D91-89D3-08FF6AB4462D}"/>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260897044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DCCCC44-E061-41A1-984A-C2CADA70991A}"/>
              </a:ext>
            </a:extLst>
          </p:cNvPr>
          <p:cNvGraphicFramePr>
            <a:graphicFrameLocks noChangeAspect="1"/>
          </p:cNvGraphicFramePr>
          <p:nvPr userDrawn="1">
            <p:custDataLst>
              <p:tags r:id="rId1"/>
            </p:custDataLst>
            <p:extLst>
              <p:ext uri="{D42A27DB-BD31-4B8C-83A1-F6EECF244321}">
                <p14:modId xmlns:p14="http://schemas.microsoft.com/office/powerpoint/2010/main" val="42915722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DCCCC44-E061-41A1-984A-C2CADA70991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ABF7B0A2-A7F9-494E-B31A-F60B8DD5B1E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Tijdelijke aanduiding voor afbeelding 9">
            <a:extLst>
              <a:ext uri="{FF2B5EF4-FFF2-40B4-BE49-F238E27FC236}">
                <a16:creationId xmlns:a16="http://schemas.microsoft.com/office/drawing/2014/main" id="{B35ADB30-8D3F-46F7-ACAE-3E6E4B7DCDD1}"/>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256199 h 6858000"/>
              <a:gd name="connsiteX3" fmla="*/ 10909956 w 12192000"/>
              <a:gd name="connsiteY3" fmla="*/ 6253810 h 6858000"/>
              <a:gd name="connsiteX4" fmla="*/ 10525907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6256199"/>
                </a:lnTo>
                <a:lnTo>
                  <a:pt x="10909956" y="6253810"/>
                </a:lnTo>
                <a:lnTo>
                  <a:pt x="10525907" y="6858000"/>
                </a:lnTo>
                <a:lnTo>
                  <a:pt x="0" y="6858000"/>
                </a:lnTo>
                <a:close/>
              </a:path>
            </a:pathLst>
          </a:custGeom>
          <a:pattFill prst="ltUpDiag">
            <a:fgClr>
              <a:schemeClr val="accent5"/>
            </a:fgClr>
            <a:bgClr>
              <a:schemeClr val="bg1"/>
            </a:bgClr>
          </a:pattFill>
        </p:spPr>
        <p:txBody>
          <a:bodyPr wrap="square">
            <a:noAutofit/>
          </a:bodyPr>
          <a:lstStyle>
            <a:lvl1pPr marL="171450" indent="-171450" algn="ctr" defTabSz="685800" rtl="0" eaLnBrk="1" latinLnBrk="0" hangingPunct="1">
              <a:lnSpc>
                <a:spcPct val="100000"/>
              </a:lnSpc>
              <a:spcBef>
                <a:spcPts val="0"/>
              </a:spcBef>
              <a:buFont typeface="Arial" panose="020B0604020202020204" pitchFamily="34" charset="0"/>
              <a:buNone/>
              <a:defRPr lang="nl-NL" sz="1350" b="0" kern="1200" dirty="0" smtClean="0">
                <a:solidFill>
                  <a:schemeClr val="tx1"/>
                </a:solidFill>
                <a:latin typeface="+mn-lt"/>
                <a:ea typeface="+mn-ea"/>
                <a:cs typeface="+mn-cs"/>
              </a:defRPr>
            </a:lvl1pPr>
          </a:lstStyle>
          <a:p>
            <a:pPr marL="171450" lvl="0" indent="-171450" algn="ctr" defTabSz="685800" rtl="0" eaLnBrk="1" latinLnBrk="0" hangingPunct="1">
              <a:lnSpc>
                <a:spcPct val="100000"/>
              </a:lnSpc>
              <a:spcBef>
                <a:spcPts val="0"/>
              </a:spcBef>
              <a:buFont typeface="Arial" panose="020B0604020202020204" pitchFamily="34" charset="0"/>
              <a:buNone/>
            </a:pPr>
            <a:r>
              <a:rPr lang="nl-NL" noProof="0"/>
              <a:t>Klik op het pictogram om een afbeelding in te voegen 
</a:t>
            </a:r>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rtl="0">
              <a:defRPr sz="2800" b="1">
                <a:solidFill>
                  <a:schemeClr val="accent1"/>
                </a:solidFill>
              </a:defRPr>
            </a:lvl1pPr>
          </a:lstStyle>
          <a:p>
            <a:r>
              <a:rPr lang="nl-NL" noProof="0"/>
              <a:t>Titel
</a:t>
            </a:r>
          </a:p>
        </p:txBody>
      </p:sp>
    </p:spTree>
    <p:extLst>
      <p:ext uri="{BB962C8B-B14F-4D97-AF65-F5344CB8AC3E}">
        <p14:creationId xmlns:p14="http://schemas.microsoft.com/office/powerpoint/2010/main" val="3036247042"/>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amp; im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6D42D8C-433E-40E8-8CF5-53D281F264D1}"/>
              </a:ext>
            </a:extLst>
          </p:cNvPr>
          <p:cNvGraphicFramePr>
            <a:graphicFrameLocks noChangeAspect="1"/>
          </p:cNvGraphicFramePr>
          <p:nvPr userDrawn="1">
            <p:custDataLst>
              <p:tags r:id="rId1"/>
            </p:custDataLst>
            <p:extLst>
              <p:ext uri="{D42A27DB-BD31-4B8C-83A1-F6EECF244321}">
                <p14:modId xmlns:p14="http://schemas.microsoft.com/office/powerpoint/2010/main" val="341066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6D42D8C-433E-40E8-8CF5-53D281F264D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5" name="Freeform 13">
            <a:extLst>
              <a:ext uri="{FF2B5EF4-FFF2-40B4-BE49-F238E27FC236}">
                <a16:creationId xmlns:a16="http://schemas.microsoft.com/office/drawing/2014/main" id="{3E9546D4-32C9-49C3-BED5-28D320FFD9B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77628" cy="601788"/>
          </a:xfrm>
          <a:prstGeom prst="rect">
            <a:avLst/>
          </a:prstGeom>
        </p:spPr>
        <p:txBody>
          <a:bodyPr vert="horz" lIns="0"/>
          <a:lstStyle>
            <a:lvl1pPr rtl="0">
              <a:defRPr sz="2800" b="1">
                <a:solidFill>
                  <a:schemeClr val="accent1"/>
                </a:solidFill>
              </a:defRPr>
            </a:lvl1pPr>
          </a:lstStyle>
          <a:p>
            <a:r>
              <a:rPr lang="nl-NL" noProof="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30788"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5951538" y="0"/>
            <a:ext cx="6240462" cy="6256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een afbeelding in te voegen
</a:t>
            </a:r>
          </a:p>
        </p:txBody>
      </p:sp>
    </p:spTree>
    <p:extLst>
      <p:ext uri="{BB962C8B-B14F-4D97-AF65-F5344CB8AC3E}">
        <p14:creationId xmlns:p14="http://schemas.microsoft.com/office/powerpoint/2010/main" val="89346634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photo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D740A68-F92A-46DC-B1A3-797A53D8FE0B}"/>
              </a:ext>
            </a:extLst>
          </p:cNvPr>
          <p:cNvGraphicFramePr>
            <a:graphicFrameLocks noChangeAspect="1"/>
          </p:cNvGraphicFramePr>
          <p:nvPr userDrawn="1">
            <p:custDataLst>
              <p:tags r:id="rId1"/>
            </p:custDataLst>
            <p:extLst>
              <p:ext uri="{D42A27DB-BD31-4B8C-83A1-F6EECF244321}">
                <p14:modId xmlns:p14="http://schemas.microsoft.com/office/powerpoint/2010/main" val="11895649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D740A68-F92A-46DC-B1A3-797A53D8FE0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0" name="Freeform 13">
            <a:extLst>
              <a:ext uri="{FF2B5EF4-FFF2-40B4-BE49-F238E27FC236}">
                <a16:creationId xmlns:a16="http://schemas.microsoft.com/office/drawing/2014/main" id="{DF91A949-CD6E-48A1-BAEA-01FC493920E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16386"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40312"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9144000" y="3429000"/>
            <a:ext cx="3048000"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5" name="Tijdelijke aanduiding voor afbeelding 15">
            <a:extLst>
              <a:ext uri="{FF2B5EF4-FFF2-40B4-BE49-F238E27FC236}">
                <a16:creationId xmlns:a16="http://schemas.microsoft.com/office/drawing/2014/main" id="{6FECD62A-9168-46F4-A58B-55FFB7C15104}"/>
              </a:ext>
            </a:extLst>
          </p:cNvPr>
          <p:cNvSpPr>
            <a:spLocks noGrp="1"/>
          </p:cNvSpPr>
          <p:nvPr>
            <p:ph type="pic" sz="quarter" idx="15" hasCustomPrompt="1"/>
          </p:nvPr>
        </p:nvSpPr>
        <p:spPr>
          <a:xfrm>
            <a:off x="5951538" y="3429000"/>
            <a:ext cx="3192462"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7" name="Tijdelijke aanduiding voor afbeelding 15">
            <a:extLst>
              <a:ext uri="{FF2B5EF4-FFF2-40B4-BE49-F238E27FC236}">
                <a16:creationId xmlns:a16="http://schemas.microsoft.com/office/drawing/2014/main" id="{71E06B05-8025-4E8D-852B-CD13D3ACD214}"/>
              </a:ext>
            </a:extLst>
          </p:cNvPr>
          <p:cNvSpPr>
            <a:spLocks noGrp="1"/>
          </p:cNvSpPr>
          <p:nvPr>
            <p:ph type="pic" sz="quarter" idx="16" hasCustomPrompt="1"/>
          </p:nvPr>
        </p:nvSpPr>
        <p:spPr>
          <a:xfrm>
            <a:off x="5951539" y="0"/>
            <a:ext cx="6240460" cy="3428996"/>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a:t>
            </a:r>
            <a:r>
              <a:rPr lang="en-GB" noProof="0" dirty="0"/>
              <a:t>
</a:t>
            </a:r>
          </a:p>
        </p:txBody>
      </p:sp>
    </p:spTree>
    <p:extLst>
      <p:ext uri="{BB962C8B-B14F-4D97-AF65-F5344CB8AC3E}">
        <p14:creationId xmlns:p14="http://schemas.microsoft.com/office/powerpoint/2010/main" val="39879989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5760" userDrawn="1">
          <p15:clr>
            <a:srgbClr val="FBAE40"/>
          </p15:clr>
        </p15:guide>
        <p15:guide id="4" orient="horz" pos="3929" userDrawn="1">
          <p15:clr>
            <a:srgbClr val="FBAE40"/>
          </p15:clr>
        </p15:guide>
        <p15:guide id="5" pos="3840" userDrawn="1">
          <p15:clr>
            <a:srgbClr val="FBAE40"/>
          </p15:clr>
        </p15:guide>
        <p15:guide id="6" orient="horz" pos="2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split - green">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F3565DE-939A-49AB-AA1A-A5B02FB3B7C5}"/>
              </a:ext>
            </a:extLst>
          </p:cNvPr>
          <p:cNvGraphicFramePr>
            <a:graphicFrameLocks noChangeAspect="1"/>
          </p:cNvGraphicFramePr>
          <p:nvPr userDrawn="1">
            <p:custDataLst>
              <p:tags r:id="rId1"/>
            </p:custDataLst>
            <p:extLst>
              <p:ext uri="{D42A27DB-BD31-4B8C-83A1-F6EECF244321}">
                <p14:modId xmlns:p14="http://schemas.microsoft.com/office/powerpoint/2010/main" val="3927182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F3565DE-939A-49AB-AA1A-A5B02FB3B7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C26A165B-CD53-47C3-8E9B-68311AFA992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r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1999"/>
            <a:ext cx="5077628"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6096000" y="1825200"/>
            <a:ext cx="4430184"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1999"/>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
</a:t>
            </a:r>
          </a:p>
        </p:txBody>
      </p:sp>
      <p:sp>
        <p:nvSpPr>
          <p:cNvPr id="12" name="Vrije vorm: vorm 11">
            <a:extLst>
              <a:ext uri="{FF2B5EF4-FFF2-40B4-BE49-F238E27FC236}">
                <a16:creationId xmlns:a16="http://schemas.microsoft.com/office/drawing/2014/main" id="{B2864AB1-9C58-4293-93C7-C2B1FA839A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7314850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enari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84CC593-FA95-46AF-A71D-BC9B0B6DA2D8}"/>
              </a:ext>
            </a:extLst>
          </p:cNvPr>
          <p:cNvGraphicFramePr>
            <a:graphicFrameLocks noChangeAspect="1"/>
          </p:cNvGraphicFramePr>
          <p:nvPr userDrawn="1">
            <p:custDataLst>
              <p:tags r:id="rId1"/>
            </p:custDataLst>
            <p:extLst>
              <p:ext uri="{D42A27DB-BD31-4B8C-83A1-F6EECF244321}">
                <p14:modId xmlns:p14="http://schemas.microsoft.com/office/powerpoint/2010/main" val="3423649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84CC593-FA95-46AF-A71D-BC9B0B6DA2D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5" name="Freeform 13">
            <a:extLst>
              <a:ext uri="{FF2B5EF4-FFF2-40B4-BE49-F238E27FC236}">
                <a16:creationId xmlns:a16="http://schemas.microsoft.com/office/drawing/2014/main" id="{5A85FA0D-F797-4B60-B9A3-DD3DB3ED2BAC}"/>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5025912"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2000"/>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1" name="Tijdelijke aanduiding voor afbeelding 12">
            <a:extLst>
              <a:ext uri="{FF2B5EF4-FFF2-40B4-BE49-F238E27FC236}">
                <a16:creationId xmlns:a16="http://schemas.microsoft.com/office/drawing/2014/main" id="{0386E4FE-26BD-4E84-BC4E-72E5927F07B0}"/>
              </a:ext>
            </a:extLst>
          </p:cNvPr>
          <p:cNvSpPr>
            <a:spLocks noGrp="1"/>
          </p:cNvSpPr>
          <p:nvPr>
            <p:ph type="pic" sz="quarter" idx="14" hasCustomPrompt="1"/>
          </p:nvPr>
        </p:nvSpPr>
        <p:spPr>
          <a:xfrm>
            <a:off x="6211712"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2" name="Tijdelijke aanduiding voor afbeelding 12">
            <a:extLst>
              <a:ext uri="{FF2B5EF4-FFF2-40B4-BE49-F238E27FC236}">
                <a16:creationId xmlns:a16="http://schemas.microsoft.com/office/drawing/2014/main" id="{745C78AD-D7E5-4344-A34A-5E951E43412E}"/>
              </a:ext>
            </a:extLst>
          </p:cNvPr>
          <p:cNvSpPr>
            <a:spLocks noGrp="1"/>
          </p:cNvSpPr>
          <p:nvPr>
            <p:ph type="pic" sz="quarter" idx="15" hasCustomPrompt="1"/>
          </p:nvPr>
        </p:nvSpPr>
        <p:spPr>
          <a:xfrm>
            <a:off x="771152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3" name="Tijdelijke aanduiding voor afbeelding 12">
            <a:extLst>
              <a:ext uri="{FF2B5EF4-FFF2-40B4-BE49-F238E27FC236}">
                <a16:creationId xmlns:a16="http://schemas.microsoft.com/office/drawing/2014/main" id="{923B5C63-FD90-40F5-9E01-C1D303D1EFEC}"/>
              </a:ext>
            </a:extLst>
          </p:cNvPr>
          <p:cNvSpPr>
            <a:spLocks noGrp="1"/>
          </p:cNvSpPr>
          <p:nvPr>
            <p:ph type="pic" sz="quarter" idx="16" hasCustomPrompt="1"/>
          </p:nvPr>
        </p:nvSpPr>
        <p:spPr>
          <a:xfrm>
            <a:off x="921133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4" name="Tijdelijke aanduiding voor afbeelding 12">
            <a:extLst>
              <a:ext uri="{FF2B5EF4-FFF2-40B4-BE49-F238E27FC236}">
                <a16:creationId xmlns:a16="http://schemas.microsoft.com/office/drawing/2014/main" id="{0676AE98-560E-4CE0-875E-70EE80498F7E}"/>
              </a:ext>
            </a:extLst>
          </p:cNvPr>
          <p:cNvSpPr>
            <a:spLocks noGrp="1"/>
          </p:cNvSpPr>
          <p:nvPr>
            <p:ph type="pic" sz="quarter" idx="17" hasCustomPrompt="1"/>
          </p:nvPr>
        </p:nvSpPr>
        <p:spPr>
          <a:xfrm>
            <a:off x="6888440"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6" name="Tijdelijke aanduiding voor afbeelding 12">
            <a:extLst>
              <a:ext uri="{FF2B5EF4-FFF2-40B4-BE49-F238E27FC236}">
                <a16:creationId xmlns:a16="http://schemas.microsoft.com/office/drawing/2014/main" id="{96E151C5-C073-46DB-9771-F71A1D9EB007}"/>
              </a:ext>
            </a:extLst>
          </p:cNvPr>
          <p:cNvSpPr>
            <a:spLocks noGrp="1"/>
          </p:cNvSpPr>
          <p:nvPr>
            <p:ph type="pic" sz="quarter" idx="18" hasCustomPrompt="1"/>
          </p:nvPr>
        </p:nvSpPr>
        <p:spPr>
          <a:xfrm>
            <a:off x="8388247"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7" name="Tijdelijke aanduiding voor tekst 21">
            <a:extLst>
              <a:ext uri="{FF2B5EF4-FFF2-40B4-BE49-F238E27FC236}">
                <a16:creationId xmlns:a16="http://schemas.microsoft.com/office/drawing/2014/main" id="{82B22842-D38D-47E3-BE3E-B55AF299DFB5}"/>
              </a:ext>
            </a:extLst>
          </p:cNvPr>
          <p:cNvSpPr>
            <a:spLocks noGrp="1"/>
          </p:cNvSpPr>
          <p:nvPr>
            <p:ph type="body" sz="quarter" idx="19" hasCustomPrompt="1"/>
          </p:nvPr>
        </p:nvSpPr>
        <p:spPr>
          <a:xfrm>
            <a:off x="6211712"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8" name="Tijdelijke aanduiding voor tekst 21">
            <a:extLst>
              <a:ext uri="{FF2B5EF4-FFF2-40B4-BE49-F238E27FC236}">
                <a16:creationId xmlns:a16="http://schemas.microsoft.com/office/drawing/2014/main" id="{D3AC0486-2D19-462C-90B0-E5126952A61C}"/>
              </a:ext>
            </a:extLst>
          </p:cNvPr>
          <p:cNvSpPr>
            <a:spLocks noGrp="1"/>
          </p:cNvSpPr>
          <p:nvPr>
            <p:ph type="body" sz="quarter" idx="20" hasCustomPrompt="1"/>
          </p:nvPr>
        </p:nvSpPr>
        <p:spPr>
          <a:xfrm>
            <a:off x="7711521"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9" name="Tijdelijke aanduiding voor tekst 21">
            <a:extLst>
              <a:ext uri="{FF2B5EF4-FFF2-40B4-BE49-F238E27FC236}">
                <a16:creationId xmlns:a16="http://schemas.microsoft.com/office/drawing/2014/main" id="{D73A32CE-9E95-46BB-88C1-BE2ED62CBBE3}"/>
              </a:ext>
            </a:extLst>
          </p:cNvPr>
          <p:cNvSpPr>
            <a:spLocks noGrp="1"/>
          </p:cNvSpPr>
          <p:nvPr>
            <p:ph type="body" sz="quarter" idx="21" hasCustomPrompt="1"/>
          </p:nvPr>
        </p:nvSpPr>
        <p:spPr>
          <a:xfrm>
            <a:off x="9211331" y="34659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0" name="Tijdelijke aanduiding voor tekst 21">
            <a:extLst>
              <a:ext uri="{FF2B5EF4-FFF2-40B4-BE49-F238E27FC236}">
                <a16:creationId xmlns:a16="http://schemas.microsoft.com/office/drawing/2014/main" id="{7F4F5C41-7FE5-4A6D-8C37-55760DBFA3AA}"/>
              </a:ext>
            </a:extLst>
          </p:cNvPr>
          <p:cNvSpPr>
            <a:spLocks noGrp="1"/>
          </p:cNvSpPr>
          <p:nvPr>
            <p:ph type="body" sz="quarter" idx="22" hasCustomPrompt="1"/>
          </p:nvPr>
        </p:nvSpPr>
        <p:spPr>
          <a:xfrm>
            <a:off x="6888440"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1" name="Tijdelijke aanduiding voor tekst 21">
            <a:extLst>
              <a:ext uri="{FF2B5EF4-FFF2-40B4-BE49-F238E27FC236}">
                <a16:creationId xmlns:a16="http://schemas.microsoft.com/office/drawing/2014/main" id="{49B4C73A-2A39-495E-8BBA-2C994D7A5024}"/>
              </a:ext>
            </a:extLst>
          </p:cNvPr>
          <p:cNvSpPr>
            <a:spLocks noGrp="1"/>
          </p:cNvSpPr>
          <p:nvPr>
            <p:ph type="body" sz="quarter" idx="23" hasCustomPrompt="1"/>
          </p:nvPr>
        </p:nvSpPr>
        <p:spPr>
          <a:xfrm>
            <a:off x="8388247"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3" name="Vrije vorm: vorm 22">
            <a:extLst>
              <a:ext uri="{FF2B5EF4-FFF2-40B4-BE49-F238E27FC236}">
                <a16:creationId xmlns:a16="http://schemas.microsoft.com/office/drawing/2014/main" id="{576D7B78-B516-43FE-B356-43F202CC16EC}"/>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982630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split - green righ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8989A-2CCD-428B-B391-3F55ADADEB4A}"/>
              </a:ext>
            </a:extLst>
          </p:cNvPr>
          <p:cNvGraphicFramePr>
            <a:graphicFrameLocks noChangeAspect="1"/>
          </p:cNvGraphicFramePr>
          <p:nvPr userDrawn="1">
            <p:custDataLst>
              <p:tags r:id="rId1"/>
            </p:custDataLst>
            <p:extLst>
              <p:ext uri="{D42A27DB-BD31-4B8C-83A1-F6EECF244321}">
                <p14:modId xmlns:p14="http://schemas.microsoft.com/office/powerpoint/2010/main" val="1000617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8989A-2CCD-428B-B391-3F55ADADEB4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D125CF1D-9849-4510-9A3A-B85F412730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4716463" cy="601788"/>
          </a:xfrm>
          <a:prstGeom prst="rect">
            <a:avLst/>
          </a:prstGeom>
        </p:spPr>
        <p:txBody>
          <a:bodyPr vert="horz" lIns="0"/>
          <a:lstStyle>
            <a:lvl1pPr rtl="0">
              <a:defRPr sz="2800" b="1">
                <a:solidFill>
                  <a:schemeClr val="accent1"/>
                </a:solidFill>
              </a:defRPr>
            </a:lvl1pPr>
          </a:lstStyle>
          <a:p>
            <a:r>
              <a:rPr lang="nl-NL" noProof="0" dirty="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6096001" y="1241999"/>
            <a:ext cx="4430184"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Vrije vorm: vorm 12">
            <a:extLst>
              <a:ext uri="{FF2B5EF4-FFF2-40B4-BE49-F238E27FC236}">
                <a16:creationId xmlns:a16="http://schemas.microsoft.com/office/drawing/2014/main" id="{8363B73B-DD18-4970-8A93-11B7E2A0A2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783014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mp; char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1C87287-C2E8-4C34-89BE-3D5BB17E26FF}"/>
              </a:ext>
            </a:extLst>
          </p:cNvPr>
          <p:cNvGraphicFramePr>
            <a:graphicFrameLocks noChangeAspect="1"/>
          </p:cNvGraphicFramePr>
          <p:nvPr userDrawn="1">
            <p:custDataLst>
              <p:tags r:id="rId1"/>
            </p:custDataLst>
            <p:extLst>
              <p:ext uri="{D42A27DB-BD31-4B8C-83A1-F6EECF244321}">
                <p14:modId xmlns:p14="http://schemas.microsoft.com/office/powerpoint/2010/main" val="41704973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1C87287-C2E8-4C34-89BE-3D5BB17E26F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D2E19B5-82EC-41EB-8E7B-06C8498DCE58}"/>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71025"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9" y="1241999"/>
            <a:ext cx="4716461"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2"/>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1538" y="1241999"/>
            <a:ext cx="4574646"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46689969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26378856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B157B27-A8D6-4A30-BE71-FFC42122CE5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tIns="46800"/>
          <a:lstStyle>
            <a:lvl1pPr rtl="0">
              <a:defRPr sz="2800" b="1">
                <a:solidFill>
                  <a:schemeClr val="accent1"/>
                </a:solidFill>
              </a:defRPr>
            </a:lvl1pPr>
          </a:lstStyle>
          <a:p>
            <a:r>
              <a:rPr lang="nl-NL" noProof="0" dirty="0"/>
              <a:t>Titel</a:t>
            </a:r>
          </a:p>
        </p:txBody>
      </p:sp>
    </p:spTree>
    <p:extLst>
      <p:ext uri="{BB962C8B-B14F-4D97-AF65-F5344CB8AC3E}">
        <p14:creationId xmlns:p14="http://schemas.microsoft.com/office/powerpoint/2010/main" val="276840965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0" userDrawn="1">
          <p15:clr>
            <a:srgbClr val="FBAE40"/>
          </p15:clr>
        </p15:guide>
        <p15:guide id="4" orient="horz" pos="3929" userDrawn="1">
          <p15:clr>
            <a:srgbClr val="FBAE40"/>
          </p15:clr>
        </p15:guide>
        <p15:guide id="5" orient="horz" pos="47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mp; chart lef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87B5B11-BE93-4024-99B6-ED4E079DA9AC}"/>
              </a:ext>
            </a:extLst>
          </p:cNvPr>
          <p:cNvGraphicFramePr>
            <a:graphicFrameLocks noChangeAspect="1"/>
          </p:cNvGraphicFramePr>
          <p:nvPr userDrawn="1">
            <p:custDataLst>
              <p:tags r:id="rId1"/>
            </p:custDataLst>
            <p:extLst>
              <p:ext uri="{D42A27DB-BD31-4B8C-83A1-F6EECF244321}">
                <p14:modId xmlns:p14="http://schemas.microsoft.com/office/powerpoint/2010/main" val="1567877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87B5B11-BE93-4024-99B6-ED4E079DA9A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6A1728F5-D029-4E6E-BF0D-34E81B7007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69437"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5951538" y="1241999"/>
            <a:ext cx="4574647"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471646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41942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en backgrou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BF51586-3AEC-4582-927B-99AA6C790B57}"/>
              </a:ext>
            </a:extLst>
          </p:cNvPr>
          <p:cNvGraphicFramePr>
            <a:graphicFrameLocks noChangeAspect="1"/>
          </p:cNvGraphicFramePr>
          <p:nvPr userDrawn="1">
            <p:custDataLst>
              <p:tags r:id="rId1"/>
            </p:custDataLst>
            <p:extLst>
              <p:ext uri="{D42A27DB-BD31-4B8C-83A1-F6EECF244321}">
                <p14:modId xmlns:p14="http://schemas.microsoft.com/office/powerpoint/2010/main" val="739415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BF51586-3AEC-4582-927B-99AA6C790B5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8D34D08C-7F33-4B8E-9BC7-CD57271031C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level</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408242877"/>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page">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E37AA34-C0DC-4C69-A1E9-F9BA0E518547}"/>
              </a:ext>
            </a:extLst>
          </p:cNvPr>
          <p:cNvGraphicFramePr>
            <a:graphicFrameLocks noChangeAspect="1"/>
          </p:cNvGraphicFramePr>
          <p:nvPr userDrawn="1">
            <p:custDataLst>
              <p:tags r:id="rId1"/>
            </p:custDataLst>
            <p:extLst>
              <p:ext uri="{D42A27DB-BD31-4B8C-83A1-F6EECF244321}">
                <p14:modId xmlns:p14="http://schemas.microsoft.com/office/powerpoint/2010/main" val="2394968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CE37AA34-C0DC-4C69-A1E9-F9BA0E5185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8" y="771412"/>
            <a:ext cx="12184856" cy="6095998"/>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 name="connsiteX0" fmla="*/ 0 w 12201525"/>
              <a:gd name="connsiteY0" fmla="*/ 0 h 5381237"/>
              <a:gd name="connsiteX1" fmla="*/ 12201525 w 12201525"/>
              <a:gd name="connsiteY1" fmla="*/ 5372319 h 5381237"/>
              <a:gd name="connsiteX2" fmla="*/ 0 w 12201525"/>
              <a:gd name="connsiteY2" fmla="*/ 5381237 h 5381237"/>
              <a:gd name="connsiteX3" fmla="*/ 0 w 12201525"/>
              <a:gd name="connsiteY3" fmla="*/ 0 h 5381237"/>
              <a:gd name="connsiteX0" fmla="*/ 0 w 12201525"/>
              <a:gd name="connsiteY0" fmla="*/ 0 h 5381237"/>
              <a:gd name="connsiteX1" fmla="*/ 11393177 w 12201525"/>
              <a:gd name="connsiteY1" fmla="*/ 5019039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381237"/>
              <a:gd name="connsiteX1" fmla="*/ 11378870 w 12201525"/>
              <a:gd name="connsiteY1" fmla="*/ 5036287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519217"/>
              <a:gd name="connsiteX1" fmla="*/ 11378870 w 12201525"/>
              <a:gd name="connsiteY1" fmla="*/ 5174267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07484 w 12201525"/>
              <a:gd name="connsiteY1" fmla="*/ 5174268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378870 w 12201525"/>
              <a:gd name="connsiteY1" fmla="*/ 5208764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83788 w 12201525"/>
              <a:gd name="connsiteY1" fmla="*/ 5200141 h 5519217"/>
              <a:gd name="connsiteX2" fmla="*/ 12201525 w 12201525"/>
              <a:gd name="connsiteY2" fmla="*/ 5510299 h 5519217"/>
              <a:gd name="connsiteX3" fmla="*/ 0 w 12201525"/>
              <a:gd name="connsiteY3" fmla="*/ 5519217 h 5519217"/>
              <a:gd name="connsiteX4" fmla="*/ 0 w 12201525"/>
              <a:gd name="connsiteY4" fmla="*/ 0 h 551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5519217">
                <a:moveTo>
                  <a:pt x="0" y="0"/>
                </a:moveTo>
                <a:lnTo>
                  <a:pt x="11483788" y="5200141"/>
                </a:lnTo>
                <a:lnTo>
                  <a:pt x="12201525" y="5510299"/>
                </a:lnTo>
                <a:lnTo>
                  <a:pt x="0" y="551921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1" y="-9525"/>
            <a:ext cx="12201526"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 name="connsiteX0" fmla="*/ 15875 w 12201525"/>
              <a:gd name="connsiteY0" fmla="*/ 701675 h 6862763"/>
              <a:gd name="connsiteX1" fmla="*/ 12196762 w 12201525"/>
              <a:gd name="connsiteY1" fmla="*/ 6862763 h 6862763"/>
              <a:gd name="connsiteX2" fmla="*/ 12201525 w 12201525"/>
              <a:gd name="connsiteY2" fmla="*/ 0 h 6862763"/>
              <a:gd name="connsiteX3" fmla="*/ 0 w 12201525"/>
              <a:gd name="connsiteY3" fmla="*/ 0 h 6862763"/>
              <a:gd name="connsiteX4" fmla="*/ 15875 w 12201525"/>
              <a:gd name="connsiteY4" fmla="*/ 701675 h 6862763"/>
              <a:gd name="connsiteX0" fmla="*/ 28575 w 12201525"/>
              <a:gd name="connsiteY0" fmla="*/ 625475 h 6862763"/>
              <a:gd name="connsiteX1" fmla="*/ 12196762 w 12201525"/>
              <a:gd name="connsiteY1" fmla="*/ 6862763 h 6862763"/>
              <a:gd name="connsiteX2" fmla="*/ 12201525 w 12201525"/>
              <a:gd name="connsiteY2" fmla="*/ 0 h 6862763"/>
              <a:gd name="connsiteX3" fmla="*/ 0 w 12201525"/>
              <a:gd name="connsiteY3" fmla="*/ 0 h 6862763"/>
              <a:gd name="connsiteX4" fmla="*/ 28575 w 12201525"/>
              <a:gd name="connsiteY4" fmla="*/ 6254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6862763">
                <a:moveTo>
                  <a:pt x="28575" y="625475"/>
                </a:moveTo>
                <a:cubicBezTo>
                  <a:pt x="4097337" y="2395538"/>
                  <a:pt x="8128000" y="5092700"/>
                  <a:pt x="12196762" y="6862763"/>
                </a:cubicBezTo>
                <a:cubicBezTo>
                  <a:pt x="12198350" y="4575175"/>
                  <a:pt x="12199937" y="2287588"/>
                  <a:pt x="12201525" y="0"/>
                </a:cubicBezTo>
                <a:lnTo>
                  <a:pt x="0" y="0"/>
                </a:lnTo>
                <a:cubicBezTo>
                  <a:pt x="1058" y="305858"/>
                  <a:pt x="27517" y="319617"/>
                  <a:pt x="28575" y="625475"/>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48711" y="3143393"/>
            <a:ext cx="285416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55965 w 2873217"/>
              <a:gd name="connsiteY2" fmla="*/ 3622532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17865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2628 w 2873217"/>
              <a:gd name="connsiteY2" fmla="*/ 3608244 h 3714150"/>
              <a:gd name="connsiteX3" fmla="*/ 0 w 2873217"/>
              <a:gd name="connsiteY3" fmla="*/ 2357001 h 3714150"/>
              <a:gd name="connsiteX4" fmla="*/ 2872606 w 2873217"/>
              <a:gd name="connsiteY4" fmla="*/ 0 h 3714150"/>
              <a:gd name="connsiteX0" fmla="*/ 2853556 w 2854167"/>
              <a:gd name="connsiteY0" fmla="*/ 0 h 3714150"/>
              <a:gd name="connsiteX1" fmla="*/ 2853556 w 2854167"/>
              <a:gd name="connsiteY1" fmla="*/ 3714150 h 3714150"/>
              <a:gd name="connsiteX2" fmla="*/ 2603578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55953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67" h="3714150">
                <a:moveTo>
                  <a:pt x="2853556" y="0"/>
                </a:moveTo>
                <a:cubicBezTo>
                  <a:pt x="2851439" y="1238050"/>
                  <a:pt x="2855673" y="2476100"/>
                  <a:pt x="2853556" y="3714150"/>
                </a:cubicBezTo>
                <a:lnTo>
                  <a:pt x="2532141" y="3605863"/>
                </a:lnTo>
                <a:lnTo>
                  <a:pt x="0" y="2342713"/>
                </a:lnTo>
                <a:lnTo>
                  <a:pt x="2853556"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a:t>
            </a:r>
            <a:r>
              <a:rPr lang="en-GB" noProof="0" dirty="0"/>
              <a:t>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5" name="Freeform 13">
            <a:extLst>
              <a:ext uri="{FF2B5EF4-FFF2-40B4-BE49-F238E27FC236}">
                <a16:creationId xmlns:a16="http://schemas.microsoft.com/office/drawing/2014/main" id="{6D7AD661-DF20-4884-B330-435E5009E89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6" name="Vrije vorm: vorm 15">
            <a:extLst>
              <a:ext uri="{FF2B5EF4-FFF2-40B4-BE49-F238E27FC236}">
                <a16:creationId xmlns:a16="http://schemas.microsoft.com/office/drawing/2014/main" id="{EB9E018E-E1E6-432B-9338-2A6A1E5CB87A}"/>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289587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dar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4272AB7-E486-4D23-8974-C21C6B95F9C2}"/>
              </a:ext>
            </a:extLst>
          </p:cNvPr>
          <p:cNvGraphicFramePr>
            <a:graphicFrameLocks noChangeAspect="1"/>
          </p:cNvGraphicFramePr>
          <p:nvPr userDrawn="1">
            <p:custDataLst>
              <p:tags r:id="rId1"/>
            </p:custDataLst>
            <p:extLst>
              <p:ext uri="{D42A27DB-BD31-4B8C-83A1-F6EECF244321}">
                <p14:modId xmlns:p14="http://schemas.microsoft.com/office/powerpoint/2010/main" val="1750287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B4272AB7-E486-4D23-8974-C21C6B95F9C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Vrije vorm: vorm 15">
            <a:extLst>
              <a:ext uri="{FF2B5EF4-FFF2-40B4-BE49-F238E27FC236}">
                <a16:creationId xmlns:a16="http://schemas.microsoft.com/office/drawing/2014/main" id="{8F3F986C-8ACC-4FF2-A6B6-6C0495CA11A3}"/>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45475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light green">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900801E-7BDA-4FD6-A40F-A24E1D70A809}"/>
              </a:ext>
            </a:extLst>
          </p:cNvPr>
          <p:cNvGraphicFramePr>
            <a:graphicFrameLocks noChangeAspect="1"/>
          </p:cNvGraphicFramePr>
          <p:nvPr userDrawn="1">
            <p:custDataLst>
              <p:tags r:id="rId1"/>
            </p:custDataLst>
            <p:extLst>
              <p:ext uri="{D42A27DB-BD31-4B8C-83A1-F6EECF244321}">
                <p14:modId xmlns:p14="http://schemas.microsoft.com/office/powerpoint/2010/main" val="1215768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5900801E-7BDA-4FD6-A40F-A24E1D70A80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tx2">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bg1">
                  <a:alpha val="0"/>
                </a:schemeClr>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12991" y="3143393"/>
            <a:ext cx="288988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886" h="3714150">
                <a:moveTo>
                  <a:pt x="2889275" y="0"/>
                </a:moveTo>
                <a:cubicBezTo>
                  <a:pt x="2887158" y="1238050"/>
                  <a:pt x="2891392" y="2476100"/>
                  <a:pt x="2889275" y="3714150"/>
                </a:cubicBezTo>
                <a:lnTo>
                  <a:pt x="2644059" y="3632057"/>
                </a:lnTo>
                <a:lnTo>
                  <a:pt x="0" y="2368907"/>
                </a:lnTo>
                <a:lnTo>
                  <a:pt x="2889275"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3581" cy="1373982"/>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 name="connsiteX0" fmla="*/ 0 w 3220244"/>
              <a:gd name="connsiteY0" fmla="*/ 1371600 h 1373982"/>
              <a:gd name="connsiteX1" fmla="*/ 1676400 w 3220244"/>
              <a:gd name="connsiteY1" fmla="*/ 0 h 1373982"/>
              <a:gd name="connsiteX2" fmla="*/ 3220244 w 3220244"/>
              <a:gd name="connsiteY2" fmla="*/ 768350 h 1373982"/>
              <a:gd name="connsiteX3" fmla="*/ 2866231 w 3220244"/>
              <a:gd name="connsiteY3" fmla="*/ 1373982 h 1373982"/>
              <a:gd name="connsiteX4" fmla="*/ 0 w 3220244"/>
              <a:gd name="connsiteY4" fmla="*/ 1371600 h 1373982"/>
              <a:gd name="connsiteX0" fmla="*/ 0 w 3248819"/>
              <a:gd name="connsiteY0" fmla="*/ 1371600 h 1373982"/>
              <a:gd name="connsiteX1" fmla="*/ 1676400 w 3248819"/>
              <a:gd name="connsiteY1" fmla="*/ 0 h 1373982"/>
              <a:gd name="connsiteX2" fmla="*/ 3248819 w 3248819"/>
              <a:gd name="connsiteY2" fmla="*/ 773112 h 1373982"/>
              <a:gd name="connsiteX3" fmla="*/ 2866231 w 3248819"/>
              <a:gd name="connsiteY3" fmla="*/ 1373982 h 1373982"/>
              <a:gd name="connsiteX4" fmla="*/ 0 w 3248819"/>
              <a:gd name="connsiteY4" fmla="*/ 1371600 h 1373982"/>
              <a:gd name="connsiteX0" fmla="*/ 0 w 3253581"/>
              <a:gd name="connsiteY0" fmla="*/ 1371600 h 1373982"/>
              <a:gd name="connsiteX1" fmla="*/ 1676400 w 3253581"/>
              <a:gd name="connsiteY1" fmla="*/ 0 h 1373982"/>
              <a:gd name="connsiteX2" fmla="*/ 3253581 w 3253581"/>
              <a:gd name="connsiteY2" fmla="*/ 763587 h 1373982"/>
              <a:gd name="connsiteX3" fmla="*/ 2866231 w 3253581"/>
              <a:gd name="connsiteY3" fmla="*/ 1373982 h 1373982"/>
              <a:gd name="connsiteX4" fmla="*/ 0 w 3253581"/>
              <a:gd name="connsiteY4" fmla="*/ 1371600 h 1373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3581" h="1373982">
                <a:moveTo>
                  <a:pt x="0" y="1371600"/>
                </a:moveTo>
                <a:lnTo>
                  <a:pt x="1676400" y="0"/>
                </a:lnTo>
                <a:lnTo>
                  <a:pt x="3253581" y="763587"/>
                </a:lnTo>
                <a:lnTo>
                  <a:pt x="2866231" y="1373982"/>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Freeform 13">
            <a:extLst>
              <a:ext uri="{FF2B5EF4-FFF2-40B4-BE49-F238E27FC236}">
                <a16:creationId xmlns:a16="http://schemas.microsoft.com/office/drawing/2014/main" id="{AF6C7826-3FE0-476B-9A78-98D41FA73CA7}"/>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2" name="Vrije vorm: vorm 11">
            <a:extLst>
              <a:ext uri="{FF2B5EF4-FFF2-40B4-BE49-F238E27FC236}">
                <a16:creationId xmlns:a16="http://schemas.microsoft.com/office/drawing/2014/main" id="{DC05B256-F3A6-40AB-831B-33713D2F3A4B}"/>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38366923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dark green">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EB98D4-EE4F-4521-B4F2-2A520BFC26BD}"/>
              </a:ext>
            </a:extLst>
          </p:cNvPr>
          <p:cNvGraphicFramePr>
            <a:graphicFrameLocks noChangeAspect="1"/>
          </p:cNvGraphicFramePr>
          <p:nvPr userDrawn="1">
            <p:custDataLst>
              <p:tags r:id="rId1"/>
            </p:custDataLst>
            <p:extLst>
              <p:ext uri="{D42A27DB-BD31-4B8C-83A1-F6EECF244321}">
                <p14:modId xmlns:p14="http://schemas.microsoft.com/office/powerpoint/2010/main" val="2761277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4EEB98D4-EE4F-4521-B4F2-2A520BFC26B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accent3">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accent3"/>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32835" y="3156093"/>
            <a:ext cx="2863693"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 name="connsiteX0" fmla="*/ 2863081 w 2863692"/>
              <a:gd name="connsiteY0" fmla="*/ 0 h 3714150"/>
              <a:gd name="connsiteX1" fmla="*/ 2863081 w 2863692"/>
              <a:gd name="connsiteY1" fmla="*/ 3714150 h 3714150"/>
              <a:gd name="connsiteX2" fmla="*/ 2617865 w 2863692"/>
              <a:gd name="connsiteY2" fmla="*/ 3632057 h 3714150"/>
              <a:gd name="connsiteX3" fmla="*/ 0 w 2863692"/>
              <a:gd name="connsiteY3" fmla="*/ 2349857 h 3714150"/>
              <a:gd name="connsiteX4" fmla="*/ 2863081 w 2863692"/>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3692" h="3714150">
                <a:moveTo>
                  <a:pt x="2863081" y="0"/>
                </a:moveTo>
                <a:cubicBezTo>
                  <a:pt x="2860964" y="1238050"/>
                  <a:pt x="2865198" y="2476100"/>
                  <a:pt x="2863081" y="3714150"/>
                </a:cubicBezTo>
                <a:lnTo>
                  <a:pt x="2617865" y="3632057"/>
                </a:lnTo>
                <a:lnTo>
                  <a:pt x="0" y="2349857"/>
                </a:lnTo>
                <a:lnTo>
                  <a:pt x="2863081"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0405" cy="1371600"/>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0244" h="1371600">
                <a:moveTo>
                  <a:pt x="0" y="1371600"/>
                </a:moveTo>
                <a:lnTo>
                  <a:pt x="1676400" y="0"/>
                </a:lnTo>
                <a:lnTo>
                  <a:pt x="3220244" y="768350"/>
                </a:lnTo>
                <a:lnTo>
                  <a:pt x="2768600" y="1371600"/>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13">
            <a:extLst>
              <a:ext uri="{FF2B5EF4-FFF2-40B4-BE49-F238E27FC236}">
                <a16:creationId xmlns:a16="http://schemas.microsoft.com/office/drawing/2014/main" id="{2E2457F3-F06C-4505-820D-D40E7AC86B5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1" name="Vrije vorm: vorm 10">
            <a:extLst>
              <a:ext uri="{FF2B5EF4-FFF2-40B4-BE49-F238E27FC236}">
                <a16:creationId xmlns:a16="http://schemas.microsoft.com/office/drawing/2014/main" id="{E6DB3C11-215D-4599-B476-A8D38DCF32A9}"/>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265071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s and text">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027A34-DA61-4FA9-90FE-804A906DC605}"/>
              </a:ext>
            </a:extLst>
          </p:cNvPr>
          <p:cNvGraphicFramePr>
            <a:graphicFrameLocks noChangeAspect="1"/>
          </p:cNvGraphicFramePr>
          <p:nvPr userDrawn="1">
            <p:custDataLst>
              <p:tags r:id="rId1"/>
            </p:custDataLst>
            <p:extLst>
              <p:ext uri="{D42A27DB-BD31-4B8C-83A1-F6EECF244321}">
                <p14:modId xmlns:p14="http://schemas.microsoft.com/office/powerpoint/2010/main" val="38381443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34027A34-DA61-4FA9-90FE-804A906DC6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9ADA00E2-F4E0-41A0-9149-078B6BB91D8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US" sz="900" b="0" noProof="0" smtClean="0">
                <a:solidFill>
                  <a:schemeClr val="bg1"/>
                </a:solidFill>
                <a:cs typeface="Arial" pitchFamily="34" charset="0"/>
              </a:rPr>
              <a:pPr algn="ctr" fontAlgn="auto">
                <a:spcBef>
                  <a:spcPts val="0"/>
                </a:spcBef>
                <a:spcAft>
                  <a:spcPts val="0"/>
                </a:spcAft>
                <a:defRPr/>
              </a:pPr>
              <a:t>‹nr.›</a:t>
            </a:fld>
            <a:endParaRPr lang="en-US"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4276919"/>
            <a:ext cx="9614285" cy="601788"/>
          </a:xfrm>
          <a:prstGeom prst="rect">
            <a:avLst/>
          </a:prstGeom>
        </p:spPr>
        <p:txBody>
          <a:bodyPr vert="horz" lIns="0"/>
          <a:lstStyle>
            <a:lvl1pPr rtl="0">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4879182"/>
            <a:ext cx="9599885" cy="1358107"/>
          </a:xfrm>
          <a:prstGeom prst="rect">
            <a:avLst/>
          </a:prstGeom>
        </p:spPr>
        <p:txBody>
          <a:bodyPr lIns="0"/>
          <a:lstStyle>
            <a:lvl1pPr marL="171450" indent="-171450" rtl="0">
              <a:spcAft>
                <a:spcPts val="0"/>
              </a:spcAft>
              <a:buClr>
                <a:schemeClr val="accent2"/>
              </a:buClr>
              <a:buFont typeface="Arial" panose="020B0604020202020204" pitchFamily="34" charset="0"/>
              <a:buChar char="•"/>
              <a:defRPr sz="1600" b="0">
                <a:solidFill>
                  <a:schemeClr val="tx1"/>
                </a:solidFill>
              </a:defRPr>
            </a:lvl1pPr>
            <a:lvl2pPr marL="449263" indent="-171450" rtl="0">
              <a:spcAft>
                <a:spcPts val="0"/>
              </a:spcAft>
              <a:buClr>
                <a:schemeClr val="accent5"/>
              </a:buClr>
              <a:buFont typeface="Arial" panose="020B0604020202020204" pitchFamily="34" charset="0"/>
              <a:buChar char="̶"/>
              <a:defRPr sz="1400" b="0">
                <a:solidFill>
                  <a:schemeClr val="tx1"/>
                </a:solidFill>
              </a:defRPr>
            </a:lvl2pPr>
            <a:lvl3pPr marL="630238" indent="-171450" rtl="0">
              <a:spcAft>
                <a:spcPts val="0"/>
              </a:spcAft>
              <a:buClr>
                <a:schemeClr val="accent1"/>
              </a:buClr>
              <a:buFont typeface="Arial" panose="020B0604020202020204" pitchFamily="34" charset="0"/>
              <a:buChar char="•"/>
              <a:defRPr sz="1200" b="0">
                <a:solidFill>
                  <a:schemeClr val="tx1"/>
                </a:solidFill>
              </a:defRPr>
            </a:lvl3pPr>
            <a:lvl4pPr marL="896938" indent="-171450" rtl="0">
              <a:spcAft>
                <a:spcPts val="0"/>
              </a:spcAft>
              <a:buClr>
                <a:schemeClr val="accent5"/>
              </a:buClr>
              <a:buFont typeface="Arial" panose="020B0604020202020204" pitchFamily="34" charset="0"/>
              <a:buChar char="̶"/>
              <a:defRPr sz="1200" b="0">
                <a:solidFill>
                  <a:schemeClr val="tx1"/>
                </a:solidFill>
              </a:defRPr>
            </a:lvl4pPr>
            <a:lvl5pPr marL="1077913" indent="-171450" rtl="0">
              <a:spcAft>
                <a:spcPts val="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Picture Placeholder 14">
            <a:extLst>
              <a:ext uri="{FF2B5EF4-FFF2-40B4-BE49-F238E27FC236}">
                <a16:creationId xmlns:a16="http://schemas.microsoft.com/office/drawing/2014/main" id="{F73B8B97-602A-4818-9083-EB0121433B6A}"/>
              </a:ext>
            </a:extLst>
          </p:cNvPr>
          <p:cNvSpPr>
            <a:spLocks noGrp="1"/>
          </p:cNvSpPr>
          <p:nvPr>
            <p:ph type="pic" sz="quarter" idx="11" hasCustomPrompt="1"/>
          </p:nvPr>
        </p:nvSpPr>
        <p:spPr>
          <a:xfrm>
            <a:off x="1055688" y="1233489"/>
            <a:ext cx="6622241"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a:t>Klik op het pictogram om een afbeelding in te voegen
</a:t>
            </a:r>
          </a:p>
        </p:txBody>
      </p:sp>
      <p:sp>
        <p:nvSpPr>
          <p:cNvPr id="10" name="Picture Placeholder 14">
            <a:extLst>
              <a:ext uri="{FF2B5EF4-FFF2-40B4-BE49-F238E27FC236}">
                <a16:creationId xmlns:a16="http://schemas.microsoft.com/office/drawing/2014/main" id="{32C2A2DE-AF17-4760-ACAB-855EBE19BCA9}"/>
              </a:ext>
            </a:extLst>
          </p:cNvPr>
          <p:cNvSpPr>
            <a:spLocks noGrp="1"/>
          </p:cNvSpPr>
          <p:nvPr>
            <p:ph type="pic" sz="quarter" idx="12" hasCustomPrompt="1"/>
          </p:nvPr>
        </p:nvSpPr>
        <p:spPr>
          <a:xfrm>
            <a:off x="7678210" y="1233489"/>
            <a:ext cx="2847975"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dirty="0"/>
              <a:t>Klik op het pictogram om een afbeelding in te voegen
</a:t>
            </a:r>
          </a:p>
        </p:txBody>
      </p:sp>
    </p:spTree>
    <p:extLst>
      <p:ext uri="{BB962C8B-B14F-4D97-AF65-F5344CB8AC3E}">
        <p14:creationId xmlns:p14="http://schemas.microsoft.com/office/powerpoint/2010/main" val="235309871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14982962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6" name="Vrije vorm: vorm 5">
            <a:extLst>
              <a:ext uri="{FF2B5EF4-FFF2-40B4-BE49-F238E27FC236}">
                <a16:creationId xmlns:a16="http://schemas.microsoft.com/office/drawing/2014/main" id="{570C1F31-9978-4DB5-90A5-BA3EE99F1E72}"/>
              </a:ext>
            </a:extLst>
          </p:cNvPr>
          <p:cNvSpPr/>
          <p:nvPr userDrawn="1"/>
        </p:nvSpPr>
        <p:spPr>
          <a:xfrm>
            <a:off x="2524898" y="2329096"/>
            <a:ext cx="6494504" cy="1852380"/>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246695715"/>
      </p:ext>
    </p:extLst>
  </p:cSld>
  <p:clrMapOvr>
    <a:masterClrMapping/>
  </p:clrMapOvr>
  <p:extLst>
    <p:ext uri="{DCECCB84-F9BA-43D5-87BE-67443E8EF086}">
      <p15:sldGuideLst xmlns:p15="http://schemas.microsoft.com/office/powerpoint/2012/main">
        <p15:guide id="1" pos="665">
          <p15:clr>
            <a:srgbClr val="FBAE40"/>
          </p15:clr>
        </p15:guide>
        <p15:guide id="2" orient="horz" pos="777">
          <p15:clr>
            <a:srgbClr val="FBAE40"/>
          </p15:clr>
        </p15:guide>
        <p15:guide id="3" pos="6630">
          <p15:clr>
            <a:srgbClr val="FBAE40"/>
          </p15:clr>
        </p15:guide>
        <p15:guide id="4" orient="horz" pos="3929">
          <p15:clr>
            <a:srgbClr val="FBAE40"/>
          </p15:clr>
        </p15:guide>
        <p15:guide id="5" orient="horz" pos="47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ussenpagina donker">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Kop</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een subtitel</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nl-NL"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nl-NL" sz="900" b="0" noProof="0">
                <a:solidFill>
                  <a:schemeClr val="bg1"/>
                </a:solidFill>
                <a:cs typeface="Arial" pitchFamily="34" charset="0"/>
              </a:rPr>
              <a:pPr algn="ctr" fontAlgn="auto">
                <a:spcBef>
                  <a:spcPts val="0"/>
                </a:spcBef>
                <a:spcAft>
                  <a:spcPts val="0"/>
                </a:spcAft>
                <a:defRPr/>
              </a:pPr>
              <a:t>‹nr.›</a:t>
            </a:fld>
            <a:endParaRPr lang="nl-NL" sz="900" b="0" noProof="0" dirty="0">
              <a:solidFill>
                <a:schemeClr val="bg1"/>
              </a:solidFill>
              <a:cs typeface="Arial" pitchFamily="34" charset="0"/>
            </a:endParaRPr>
          </a:p>
        </p:txBody>
      </p:sp>
    </p:spTree>
    <p:extLst>
      <p:ext uri="{BB962C8B-B14F-4D97-AF65-F5344CB8AC3E}">
        <p14:creationId xmlns:p14="http://schemas.microsoft.com/office/powerpoint/2010/main" val="228343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BB7A2-9731-4FDD-BB80-56E820AB956C}"/>
              </a:ext>
            </a:extLst>
          </p:cNvPr>
          <p:cNvGraphicFramePr>
            <a:graphicFrameLocks noChangeAspect="1"/>
          </p:cNvGraphicFramePr>
          <p:nvPr userDrawn="1">
            <p:custDataLst>
              <p:tags r:id="rId1"/>
            </p:custDataLst>
            <p:extLst>
              <p:ext uri="{D42A27DB-BD31-4B8C-83A1-F6EECF244321}">
                <p14:modId xmlns:p14="http://schemas.microsoft.com/office/powerpoint/2010/main" val="3092090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BB7A2-9731-4FDD-BB80-56E820AB956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Freeform 13">
            <a:extLst>
              <a:ext uri="{FF2B5EF4-FFF2-40B4-BE49-F238E27FC236}">
                <a16:creationId xmlns:a16="http://schemas.microsoft.com/office/drawing/2014/main" id="{65A54E2A-2DC3-435D-8E51-FBB84F43AB3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9" y="692606"/>
            <a:ext cx="9600404" cy="601788"/>
          </a:xfrm>
          <a:prstGeom prst="rect">
            <a:avLst/>
          </a:prstGeom>
        </p:spPr>
        <p:txBody>
          <a:bodyPr vert="horz" lIns="0" tIns="4680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3013"/>
            <a:ext cx="9598022" cy="5010943"/>
          </a:xfrm>
          <a:prstGeom prst="rect">
            <a:avLst/>
          </a:prstGeom>
        </p:spPr>
        <p:txBody>
          <a:bodyPr lIns="0"/>
          <a:lstStyle>
            <a:lvl1pPr marL="171450" indent="-171450" rtl="0">
              <a:spcAft>
                <a:spcPts val="600"/>
              </a:spcAft>
              <a:buClr>
                <a:schemeClr val="accent2"/>
              </a:buClr>
              <a:buFont typeface="Arial" panose="020B0604020202020204" pitchFamily="34" charset="0"/>
              <a:buChar char="•"/>
              <a:defRPr sz="1600" b="0">
                <a:solidFill>
                  <a:schemeClr val="tx1"/>
                </a:solidFill>
              </a:defRPr>
            </a:lvl1pPr>
            <a:lvl2pPr marL="449263" indent="-171450" rtl="0">
              <a:spcAft>
                <a:spcPts val="600"/>
              </a:spcAft>
              <a:buClr>
                <a:schemeClr val="accent5"/>
              </a:buClr>
              <a:buFont typeface="Arial" panose="020B0604020202020204" pitchFamily="34" charset="0"/>
              <a:buChar char="̶"/>
              <a:defRPr sz="1400" b="0">
                <a:solidFill>
                  <a:schemeClr val="tx1"/>
                </a:solidFill>
              </a:defRPr>
            </a:lvl2pPr>
            <a:lvl3pPr marL="630238" indent="-171450" rtl="0">
              <a:spcAft>
                <a:spcPts val="600"/>
              </a:spcAft>
              <a:buClr>
                <a:schemeClr val="accent1"/>
              </a:buClr>
              <a:buFont typeface="Arial" panose="020B0604020202020204" pitchFamily="34" charset="0"/>
              <a:buChar char="•"/>
              <a:defRPr sz="1200" b="0">
                <a:solidFill>
                  <a:schemeClr val="tx1"/>
                </a:solidFill>
              </a:defRPr>
            </a:lvl3pPr>
            <a:lvl4pPr marL="896938" indent="-171450" rtl="0">
              <a:spcAft>
                <a:spcPts val="600"/>
              </a:spcAft>
              <a:buClr>
                <a:schemeClr val="accent5"/>
              </a:buClr>
              <a:buFont typeface="Arial" panose="020B0604020202020204" pitchFamily="34" charset="0"/>
              <a:buChar char="̶"/>
              <a:defRPr sz="1200" b="0">
                <a:solidFill>
                  <a:schemeClr val="tx1"/>
                </a:solidFill>
              </a:defRPr>
            </a:lvl4pPr>
            <a:lvl5pPr marL="1077913" indent="-171450" rtl="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5590035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orient="horz" pos="686" userDrawn="1">
          <p15:clr>
            <a:srgbClr val="FBAE40"/>
          </p15:clr>
        </p15:guide>
        <p15:guide id="6" orient="horz" pos="49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 dark">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360D417-1219-4DDA-ADDC-7499A82D83AD}"/>
              </a:ext>
            </a:extLst>
          </p:cNvPr>
          <p:cNvGraphicFramePr>
            <a:graphicFrameLocks noChangeAspect="1"/>
          </p:cNvGraphicFramePr>
          <p:nvPr userDrawn="1">
            <p:custDataLst>
              <p:tags r:id="rId1"/>
            </p:custDataLst>
            <p:extLst>
              <p:ext uri="{D42A27DB-BD31-4B8C-83A1-F6EECF244321}">
                <p14:modId xmlns:p14="http://schemas.microsoft.com/office/powerpoint/2010/main" val="23400250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360D417-1219-4DDA-ADDC-7499A82D83A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EB5C3A99-81B2-4A78-BF9F-0B18B2ADD3A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bg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bg1"/>
                </a:solidFill>
              </a:defRPr>
            </a:lvl1pPr>
            <a:lvl2pPr marL="449263" indent="-171450">
              <a:spcAft>
                <a:spcPts val="600"/>
              </a:spcAft>
              <a:buClr>
                <a:schemeClr val="bg1"/>
              </a:buClr>
              <a:buFont typeface="Arial" panose="020B0604020202020204" pitchFamily="34" charset="0"/>
              <a:buChar char="̶"/>
              <a:defRPr sz="1400" b="0">
                <a:solidFill>
                  <a:schemeClr val="bg1"/>
                </a:solidFill>
              </a:defRPr>
            </a:lvl2pPr>
            <a:lvl3pPr marL="630238" indent="-171450">
              <a:spcAft>
                <a:spcPts val="600"/>
              </a:spcAft>
              <a:buClr>
                <a:schemeClr val="bg1"/>
              </a:buClr>
              <a:buFont typeface="Arial" panose="020B0604020202020204" pitchFamily="34" charset="0"/>
              <a:buChar char="•"/>
              <a:defRPr sz="1200" b="0">
                <a:solidFill>
                  <a:schemeClr val="bg1"/>
                </a:solidFill>
              </a:defRPr>
            </a:lvl3pPr>
            <a:lvl4pPr marL="896938" indent="-171450">
              <a:spcAft>
                <a:spcPts val="600"/>
              </a:spcAft>
              <a:buClr>
                <a:schemeClr val="bg1"/>
              </a:buClr>
              <a:buFont typeface="Arial" panose="020B0604020202020204" pitchFamily="34" charset="0"/>
              <a:buChar char="̶"/>
              <a:defRPr sz="1200" b="0">
                <a:solidFill>
                  <a:schemeClr val="bg1"/>
                </a:solidFill>
              </a:defRPr>
            </a:lvl4pPr>
            <a:lvl5pPr marL="1077913" indent="-171450">
              <a:spcAft>
                <a:spcPts val="600"/>
              </a:spcAft>
              <a:buClr>
                <a:schemeClr val="accent2"/>
              </a:buClr>
              <a:buFont typeface="Arial" panose="020B0604020202020204" pitchFamily="34" charset="0"/>
              <a:buChar char="•"/>
              <a:defRPr sz="1200" b="0">
                <a:solidFill>
                  <a:schemeClr val="bg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Vrije vorm: vorm 7">
            <a:extLst>
              <a:ext uri="{FF2B5EF4-FFF2-40B4-BE49-F238E27FC236}">
                <a16:creationId xmlns:a16="http://schemas.microsoft.com/office/drawing/2014/main" id="{AA955A63-5F22-4FC8-BF8F-E40C90768EF8}"/>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46300490"/>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 + 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34242A8-4673-4F98-9C1D-D29F1D11E711}"/>
              </a:ext>
            </a:extLst>
          </p:cNvPr>
          <p:cNvGraphicFramePr>
            <a:graphicFrameLocks noChangeAspect="1"/>
          </p:cNvGraphicFramePr>
          <p:nvPr userDrawn="1">
            <p:custDataLst>
              <p:tags r:id="rId1"/>
            </p:custDataLst>
            <p:extLst>
              <p:ext uri="{D42A27DB-BD31-4B8C-83A1-F6EECF244321}">
                <p14:modId xmlns:p14="http://schemas.microsoft.com/office/powerpoint/2010/main" val="9484997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34242A8-4673-4F98-9C1D-D29F1D11E71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74B3BFE1-BFBB-431A-8FCE-214226F4487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5" cy="601788"/>
          </a:xfrm>
          <a:prstGeom prst="rect">
            <a:avLst/>
          </a:prstGeom>
        </p:spPr>
        <p:txBody>
          <a:bodyPr vert="horz" lIns="0" tIns="46800" rIns="0"/>
          <a:lstStyle>
            <a:lvl1pPr>
              <a:defRPr sz="2800" b="1">
                <a:solidFill>
                  <a:schemeClr val="accent1"/>
                </a:solidFill>
              </a:defRPr>
            </a:lvl1pPr>
          </a:lstStyle>
          <a:p>
            <a:r>
              <a:rPr lang="nl-NL" noProof="0" dirty="0"/>
              <a:t>Titel</a:t>
            </a:r>
          </a:p>
        </p:txBody>
      </p:sp>
      <p:sp>
        <p:nvSpPr>
          <p:cNvPr id="10" name="Tijdelijke aanduiding voor inhoud 3">
            <a:extLst>
              <a:ext uri="{FF2B5EF4-FFF2-40B4-BE49-F238E27FC236}">
                <a16:creationId xmlns:a16="http://schemas.microsoft.com/office/drawing/2014/main" id="{D1FF5AB7-60D8-4735-9375-906F4A2BBDB4}"/>
              </a:ext>
            </a:extLst>
          </p:cNvPr>
          <p:cNvSpPr>
            <a:spLocks noGrp="1"/>
          </p:cNvSpPr>
          <p:nvPr>
            <p:ph sz="quarter" idx="11" hasCustomPrompt="1"/>
          </p:nvPr>
        </p:nvSpPr>
        <p:spPr>
          <a:xfrm>
            <a:off x="1055688" y="1242000"/>
            <a:ext cx="9470217" cy="49952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000" b="0">
                <a:solidFill>
                  <a:schemeClr val="tx1"/>
                </a:solidFill>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a:t>
            </a:r>
            <a:r>
              <a:rPr lang="en-GB" noProof="0" dirty="0"/>
              <a:t>
</a:t>
            </a:r>
          </a:p>
        </p:txBody>
      </p:sp>
    </p:spTree>
    <p:extLst>
      <p:ext uri="{BB962C8B-B14F-4D97-AF65-F5344CB8AC3E}">
        <p14:creationId xmlns:p14="http://schemas.microsoft.com/office/powerpoint/2010/main" val="126041993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amp;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1F2D52-2C29-4FEB-98B0-14D3A277C489}"/>
              </a:ext>
            </a:extLst>
          </p:cNvPr>
          <p:cNvGraphicFramePr>
            <a:graphicFrameLocks noChangeAspect="1"/>
          </p:cNvGraphicFramePr>
          <p:nvPr userDrawn="1">
            <p:custDataLst>
              <p:tags r:id="rId1"/>
            </p:custDataLst>
            <p:extLst>
              <p:ext uri="{D42A27DB-BD31-4B8C-83A1-F6EECF244321}">
                <p14:modId xmlns:p14="http://schemas.microsoft.com/office/powerpoint/2010/main" val="2901778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31F2D52-2C29-4FEB-98B0-14D3A277C4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44779C74-4B25-4514-922E-08CD0BC3D96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7" y="691200"/>
            <a:ext cx="947102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4572000"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242000"/>
            <a:ext cx="4574646" cy="500380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Tree>
    <p:extLst>
      <p:ext uri="{BB962C8B-B14F-4D97-AF65-F5344CB8AC3E}">
        <p14:creationId xmlns:p14="http://schemas.microsoft.com/office/powerpoint/2010/main" val="849253789"/>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en subtitel+inhou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593AB0A-9FEC-47B7-A574-5DF575838C81}"/>
              </a:ext>
            </a:extLst>
          </p:cNvPr>
          <p:cNvGraphicFramePr>
            <a:graphicFrameLocks noChangeAspect="1"/>
          </p:cNvGraphicFramePr>
          <p:nvPr userDrawn="1">
            <p:custDataLst>
              <p:tags r:id="rId1"/>
            </p:custDataLst>
            <p:extLst>
              <p:ext uri="{D42A27DB-BD31-4B8C-83A1-F6EECF244321}">
                <p14:modId xmlns:p14="http://schemas.microsoft.com/office/powerpoint/2010/main" val="3186757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593AB0A-9FEC-47B7-A574-5DF575838C8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63ADBBD9-FDDC-4D41-937C-A87835AF021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5688" y="1824613"/>
            <a:ext cx="9470495" cy="441267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9469324" cy="582613"/>
          </a:xfrm>
          <a:prstGeom prst="rect">
            <a:avLst/>
          </a:prstGeom>
        </p:spPr>
        <p:txBody>
          <a:bodyPr lIns="0"/>
          <a:lstStyle>
            <a:lvl1pPr>
              <a:defRPr lang="en-US" sz="1600" b="1" kern="1200" noProof="0" dirty="0">
                <a:solidFill>
                  <a:schemeClr val="accent2"/>
                </a:solidFill>
                <a:latin typeface="+mn-lt"/>
                <a:ea typeface="+mn-ea"/>
                <a:cs typeface="+mn-cs"/>
              </a:defRPr>
            </a:lvl1pPr>
            <a:lvl2pPr>
              <a:defRPr lang="en-US" sz="1600" b="1" kern="1200" noProof="0" dirty="0" smtClean="0">
                <a:solidFill>
                  <a:schemeClr val="accent2"/>
                </a:solidFill>
                <a:latin typeface="+mn-lt"/>
                <a:ea typeface="+mn-ea"/>
                <a:cs typeface="+mn-cs"/>
              </a:defRPr>
            </a:lvl2pPr>
            <a:lvl3pPr>
              <a:defRPr lang="en-US" sz="1200" b="0" kern="1200" noProof="0" dirty="0" smtClean="0">
                <a:solidFill>
                  <a:schemeClr val="accent6"/>
                </a:solidFill>
                <a:latin typeface="+mn-lt"/>
                <a:ea typeface="+mn-ea"/>
                <a:cs typeface="+mn-cs"/>
              </a:defRPr>
            </a:lvl3pPr>
          </a:lstStyle>
          <a:p>
            <a:pPr lvl="0"/>
            <a:r>
              <a:rPr lang="nl-NL" noProof="0" dirty="0"/>
              <a:t>Titel</a:t>
            </a:r>
          </a:p>
          <a:p>
            <a:pPr lvl="2"/>
            <a:r>
              <a:rPr lang="nl-NL" noProof="0" dirty="0"/>
              <a:t>Notatie</a:t>
            </a:r>
            <a:r>
              <a:rPr lang="en-GB" noProof="0" dirty="0"/>
              <a:t>
</a:t>
            </a:r>
          </a:p>
        </p:txBody>
      </p:sp>
    </p:spTree>
    <p:extLst>
      <p:ext uri="{BB962C8B-B14F-4D97-AF65-F5344CB8AC3E}">
        <p14:creationId xmlns:p14="http://schemas.microsoft.com/office/powerpoint/2010/main" val="213303117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7ED0D79-8B3D-4548-A083-F9074C6A5CFE}"/>
              </a:ext>
            </a:extLst>
          </p:cNvPr>
          <p:cNvGraphicFramePr>
            <a:graphicFrameLocks noChangeAspect="1"/>
          </p:cNvGraphicFramePr>
          <p:nvPr userDrawn="1">
            <p:custDataLst>
              <p:tags r:id="rId1"/>
            </p:custDataLst>
            <p:extLst>
              <p:ext uri="{D42A27DB-BD31-4B8C-83A1-F6EECF244321}">
                <p14:modId xmlns:p14="http://schemas.microsoft.com/office/powerpoint/2010/main" val="32009379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7ED0D79-8B3D-4548-A083-F9074C6A5CF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AAC7293A-94DA-4F3D-BC4D-65590A2824A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4184" y="1242000"/>
            <a:ext cx="4572000" cy="582613"/>
          </a:xfrm>
          <a:prstGeom prst="rect">
            <a:avLst/>
          </a:prstGeom>
        </p:spPr>
        <p:txBody>
          <a:bodyPr lIns="0"/>
          <a:lstStyle>
            <a:lvl1pPr>
              <a:defRPr sz="1600"/>
            </a:lvl1pPr>
            <a:lvl2pPr>
              <a:defRPr sz="1200" b="0">
                <a:solidFill>
                  <a:schemeClr val="accent6"/>
                </a:solidFill>
              </a:defRPr>
            </a:lvl2pPr>
          </a:lstStyle>
          <a:p>
            <a:pPr lvl="0"/>
            <a:r>
              <a:rPr lang="en-GB" noProof="0" dirty="0" err="1"/>
              <a:t>Titel</a:t>
            </a:r>
            <a:endParaRPr lang="en-GB" noProof="0" dirty="0"/>
          </a:p>
          <a:p>
            <a:pPr lvl="1"/>
            <a:r>
              <a:rPr lang="nl-NL" noProof="0" dirty="0"/>
              <a:t>Notatie</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6860" y="1825200"/>
            <a:ext cx="4570828"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4572000" cy="582613"/>
          </a:xfrm>
          <a:prstGeom prst="rect">
            <a:avLst/>
          </a:prstGeom>
        </p:spPr>
        <p:txBody>
          <a:bodyPr lIns="0"/>
          <a:lstStyle>
            <a:lvl1pPr>
              <a:defRPr sz="1600"/>
            </a:lvl1pPr>
            <a:lvl2pPr>
              <a:defRPr lang="nl-NL" sz="1200" b="0" kern="1200" noProof="0" dirty="0">
                <a:solidFill>
                  <a:schemeClr val="accent6"/>
                </a:solidFill>
                <a:latin typeface="+mn-lt"/>
                <a:ea typeface="+mn-ea"/>
                <a:cs typeface="+mn-cs"/>
              </a:defRPr>
            </a:lvl2pPr>
          </a:lstStyle>
          <a:p>
            <a:pPr lvl="0"/>
            <a:r>
              <a:rPr lang="nl-NL" noProof="0" dirty="0"/>
              <a:t>Titel</a:t>
            </a:r>
          </a:p>
          <a:p>
            <a:pPr marL="0" lvl="1" indent="0" algn="l" defTabSz="685800" rtl="0" eaLnBrk="1" latinLnBrk="0" hangingPunct="1">
              <a:lnSpc>
                <a:spcPct val="100000"/>
              </a:lnSpc>
              <a:spcBef>
                <a:spcPts val="0"/>
              </a:spcBef>
              <a:buFont typeface="Arial" panose="020B0604020202020204" pitchFamily="34" charset="0"/>
              <a:buNone/>
            </a:pPr>
            <a:r>
              <a:rPr lang="nl-NL" noProof="0" dirty="0"/>
              <a:t>Notatie</a:t>
            </a:r>
          </a:p>
        </p:txBody>
      </p:sp>
    </p:spTree>
    <p:extLst>
      <p:ext uri="{BB962C8B-B14F-4D97-AF65-F5344CB8AC3E}">
        <p14:creationId xmlns:p14="http://schemas.microsoft.com/office/powerpoint/2010/main" val="162808837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22E769-A2CD-4E9E-ABA3-C5EF29E9FDB5}"/>
              </a:ext>
            </a:extLst>
          </p:cNvPr>
          <p:cNvGraphicFramePr>
            <a:graphicFrameLocks noChangeAspect="1"/>
          </p:cNvGraphicFramePr>
          <p:nvPr userDrawn="1">
            <p:custDataLst>
              <p:tags r:id="rId1"/>
            </p:custDataLst>
            <p:extLst>
              <p:ext uri="{D42A27DB-BD31-4B8C-83A1-F6EECF244321}">
                <p14:modId xmlns:p14="http://schemas.microsoft.com/office/powerpoint/2010/main" val="41009573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22E769-A2CD-4E9E-ABA3-C5EF29E9FDB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2CE320BC-2A01-48F9-AF9C-05CC54FB6FEE}"/>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199"/>
            <a:ext cx="4572000" cy="4412087"/>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5954182" y="1825200"/>
            <a:ext cx="457200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6" name="Tijdelijke aanduiding voor tekst 7">
            <a:extLst>
              <a:ext uri="{FF2B5EF4-FFF2-40B4-BE49-F238E27FC236}">
                <a16:creationId xmlns:a16="http://schemas.microsoft.com/office/drawing/2014/main" id="{01415FD0-867D-4E84-AC91-79B28EE65678}"/>
              </a:ext>
            </a:extLst>
          </p:cNvPr>
          <p:cNvSpPr>
            <a:spLocks noGrp="1"/>
          </p:cNvSpPr>
          <p:nvPr>
            <p:ph type="body" sz="quarter" idx="12" hasCustomPrompt="1"/>
          </p:nvPr>
        </p:nvSpPr>
        <p:spPr>
          <a:xfrm>
            <a:off x="5954183"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1079034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C3325BB-A370-45A4-8116-720CAFD297B4}"/>
              </a:ext>
            </a:extLst>
          </p:cNvPr>
          <p:cNvGraphicFramePr>
            <a:graphicFrameLocks noChangeAspect="1"/>
          </p:cNvGraphicFramePr>
          <p:nvPr userDrawn="1">
            <p:custDataLst>
              <p:tags r:id="rId30"/>
            </p:custDataLst>
            <p:extLst>
              <p:ext uri="{D42A27DB-BD31-4B8C-83A1-F6EECF244321}">
                <p14:modId xmlns:p14="http://schemas.microsoft.com/office/powerpoint/2010/main" val="1279413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1" imgW="306" imgH="306" progId="TCLayout.ActiveDocument.1">
                  <p:embed/>
                </p:oleObj>
              </mc:Choice>
              <mc:Fallback>
                <p:oleObj name="think-cell Slide" r:id="rId31" imgW="306" imgH="306" progId="TCLayout.ActiveDocument.1">
                  <p:embed/>
                  <p:pic>
                    <p:nvPicPr>
                      <p:cNvPr id="2" name="Object 1" hidden="1">
                        <a:extLst>
                          <a:ext uri="{FF2B5EF4-FFF2-40B4-BE49-F238E27FC236}">
                            <a16:creationId xmlns:a16="http://schemas.microsoft.com/office/drawing/2014/main" id="{9C3325BB-A370-45A4-8116-720CAFD297B4}"/>
                          </a:ext>
                        </a:extLst>
                      </p:cNvPr>
                      <p:cNvPicPr/>
                      <p:nvPr/>
                    </p:nvPicPr>
                    <p:blipFill>
                      <a:blip r:embed="rId32"/>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03E817B6-CAEB-4F58-A0D5-6014A595C65D}"/>
              </a:ext>
            </a:extLst>
          </p:cNvPr>
          <p:cNvSpPr txBox="1"/>
          <p:nvPr userDrawn="1"/>
        </p:nvSpPr>
        <p:spPr>
          <a:xfrm>
            <a:off x="173283" y="6184856"/>
            <a:ext cx="1726537" cy="369332"/>
          </a:xfrm>
          <a:prstGeom prst="rect">
            <a:avLst/>
          </a:prstGeom>
          <a:noFill/>
        </p:spPr>
        <p:txBody>
          <a:bodyPr wrap="square" lIns="0" rIns="0" rtlCol="0">
            <a:spAutoFit/>
          </a:bodyPr>
          <a:lstStyle/>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Janneke Bosma</a:t>
            </a:r>
          </a:p>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Materiaalpaspoort/Digitaal Product Paspoort
</a:t>
            </a:r>
            <a:endParaRPr lang="en-GB" sz="600" b="1" kern="1200" noProof="0" dirty="0">
              <a:solidFill>
                <a:schemeClr val="accent2"/>
              </a:solidFill>
              <a:latin typeface="+mn-lt"/>
              <a:ea typeface="+mn-ea"/>
              <a:cs typeface="+mn-cs"/>
            </a:endParaRPr>
          </a:p>
        </p:txBody>
      </p:sp>
    </p:spTree>
    <p:extLst>
      <p:ext uri="{BB962C8B-B14F-4D97-AF65-F5344CB8AC3E}">
        <p14:creationId xmlns:p14="http://schemas.microsoft.com/office/powerpoint/2010/main" val="2482416604"/>
      </p:ext>
    </p:extLst>
  </p:cSld>
  <p:clrMap bg1="lt1" tx1="dk1" bg2="lt2" tx2="dk2" accent1="accent1" accent2="accent2" accent3="accent3" accent4="accent4" accent5="accent5" accent6="accent6" hlink="hlink" folHlink="folHlink"/>
  <p:sldLayoutIdLst>
    <p:sldLayoutId id="2147483689" r:id="rId1"/>
    <p:sldLayoutId id="2147483651" r:id="rId2"/>
    <p:sldLayoutId id="2147483684" r:id="rId3"/>
    <p:sldLayoutId id="2147483688" r:id="rId4"/>
    <p:sldLayoutId id="2147483668" r:id="rId5"/>
    <p:sldLayoutId id="2147483669" r:id="rId6"/>
    <p:sldLayoutId id="2147483671" r:id="rId7"/>
    <p:sldLayoutId id="2147483683" r:id="rId8"/>
    <p:sldLayoutId id="2147483686" r:id="rId9"/>
    <p:sldLayoutId id="2147483687" r:id="rId10"/>
    <p:sldLayoutId id="2147483650" r:id="rId11"/>
    <p:sldLayoutId id="2147483654" r:id="rId12"/>
    <p:sldLayoutId id="2147483679" r:id="rId13"/>
    <p:sldLayoutId id="2147483676" r:id="rId14"/>
    <p:sldLayoutId id="2147483677" r:id="rId15"/>
    <p:sldLayoutId id="2147483673" r:id="rId16"/>
    <p:sldLayoutId id="2147483682" r:id="rId17"/>
    <p:sldLayoutId id="2147483674" r:id="rId18"/>
    <p:sldLayoutId id="2147483670" r:id="rId19"/>
    <p:sldLayoutId id="2147483675" r:id="rId20"/>
    <p:sldLayoutId id="2147483678" r:id="rId21"/>
    <p:sldLayoutId id="2147483649" r:id="rId22"/>
    <p:sldLayoutId id="2147483681" r:id="rId23"/>
    <p:sldLayoutId id="2147483661" r:id="rId24"/>
    <p:sldLayoutId id="2147483680" r:id="rId25"/>
    <p:sldLayoutId id="2147483685" r:id="rId26"/>
    <p:sldLayoutId id="2147483691" r:id="rId27"/>
    <p:sldLayoutId id="2147483693" r:id="rId2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2pPr>
      <a:lvl3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3pPr>
      <a:lvl4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4pPr>
      <a:lvl5pPr marL="0" indent="0" algn="l" defTabSz="685800" rtl="0" eaLnBrk="1" latinLnBrk="0" hangingPunct="1">
        <a:lnSpc>
          <a:spcPct val="100000"/>
        </a:lnSpc>
        <a:spcBef>
          <a:spcPts val="0"/>
        </a:spcBef>
        <a:buFont typeface="Arial" panose="020B0604020202020204" pitchFamily="34" charset="0"/>
        <a:buNone/>
        <a:defRPr lang="en-GB" sz="600" b="1" kern="1200" dirty="0">
          <a:solidFill>
            <a:schemeClr val="accent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30" userDrawn="1">
          <p15:clr>
            <a:srgbClr val="F26B43"/>
          </p15:clr>
        </p15:guide>
        <p15:guide id="2" pos="3636" userDrawn="1">
          <p15:clr>
            <a:srgbClr val="F26B43"/>
          </p15:clr>
        </p15:guide>
        <p15:guide id="3" pos="37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0.x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D0F40A7-290D-4B44-85DF-DDCFAD898D28}"/>
              </a:ext>
            </a:extLst>
          </p:cNvPr>
          <p:cNvGraphicFramePr>
            <a:graphicFrameLocks noChangeAspect="1"/>
          </p:cNvGraphicFramePr>
          <p:nvPr>
            <p:custDataLst>
              <p:tags r:id="rId1"/>
            </p:custDataLst>
            <p:extLst>
              <p:ext uri="{D42A27DB-BD31-4B8C-83A1-F6EECF244321}">
                <p14:modId xmlns:p14="http://schemas.microsoft.com/office/powerpoint/2010/main" val="3809351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6" name="Object 5" hidden="1">
                        <a:extLst>
                          <a:ext uri="{FF2B5EF4-FFF2-40B4-BE49-F238E27FC236}">
                            <a16:creationId xmlns:a16="http://schemas.microsoft.com/office/drawing/2014/main" id="{AD0F40A7-290D-4B44-85DF-DDCFAD898D2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Tijdelijke aanduiding voor afbeelding 6" descr="Afbeelding met lucht, buiten&#10;&#10;Automatisch gegenereerde beschrijving">
            <a:extLst>
              <a:ext uri="{FF2B5EF4-FFF2-40B4-BE49-F238E27FC236}">
                <a16:creationId xmlns:a16="http://schemas.microsoft.com/office/drawing/2014/main" id="{9C77DBFA-B09A-4E87-AFD3-B33C699A8F6F}"/>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a:stretch>
            <a:fillRect/>
          </a:stretch>
        </p:blipFill>
        <p:spPr>
          <a:xfrm>
            <a:off x="0" y="0"/>
            <a:ext cx="12192000" cy="6858000"/>
          </a:xfrm>
        </p:spPr>
      </p:pic>
      <p:sp>
        <p:nvSpPr>
          <p:cNvPr id="7" name="Vrije vorm: vorm 6">
            <a:extLst>
              <a:ext uri="{FF2B5EF4-FFF2-40B4-BE49-F238E27FC236}">
                <a16:creationId xmlns:a16="http://schemas.microsoft.com/office/drawing/2014/main" id="{15BEB678-0D6A-4E4C-88A8-36B07218DB38}"/>
              </a:ext>
            </a:extLst>
          </p:cNvPr>
          <p:cNvSpPr/>
          <p:nvPr/>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solidFill>
                <a:srgbClr val="248D37"/>
              </a:solidFill>
            </a:endParaRPr>
          </a:p>
        </p:txBody>
      </p:sp>
      <p:sp>
        <p:nvSpPr>
          <p:cNvPr id="4" name="Tijdelijke aanduiding voor tekst 3">
            <a:extLst>
              <a:ext uri="{FF2B5EF4-FFF2-40B4-BE49-F238E27FC236}">
                <a16:creationId xmlns:a16="http://schemas.microsoft.com/office/drawing/2014/main" id="{48B373E4-EB09-4637-B2B7-5BD0BAB8AFAE}"/>
              </a:ext>
            </a:extLst>
          </p:cNvPr>
          <p:cNvSpPr>
            <a:spLocks noGrp="1"/>
          </p:cNvSpPr>
          <p:nvPr>
            <p:ph type="body" sz="quarter" idx="11"/>
          </p:nvPr>
        </p:nvSpPr>
        <p:spPr>
          <a:xfrm>
            <a:off x="1514475" y="2505075"/>
            <a:ext cx="9010650" cy="1076325"/>
          </a:xfrm>
        </p:spPr>
        <p:txBody>
          <a:bodyPr/>
          <a:lstStyle/>
          <a:p>
            <a:r>
              <a:rPr lang="nl-NL" sz="3600" dirty="0"/>
              <a:t>Materiaal paspoorten en digitale product paspoorten in de bouw</a:t>
            </a:r>
            <a:endParaRPr lang="nl-NL" dirty="0"/>
          </a:p>
          <a:p>
            <a:endParaRPr lang="nl-NL" dirty="0"/>
          </a:p>
        </p:txBody>
      </p:sp>
      <p:sp>
        <p:nvSpPr>
          <p:cNvPr id="5" name="Tijdelijke aanduiding voor tekst 4">
            <a:extLst>
              <a:ext uri="{FF2B5EF4-FFF2-40B4-BE49-F238E27FC236}">
                <a16:creationId xmlns:a16="http://schemas.microsoft.com/office/drawing/2014/main" id="{9483F17B-649B-4894-81AB-15C182BABA90}"/>
              </a:ext>
            </a:extLst>
          </p:cNvPr>
          <p:cNvSpPr>
            <a:spLocks noGrp="1"/>
          </p:cNvSpPr>
          <p:nvPr>
            <p:ph type="body" sz="quarter" idx="12"/>
          </p:nvPr>
        </p:nvSpPr>
        <p:spPr>
          <a:xfrm>
            <a:off x="1514475" y="4972894"/>
            <a:ext cx="9010650" cy="1427906"/>
          </a:xfrm>
        </p:spPr>
        <p:txBody>
          <a:bodyPr/>
          <a:lstStyle/>
          <a:p>
            <a:r>
              <a:rPr lang="nl-NL" sz="2000" dirty="0"/>
              <a:t>Janneke Bosma</a:t>
            </a:r>
            <a:br>
              <a:rPr lang="nl-NL" sz="2000" dirty="0"/>
            </a:br>
            <a:r>
              <a:rPr lang="nl-NL" sz="2000" dirty="0"/>
              <a:t>jambosma@gmail.com</a:t>
            </a:r>
            <a:br>
              <a:rPr lang="nl-NL" sz="2000" dirty="0"/>
            </a:br>
            <a:r>
              <a:rPr lang="nl-NL" sz="2000" dirty="0"/>
              <a:t>Construction Management &amp; Engineering </a:t>
            </a:r>
            <a:br>
              <a:rPr lang="nl-NL" sz="2000" dirty="0"/>
            </a:br>
            <a:endParaRPr lang="nl-NL" dirty="0"/>
          </a:p>
        </p:txBody>
      </p:sp>
    </p:spTree>
    <p:extLst>
      <p:ext uri="{BB962C8B-B14F-4D97-AF65-F5344CB8AC3E}">
        <p14:creationId xmlns:p14="http://schemas.microsoft.com/office/powerpoint/2010/main" val="376967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a:t>Proces DPP</a:t>
            </a:r>
          </a:p>
        </p:txBody>
      </p:sp>
      <p:pic>
        <p:nvPicPr>
          <p:cNvPr id="4" name="Afbeelding 3">
            <a:extLst>
              <a:ext uri="{FF2B5EF4-FFF2-40B4-BE49-F238E27FC236}">
                <a16:creationId xmlns:a16="http://schemas.microsoft.com/office/drawing/2014/main" id="{FC15A39F-0BEE-B20B-F741-4B6AFD84EE05}"/>
              </a:ext>
            </a:extLst>
          </p:cNvPr>
          <p:cNvPicPr>
            <a:picLocks noChangeAspect="1"/>
          </p:cNvPicPr>
          <p:nvPr/>
        </p:nvPicPr>
        <p:blipFill>
          <a:blip r:embed="rId3"/>
          <a:stretch>
            <a:fillRect/>
          </a:stretch>
        </p:blipFill>
        <p:spPr>
          <a:xfrm>
            <a:off x="3189514" y="860937"/>
            <a:ext cx="6188296" cy="5461884"/>
          </a:xfrm>
          <a:prstGeom prst="rect">
            <a:avLst/>
          </a:prstGeom>
        </p:spPr>
      </p:pic>
    </p:spTree>
    <p:extLst>
      <p:ext uri="{BB962C8B-B14F-4D97-AF65-F5344CB8AC3E}">
        <p14:creationId xmlns:p14="http://schemas.microsoft.com/office/powerpoint/2010/main" val="382320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a:t>MP/DPP Selectie</a:t>
            </a:r>
          </a:p>
        </p:txBody>
      </p:sp>
      <p:sp>
        <p:nvSpPr>
          <p:cNvPr id="6" name="Text Placeholder 2">
            <a:extLst>
              <a:ext uri="{FF2B5EF4-FFF2-40B4-BE49-F238E27FC236}">
                <a16:creationId xmlns:a16="http://schemas.microsoft.com/office/drawing/2014/main" id="{4D405EDE-728B-F06C-45A9-B82CFF904625}"/>
              </a:ext>
            </a:extLst>
          </p:cNvPr>
          <p:cNvSpPr>
            <a:spLocks noGrp="1"/>
          </p:cNvSpPr>
          <p:nvPr>
            <p:ph type="body" sz="quarter" idx="10"/>
          </p:nvPr>
        </p:nvSpPr>
        <p:spPr>
          <a:xfrm>
            <a:off x="1049073" y="1983680"/>
            <a:ext cx="4572000" cy="3939600"/>
          </a:xfrm>
        </p:spPr>
        <p:txBody>
          <a:bodyPr/>
          <a:lstStyle/>
          <a:p>
            <a:pPr lvl="1">
              <a:buFont typeface="Arial" panose="020B0604020202020204" pitchFamily="34" charset="0"/>
              <a:buChar char="•"/>
            </a:pPr>
            <a:r>
              <a:rPr lang="en-US" dirty="0" err="1"/>
              <a:t>Bestaande</a:t>
            </a:r>
            <a:r>
              <a:rPr lang="en-US" dirty="0"/>
              <a:t> </a:t>
            </a:r>
            <a:r>
              <a:rPr lang="en-US" dirty="0" err="1"/>
              <a:t>materiaalpaspoorten</a:t>
            </a:r>
            <a:r>
              <a:rPr lang="en-US" dirty="0"/>
              <a:t>/</a:t>
            </a:r>
            <a:r>
              <a:rPr lang="en-US" dirty="0" err="1"/>
              <a:t>digitale</a:t>
            </a:r>
            <a:r>
              <a:rPr lang="en-US" dirty="0"/>
              <a:t> product </a:t>
            </a:r>
            <a:r>
              <a:rPr lang="en-US" dirty="0" err="1"/>
              <a:t>paspoorten</a:t>
            </a:r>
            <a:r>
              <a:rPr lang="en-US" dirty="0"/>
              <a:t> </a:t>
            </a:r>
            <a:r>
              <a:rPr lang="en-US" dirty="0" err="1"/>
              <a:t>vergeleken</a:t>
            </a:r>
            <a:r>
              <a:rPr lang="en-US" dirty="0"/>
              <a:t> op basis van de must haves (applicability) </a:t>
            </a:r>
            <a:r>
              <a:rPr lang="en-US" dirty="0" err="1"/>
              <a:t>en</a:t>
            </a:r>
            <a:r>
              <a:rPr lang="en-US" dirty="0"/>
              <a:t> de </a:t>
            </a:r>
            <a:r>
              <a:rPr lang="en-US" dirty="0" err="1"/>
              <a:t>algemene</a:t>
            </a:r>
            <a:r>
              <a:rPr lang="en-US" dirty="0"/>
              <a:t> </a:t>
            </a:r>
            <a:r>
              <a:rPr lang="en-US" dirty="0" err="1"/>
              <a:t>eisen</a:t>
            </a:r>
            <a:r>
              <a:rPr lang="en-US" dirty="0"/>
              <a:t>. </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err="1"/>
              <a:t>Voor</a:t>
            </a:r>
            <a:r>
              <a:rPr lang="en-US" dirty="0"/>
              <a:t> </a:t>
            </a:r>
            <a:r>
              <a:rPr lang="en-US" dirty="0" err="1"/>
              <a:t>algemene</a:t>
            </a:r>
            <a:r>
              <a:rPr lang="en-US" dirty="0"/>
              <a:t> </a:t>
            </a:r>
            <a:r>
              <a:rPr lang="en-US" dirty="0" err="1"/>
              <a:t>eisen</a:t>
            </a:r>
            <a:r>
              <a:rPr lang="en-US" dirty="0"/>
              <a:t>, </a:t>
            </a:r>
            <a:r>
              <a:rPr lang="en-US" dirty="0" err="1"/>
              <a:t>zie</a:t>
            </a:r>
            <a:r>
              <a:rPr lang="en-US" dirty="0"/>
              <a:t> de </a:t>
            </a:r>
            <a:r>
              <a:rPr lang="en-US" dirty="0" err="1"/>
              <a:t>voetnoot</a:t>
            </a:r>
            <a:r>
              <a:rPr lang="en-US" dirty="0"/>
              <a:t> </a:t>
            </a:r>
            <a:r>
              <a:rPr lang="en-US" dirty="0" err="1"/>
              <a:t>onder</a:t>
            </a:r>
            <a:r>
              <a:rPr lang="en-US" dirty="0"/>
              <a:t> </a:t>
            </a:r>
            <a:r>
              <a:rPr lang="en-US" dirty="0" err="1"/>
              <a:t>deze</a:t>
            </a:r>
            <a:r>
              <a:rPr lang="en-US" dirty="0"/>
              <a:t> dia.</a:t>
            </a:r>
          </a:p>
          <a:p>
            <a:pPr lvl="1">
              <a:buFont typeface="Arial" panose="020B0604020202020204" pitchFamily="34" charset="0"/>
              <a:buChar char="•"/>
            </a:pPr>
            <a:r>
              <a:rPr lang="en-US" dirty="0" err="1"/>
              <a:t>Voor</a:t>
            </a:r>
            <a:r>
              <a:rPr lang="en-US" dirty="0"/>
              <a:t> </a:t>
            </a:r>
            <a:r>
              <a:rPr lang="en-US" dirty="0" err="1"/>
              <a:t>uitleg</a:t>
            </a:r>
            <a:r>
              <a:rPr lang="en-US" dirty="0"/>
              <a:t> achter de score, </a:t>
            </a:r>
            <a:r>
              <a:rPr lang="en-US" dirty="0" err="1"/>
              <a:t>zie</a:t>
            </a:r>
            <a:r>
              <a:rPr lang="en-US" dirty="0"/>
              <a:t> Thesis. </a:t>
            </a:r>
          </a:p>
          <a:p>
            <a:pPr marL="277813" lvl="1" indent="0">
              <a:buNone/>
            </a:pPr>
            <a:endParaRPr lang="en-US" dirty="0"/>
          </a:p>
          <a:p>
            <a:pPr marL="277813" lvl="1" indent="0">
              <a:buNone/>
            </a:pPr>
            <a:endParaRPr lang="en-US" dirty="0"/>
          </a:p>
          <a:p>
            <a:pPr marL="277813" lvl="1" indent="0">
              <a:buNone/>
            </a:pPr>
            <a:endParaRPr lang="en-US" dirty="0"/>
          </a:p>
          <a:p>
            <a:pPr marL="277813" lvl="1" indent="0">
              <a:buNone/>
            </a:pPr>
            <a:endParaRPr lang="en-US" dirty="0"/>
          </a:p>
          <a:p>
            <a:pPr marL="277813" lvl="1" indent="0">
              <a:buNone/>
            </a:pPr>
            <a:endParaRPr lang="en-US" dirty="0"/>
          </a:p>
          <a:p>
            <a:pPr lvl="1"/>
            <a:endParaRPr lang="en-US" dirty="0"/>
          </a:p>
        </p:txBody>
      </p:sp>
      <p:pic>
        <p:nvPicPr>
          <p:cNvPr id="4" name="Afbeelding 3">
            <a:extLst>
              <a:ext uri="{FF2B5EF4-FFF2-40B4-BE49-F238E27FC236}">
                <a16:creationId xmlns:a16="http://schemas.microsoft.com/office/drawing/2014/main" id="{598D937C-75D0-C804-C9ED-5879BFD43656}"/>
              </a:ext>
            </a:extLst>
          </p:cNvPr>
          <p:cNvPicPr>
            <a:picLocks noChangeAspect="1"/>
          </p:cNvPicPr>
          <p:nvPr/>
        </p:nvPicPr>
        <p:blipFill rotWithShape="1">
          <a:blip r:embed="rId3"/>
          <a:srcRect l="6097" r="5287"/>
          <a:stretch/>
        </p:blipFill>
        <p:spPr>
          <a:xfrm>
            <a:off x="5736770" y="-87085"/>
            <a:ext cx="4789942" cy="6858000"/>
          </a:xfrm>
          <a:prstGeom prst="rect">
            <a:avLst/>
          </a:prstGeom>
        </p:spPr>
      </p:pic>
    </p:spTree>
    <p:extLst>
      <p:ext uri="{BB962C8B-B14F-4D97-AF65-F5344CB8AC3E}">
        <p14:creationId xmlns:p14="http://schemas.microsoft.com/office/powerpoint/2010/main" val="420100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a:t>Regelgeving en definities</a:t>
            </a:r>
          </a:p>
        </p:txBody>
      </p:sp>
      <p:sp>
        <p:nvSpPr>
          <p:cNvPr id="3" name="Tekstvak 2">
            <a:extLst>
              <a:ext uri="{FF2B5EF4-FFF2-40B4-BE49-F238E27FC236}">
                <a16:creationId xmlns:a16="http://schemas.microsoft.com/office/drawing/2014/main" id="{56EA1C4E-165E-6C51-C0EF-275C7FEE12F6}"/>
              </a:ext>
            </a:extLst>
          </p:cNvPr>
          <p:cNvSpPr txBox="1"/>
          <p:nvPr/>
        </p:nvSpPr>
        <p:spPr>
          <a:xfrm>
            <a:off x="1013730" y="1953110"/>
            <a:ext cx="10164539" cy="3754874"/>
          </a:xfrm>
          <a:prstGeom prst="rect">
            <a:avLst/>
          </a:prstGeom>
          <a:noFill/>
        </p:spPr>
        <p:txBody>
          <a:bodyPr wrap="square" rtlCol="0">
            <a:spAutoFit/>
          </a:bodyPr>
          <a:lstStyle/>
          <a:p>
            <a:r>
              <a:rPr lang="en-US" sz="2000" dirty="0" err="1">
                <a:latin typeface="Calibri" panose="020F0502020204030204" pitchFamily="34" charset="0"/>
                <a:ea typeface="Calibri" panose="020F0502020204030204" pitchFamily="34" charset="0"/>
                <a:cs typeface="Times New Roman" panose="02020603050405020304" pitchFamily="18" charset="0"/>
              </a:rPr>
              <a:t>Regelgeving</a:t>
            </a:r>
            <a:r>
              <a:rPr lang="en-US" sz="2000" dirty="0">
                <a:latin typeface="Calibri" panose="020F0502020204030204" pitchFamily="34" charset="0"/>
                <a:ea typeface="Calibri" panose="020F0502020204030204" pitchFamily="34" charset="0"/>
                <a:cs typeface="Times New Roman" panose="02020603050405020304" pitchFamily="18" charset="0"/>
              </a:rPr>
              <a:t> die (</a:t>
            </a:r>
            <a:r>
              <a:rPr lang="en-US" sz="2000" dirty="0" err="1">
                <a:latin typeface="Calibri" panose="020F0502020204030204" pitchFamily="34" charset="0"/>
                <a:ea typeface="Calibri" panose="020F0502020204030204" pitchFamily="34" charset="0"/>
                <a:cs typeface="Times New Roman" panose="02020603050405020304" pitchFamily="18" charset="0"/>
              </a:rPr>
              <a:t>mogelijk</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invloed</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heeft</a:t>
            </a:r>
            <a:r>
              <a:rPr lang="en-US" sz="2000" dirty="0">
                <a:latin typeface="Calibri" panose="020F0502020204030204" pitchFamily="34" charset="0"/>
                <a:ea typeface="Calibri" panose="020F0502020204030204" pitchFamily="34" charset="0"/>
                <a:cs typeface="Times New Roman" panose="02020603050405020304" pitchFamily="18" charset="0"/>
              </a:rPr>
              <a:t> op </a:t>
            </a:r>
            <a:r>
              <a:rPr lang="en-US" sz="2000" dirty="0" err="1">
                <a:latin typeface="Calibri" panose="020F0502020204030204" pitchFamily="34" charset="0"/>
                <a:ea typeface="Calibri" panose="020F0502020204030204" pitchFamily="34" charset="0"/>
                <a:cs typeface="Times New Roman" panose="02020603050405020304" pitchFamily="18" charset="0"/>
              </a:rPr>
              <a:t>een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dpp</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NEN 2767 &amp; NEN 2660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ISO 15926 &amp; open standard CB-NL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CSRD &amp; ESRS E5 (</a:t>
            </a:r>
            <a:r>
              <a:rPr lang="en-US" sz="2000" dirty="0" err="1">
                <a:latin typeface="Calibri" panose="020F0502020204030204" pitchFamily="34" charset="0"/>
                <a:ea typeface="Calibri" panose="020F0502020204030204" pitchFamily="34" charset="0"/>
                <a:cs typeface="Times New Roman" panose="02020603050405020304" pitchFamily="18" charset="0"/>
              </a:rPr>
              <a:t>gebruik</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termonoloy</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EU Taxonomy (?)</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err="1">
                <a:latin typeface="Calibri" panose="020F0502020204030204" pitchFamily="34" charset="0"/>
                <a:ea typeface="Calibri" panose="020F0502020204030204" pitchFamily="34" charset="0"/>
                <a:cs typeface="Times New Roman" panose="02020603050405020304" pitchFamily="18" charset="0"/>
              </a:rPr>
              <a:t>Definitie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verschillen</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Er </a:t>
            </a:r>
            <a:r>
              <a:rPr lang="en-US" sz="2000" dirty="0" err="1">
                <a:latin typeface="Calibri" panose="020F0502020204030204" pitchFamily="34" charset="0"/>
                <a:ea typeface="Calibri" panose="020F0502020204030204" pitchFamily="34" charset="0"/>
                <a:cs typeface="Times New Roman" panose="02020603050405020304" pitchFamily="18" charset="0"/>
              </a:rPr>
              <a:t>zijn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verschillende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meningen</a:t>
            </a:r>
            <a:r>
              <a:rPr lang="en-US" sz="2000" dirty="0">
                <a:latin typeface="Calibri" panose="020F0502020204030204" pitchFamily="34" charset="0"/>
                <a:ea typeface="Calibri" panose="020F0502020204030204" pitchFamily="34" charset="0"/>
                <a:cs typeface="Times New Roman" panose="02020603050405020304" pitchFamily="18" charset="0"/>
              </a:rPr>
              <a:t> over wat </a:t>
            </a:r>
            <a:r>
              <a:rPr lang="en-US" sz="2000" dirty="0" err="1">
                <a:latin typeface="Calibri" panose="020F0502020204030204" pitchFamily="34" charset="0"/>
                <a:ea typeface="Calibri" panose="020F0502020204030204" pitchFamily="34" charset="0"/>
                <a:cs typeface="Times New Roman" panose="02020603050405020304" pitchFamily="18" charset="0"/>
              </a:rPr>
              <a:t>als</a:t>
            </a:r>
            <a:r>
              <a:rPr lang="en-US" sz="2000" dirty="0">
                <a:latin typeface="Calibri" panose="020F0502020204030204" pitchFamily="34" charset="0"/>
                <a:ea typeface="Calibri" panose="020F0502020204030204" pitchFamily="34" charset="0"/>
                <a:cs typeface="Times New Roman" panose="02020603050405020304" pitchFamily="18" charset="0"/>
              </a:rPr>
              <a:t> product / </a:t>
            </a:r>
            <a:r>
              <a:rPr lang="en-US" sz="2000" dirty="0" err="1">
                <a:latin typeface="Calibri" panose="020F0502020204030204" pitchFamily="34" charset="0"/>
                <a:ea typeface="Calibri" panose="020F0502020204030204" pitchFamily="34" charset="0"/>
                <a:cs typeface="Times New Roman" panose="02020603050405020304" pitchFamily="18" charset="0"/>
              </a:rPr>
              <a:t>materiaal</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etc</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wordt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gedefinieerd</a:t>
            </a:r>
            <a:r>
              <a:rPr lang="en-US" sz="2000" dirty="0">
                <a:latin typeface="Calibri" panose="020F0502020204030204" pitchFamily="34" charset="0"/>
                <a:ea typeface="Calibri" panose="020F0502020204030204" pitchFamily="34" charset="0"/>
                <a:cs typeface="Times New Roman" panose="02020603050405020304" pitchFamily="18" charset="0"/>
              </a:rPr>
              <a:t>. </a:t>
            </a:r>
          </a:p>
          <a:p>
            <a:pPr marL="342900" indent="-342900">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Hetzelfde</a:t>
            </a:r>
            <a:r>
              <a:rPr lang="en-US" sz="2000" dirty="0">
                <a:latin typeface="Calibri" panose="020F0502020204030204" pitchFamily="34" charset="0"/>
                <a:ea typeface="Calibri" panose="020F0502020204030204" pitchFamily="34" charset="0"/>
                <a:cs typeface="Times New Roman" panose="02020603050405020304" pitchFamily="18" charset="0"/>
              </a:rPr>
              <a:t> geld </a:t>
            </a:r>
            <a:r>
              <a:rPr lang="en-US" sz="2000" dirty="0" err="1">
                <a:latin typeface="Calibri" panose="020F0502020204030204" pitchFamily="34" charset="0"/>
                <a:ea typeface="Calibri" panose="020F0502020204030204" pitchFamily="34" charset="0"/>
                <a:cs typeface="Times New Roman" panose="02020603050405020304" pitchFamily="18" charset="0"/>
              </a:rPr>
              <a:t>voor</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recycelen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hergebruiken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ik</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heb</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definitie</a:t>
            </a:r>
            <a:r>
              <a:rPr lang="en-US" sz="2000" dirty="0">
                <a:latin typeface="Calibri" panose="020F0502020204030204" pitchFamily="34" charset="0"/>
                <a:ea typeface="Calibri" panose="020F0502020204030204" pitchFamily="34" charset="0"/>
                <a:cs typeface="Times New Roman" panose="02020603050405020304" pitchFamily="18" charset="0"/>
              </a:rPr>
              <a:t> CSRD &amp; ESRS E5 </a:t>
            </a:r>
            <a:r>
              <a:rPr lang="en-US" sz="2000" dirty="0" err="1">
                <a:latin typeface="Calibri" panose="020F0502020204030204" pitchFamily="34" charset="0"/>
                <a:ea typeface="Calibri" panose="020F0502020204030204" pitchFamily="34" charset="0"/>
                <a:cs typeface="Times New Roman" panose="02020603050405020304" pitchFamily="18" charset="0"/>
              </a:rPr>
              <a:t>gebruikt</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425859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een materiaalpaspoort</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Tekstvak 2">
            <a:extLst>
              <a:ext uri="{FF2B5EF4-FFF2-40B4-BE49-F238E27FC236}">
                <a16:creationId xmlns:a16="http://schemas.microsoft.com/office/drawing/2014/main" id="{DA363DEE-C969-5405-9BB4-436FEF67A4FB}"/>
              </a:ext>
            </a:extLst>
          </p:cNvPr>
          <p:cNvSpPr txBox="1"/>
          <p:nvPr/>
        </p:nvSpPr>
        <p:spPr>
          <a:xfrm>
            <a:off x="1013730" y="2364590"/>
            <a:ext cx="10164539" cy="1908215"/>
          </a:xfrm>
          <a:prstGeom prst="rect">
            <a:avLst/>
          </a:prstGeom>
          <a:noFill/>
        </p:spPr>
        <p:txBody>
          <a:bodyPr wrap="square" rtlCol="0">
            <a:spAutoFit/>
          </a:bodyPr>
          <a:lstStyle/>
          <a:p>
            <a:r>
              <a:rPr lang="en-US" sz="2000" i="1" dirty="0">
                <a:effectLst/>
                <a:latin typeface="Calibri" panose="020F0502020204030204" pitchFamily="34" charset="0"/>
                <a:ea typeface="Calibri" panose="020F0502020204030204" pitchFamily="34" charset="0"/>
                <a:cs typeface="Times New Roman" panose="02020603050405020304" pitchFamily="18" charset="0"/>
              </a:rPr>
              <a:t>“A material passport (or product passport) is a digital interface composing a certified identity of a single identifiable product by accessing the set of life cycle registrations linked to this object in order to yield insight into the sustainability and circularity characteristics, the circular value estimation, and the circular opportunities for both that product and its underlying component and materials.” </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(van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Capelleveen</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et al., 2023)</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1539123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een materiaalpaspoort</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1013730" y="2364590"/>
            <a:ext cx="10164539"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Digitale</a:t>
            </a:r>
            <a:r>
              <a:rPr lang="en-US" sz="2000" dirty="0">
                <a:effectLst/>
                <a:latin typeface="Calibri" panose="020F0502020204030204" pitchFamily="34" charset="0"/>
                <a:ea typeface="Calibri" panose="020F0502020204030204" pitchFamily="34" charset="0"/>
                <a:cs typeface="Times New Roman" panose="02020603050405020304" pitchFamily="18" charset="0"/>
              </a:rPr>
              <a:t> interface;</a:t>
            </a:r>
          </a:p>
          <a:p>
            <a:pPr marL="342900" indent="-342900">
              <a:buFont typeface="Arial" panose="020B0604020202020204" pitchFamily="34" charset="0"/>
              <a:buChar char="•"/>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Alleenstaand</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identificeerbaar</a:t>
            </a:r>
            <a:r>
              <a:rPr lang="en-US" sz="2000" dirty="0">
                <a:effectLst/>
                <a:latin typeface="Calibri" panose="020F0502020204030204" pitchFamily="34" charset="0"/>
                <a:ea typeface="Calibri" panose="020F0502020204030204" pitchFamily="34" charset="0"/>
                <a:cs typeface="Times New Roman" panose="02020603050405020304" pitchFamily="18" charset="0"/>
              </a:rPr>
              <a:t> product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en</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b</a:t>
            </a:r>
            <a:r>
              <a:rPr lang="en-US" sz="2000" dirty="0" err="1">
                <a:latin typeface="Calibri" panose="020F0502020204030204" pitchFamily="34" charset="0"/>
                <a:ea typeface="Calibri" panose="020F0502020204030204" pitchFamily="34" charset="0"/>
                <a:cs typeface="Times New Roman" panose="02020603050405020304" pitchFamily="18" charset="0"/>
              </a:rPr>
              <a:t>ijbehorende</a:t>
            </a:r>
            <a:r>
              <a:rPr lang="en-US" sz="2000" dirty="0">
                <a:latin typeface="Calibri" panose="020F0502020204030204" pitchFamily="34" charset="0"/>
                <a:ea typeface="Calibri" panose="020F0502020204030204" pitchFamily="34" charset="0"/>
                <a:cs typeface="Times New Roman" panose="02020603050405020304" pitchFamily="18" charset="0"/>
              </a:rPr>
              <a:t> life cycle </a:t>
            </a:r>
            <a:r>
              <a:rPr lang="en-US" sz="2000" dirty="0" err="1">
                <a:latin typeface="Calibri" panose="020F0502020204030204" pitchFamily="34" charset="0"/>
                <a:ea typeface="Calibri" panose="020F0502020204030204" pitchFamily="34" charset="0"/>
                <a:cs typeface="Times New Roman" panose="02020603050405020304" pitchFamily="18" charset="0"/>
              </a:rPr>
              <a:t>informatie</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Inzicht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krijgen</a:t>
            </a:r>
            <a:r>
              <a:rPr lang="en-US" sz="2000" dirty="0">
                <a:latin typeface="Calibri" panose="020F0502020204030204" pitchFamily="34" charset="0"/>
                <a:ea typeface="Calibri" panose="020F0502020204030204" pitchFamily="34" charset="0"/>
                <a:cs typeface="Times New Roman" panose="02020603050405020304" pitchFamily="18" charset="0"/>
              </a:rPr>
              <a:t> in </a:t>
            </a:r>
            <a:r>
              <a:rPr lang="en-US" sz="2000" dirty="0" err="1">
                <a:latin typeface="Calibri" panose="020F0502020204030204" pitchFamily="34" charset="0"/>
                <a:ea typeface="Calibri" panose="020F0502020204030204" pitchFamily="34" charset="0"/>
                <a:cs typeface="Times New Roman" panose="02020603050405020304" pitchFamily="18" charset="0"/>
              </a:rPr>
              <a:t>duurzame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circulaire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kenmerken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waarde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kansen</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Dit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niet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alleen</a:t>
            </a:r>
            <a:r>
              <a:rPr lang="en-US" sz="2000" dirty="0">
                <a:latin typeface="Calibri" panose="020F0502020204030204" pitchFamily="34" charset="0"/>
                <a:ea typeface="Calibri" panose="020F0502020204030204" pitchFamily="34" charset="0"/>
                <a:cs typeface="Times New Roman" panose="02020603050405020304" pitchFamily="18" charset="0"/>
              </a:rPr>
              <a:t> van het product, maar </a:t>
            </a:r>
            <a:r>
              <a:rPr lang="en-US" sz="2000" dirty="0" err="1">
                <a:latin typeface="Calibri" panose="020F0502020204030204" pitchFamily="34" charset="0"/>
                <a:ea typeface="Calibri" panose="020F0502020204030204" pitchFamily="34" charset="0"/>
                <a:cs typeface="Times New Roman" panose="02020603050405020304" pitchFamily="18" charset="0"/>
              </a:rPr>
              <a:t>ook</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onderliggende</a:t>
            </a:r>
            <a:r>
              <a:rPr lang="en-US" sz="2000" dirty="0">
                <a:latin typeface="Calibri" panose="020F0502020204030204" pitchFamily="34" charset="0"/>
                <a:ea typeface="Calibri" panose="020F0502020204030204" pitchFamily="34" charset="0"/>
                <a:cs typeface="Times New Roman" panose="02020603050405020304" pitchFamily="18" charset="0"/>
              </a:rPr>
              <a:t> component </a:t>
            </a:r>
            <a:r>
              <a:rPr lang="en-US" sz="2000" dirty="0" err="1">
                <a:latin typeface="Calibri" panose="020F0502020204030204" pitchFamily="34" charset="0"/>
                <a:ea typeface="Calibri" panose="020F0502020204030204" pitchFamily="34" charset="0"/>
                <a:cs typeface="Times New Roman" panose="02020603050405020304" pitchFamily="18" charset="0"/>
              </a:rPr>
              <a:t>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materialen</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74810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Wanneer gebruik je een materiaalpaspoort?</a:t>
            </a:r>
          </a:p>
        </p:txBody>
      </p:sp>
      <p:pic>
        <p:nvPicPr>
          <p:cNvPr id="4" name="Afbeelding 3">
            <a:extLst>
              <a:ext uri="{FF2B5EF4-FFF2-40B4-BE49-F238E27FC236}">
                <a16:creationId xmlns:a16="http://schemas.microsoft.com/office/drawing/2014/main" id="{DCC08C74-C8C3-5ED0-B730-D28E7538CC3F}"/>
              </a:ext>
            </a:extLst>
          </p:cNvPr>
          <p:cNvPicPr>
            <a:picLocks noChangeAspect="1"/>
          </p:cNvPicPr>
          <p:nvPr/>
        </p:nvPicPr>
        <p:blipFill>
          <a:blip r:embed="rId3"/>
          <a:stretch>
            <a:fillRect/>
          </a:stretch>
        </p:blipFill>
        <p:spPr>
          <a:xfrm>
            <a:off x="1981201" y="2396855"/>
            <a:ext cx="7670490" cy="2604531"/>
          </a:xfrm>
          <a:prstGeom prst="rect">
            <a:avLst/>
          </a:prstGeom>
        </p:spPr>
      </p:pic>
    </p:spTree>
    <p:extLst>
      <p:ext uri="{BB962C8B-B14F-4D97-AF65-F5344CB8AC3E}">
        <p14:creationId xmlns:p14="http://schemas.microsoft.com/office/powerpoint/2010/main" val="329784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vert="horz" lIns="0">
            <a:normAutofit/>
          </a:bodyPr>
          <a:lstStyle/>
          <a:p>
            <a:r>
              <a:rPr lang="nl-NL" b="1" kern="1200">
                <a:latin typeface="+mj-lt"/>
                <a:ea typeface="+mj-ea"/>
                <a:cs typeface="+mj-cs"/>
              </a:rPr>
              <a:t>Uitdagingen </a:t>
            </a:r>
          </a:p>
        </p:txBody>
      </p:sp>
      <p:sp>
        <p:nvSpPr>
          <p:cNvPr id="3" name="Tekstvak 2">
            <a:extLst>
              <a:ext uri="{FF2B5EF4-FFF2-40B4-BE49-F238E27FC236}">
                <a16:creationId xmlns:a16="http://schemas.microsoft.com/office/drawing/2014/main" id="{36889A7D-BB0B-2C6E-4630-89C5800D0796}"/>
              </a:ext>
            </a:extLst>
          </p:cNvPr>
          <p:cNvSpPr txBox="1"/>
          <p:nvPr/>
        </p:nvSpPr>
        <p:spPr>
          <a:xfrm>
            <a:off x="1055687" y="1481485"/>
            <a:ext cx="4572000" cy="3896057"/>
          </a:xfrm>
          <a:prstGeom prst="rect">
            <a:avLst/>
          </a:prstGeom>
        </p:spPr>
        <p:txBody>
          <a:bodyPr lIns="0" rtlCol="0">
            <a:normAutofit/>
          </a:bodyPr>
          <a:lstStyle/>
          <a:p>
            <a:pPr marL="171450" indent="-171450" defTabSz="685800">
              <a:spcAft>
                <a:spcPts val="600"/>
              </a:spcAft>
              <a:buClr>
                <a:schemeClr val="accent2"/>
              </a:buClr>
              <a:buFont typeface="Arial" panose="020B0604020202020204" pitchFamily="34" charset="0"/>
              <a:buChar char="•"/>
            </a:pPr>
            <a:r>
              <a:rPr lang="nl-NL" sz="1600" dirty="0"/>
              <a:t>Onduidelijk wat er precies in een paspoort hoort (geen format);</a:t>
            </a:r>
          </a:p>
          <a:p>
            <a:pPr marL="171450" indent="-171450" defTabSz="685800">
              <a:spcAft>
                <a:spcPts val="600"/>
              </a:spcAft>
              <a:buClr>
                <a:schemeClr val="accent2"/>
              </a:buClr>
              <a:buFont typeface="Arial" panose="020B0604020202020204" pitchFamily="34" charset="0"/>
              <a:buChar char="•"/>
            </a:pPr>
            <a:r>
              <a:rPr lang="nl-NL" sz="1600" dirty="0"/>
              <a:t>Het doel van het paspoort verschilt waardoor er verwarring is onder de stakeholders over de voordelen van een paspoort;</a:t>
            </a:r>
          </a:p>
          <a:p>
            <a:pPr marL="171450" indent="-171450" defTabSz="685800">
              <a:spcAft>
                <a:spcPts val="600"/>
              </a:spcAft>
              <a:buClr>
                <a:schemeClr val="accent2"/>
              </a:buClr>
              <a:buFont typeface="Arial" panose="020B0604020202020204" pitchFamily="34" charset="0"/>
              <a:buChar char="•"/>
            </a:pPr>
            <a:r>
              <a:rPr lang="nl-NL" sz="1600" dirty="0">
                <a:effectLst/>
              </a:rPr>
              <a:t>Bovenstaand </a:t>
            </a:r>
            <a:r>
              <a:rPr lang="nl-NL" sz="1600" dirty="0"/>
              <a:t>zorgt ook voor beperkingen in het maken van (semantische en technische) standaarden om te implementeren;</a:t>
            </a:r>
          </a:p>
          <a:p>
            <a:pPr marL="171450" indent="-171450" defTabSz="685800">
              <a:spcAft>
                <a:spcPts val="600"/>
              </a:spcAft>
              <a:buClr>
                <a:schemeClr val="accent2"/>
              </a:buClr>
              <a:buFont typeface="Arial" panose="020B0604020202020204" pitchFamily="34" charset="0"/>
              <a:buChar char="•"/>
            </a:pPr>
            <a:r>
              <a:rPr lang="nl-NL" sz="1600" dirty="0"/>
              <a:t>Er is gebrek aan </a:t>
            </a:r>
            <a:r>
              <a:rPr lang="nl-NL" sz="1600" dirty="0" err="1"/>
              <a:t>Environmental</a:t>
            </a:r>
            <a:r>
              <a:rPr lang="nl-NL" sz="1600" dirty="0"/>
              <a:t> Product </a:t>
            </a:r>
            <a:r>
              <a:rPr lang="nl-NL" sz="1600" dirty="0" err="1"/>
              <a:t>Declarations</a:t>
            </a:r>
            <a:r>
              <a:rPr lang="nl-NL" sz="1600" dirty="0"/>
              <a:t> en betrouwbare input;</a:t>
            </a:r>
          </a:p>
          <a:p>
            <a:pPr marL="171450" indent="-171450" defTabSz="685800">
              <a:spcAft>
                <a:spcPts val="600"/>
              </a:spcAft>
              <a:buClr>
                <a:schemeClr val="accent2"/>
              </a:buClr>
              <a:buFont typeface="Arial" panose="020B0604020202020204" pitchFamily="34" charset="0"/>
              <a:buChar char="•"/>
            </a:pPr>
            <a:endParaRPr lang="nl-NL" sz="1600" dirty="0">
              <a:effectLst/>
            </a:endParaRPr>
          </a:p>
        </p:txBody>
      </p:sp>
      <p:pic>
        <p:nvPicPr>
          <p:cNvPr id="2054" name="Picture 6" descr="Cartoon | Lectrr">
            <a:extLst>
              <a:ext uri="{FF2B5EF4-FFF2-40B4-BE49-F238E27FC236}">
                <a16:creationId xmlns:a16="http://schemas.microsoft.com/office/drawing/2014/main" id="{3FD0DB4F-5A2F-A7AC-1738-73A7748F2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4858" y="1481485"/>
            <a:ext cx="3877508" cy="3480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88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8" y="691200"/>
            <a:ext cx="5077628" cy="601788"/>
          </a:xfrm>
        </p:spPr>
        <p:txBody>
          <a:bodyPr>
            <a:normAutofit/>
          </a:bodyPr>
          <a:lstStyle/>
          <a:p>
            <a:r>
              <a:rPr lang="nl-NL" sz="1800" dirty="0"/>
              <a:t>Van materiaalpaspoort naar digitaal product paspoort</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6" name="Tekstvak 5">
            <a:extLst>
              <a:ext uri="{FF2B5EF4-FFF2-40B4-BE49-F238E27FC236}">
                <a16:creationId xmlns:a16="http://schemas.microsoft.com/office/drawing/2014/main" id="{749C676D-57BD-4D8C-3DA2-FD825710A493}"/>
              </a:ext>
            </a:extLst>
          </p:cNvPr>
          <p:cNvSpPr txBox="1"/>
          <p:nvPr/>
        </p:nvSpPr>
        <p:spPr>
          <a:xfrm>
            <a:off x="1004709" y="2244847"/>
            <a:ext cx="4733927" cy="344709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In de </a:t>
            </a:r>
            <a:r>
              <a:rPr lang="en-US" sz="2000" dirty="0" err="1">
                <a:latin typeface="Calibri" panose="020F0502020204030204" pitchFamily="34" charset="0"/>
                <a:ea typeface="Calibri" panose="020F0502020204030204" pitchFamily="34" charset="0"/>
                <a:cs typeface="Times New Roman" panose="02020603050405020304" pitchFamily="18" charset="0"/>
              </a:rPr>
              <a:t>literatuur</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wordt</a:t>
            </a:r>
            <a:r>
              <a:rPr lang="en-US" sz="2000" dirty="0">
                <a:latin typeface="Calibri" panose="020F0502020204030204" pitchFamily="34" charset="0"/>
                <a:ea typeface="Calibri" panose="020F0502020204030204" pitchFamily="34" charset="0"/>
                <a:cs typeface="Times New Roman" panose="02020603050405020304" pitchFamily="18" charset="0"/>
              </a:rPr>
              <a:t> de terminology van </a:t>
            </a:r>
            <a:r>
              <a:rPr lang="en-US" sz="2000" dirty="0" err="1">
                <a:latin typeface="Calibri" panose="020F0502020204030204" pitchFamily="34" charset="0"/>
                <a:ea typeface="Calibri" panose="020F0502020204030204" pitchFamily="34" charset="0"/>
                <a:cs typeface="Times New Roman" panose="02020603050405020304" pitchFamily="18" charset="0"/>
              </a:rPr>
              <a:t>een</a:t>
            </a:r>
            <a:r>
              <a:rPr lang="en-US" sz="2000" dirty="0">
                <a:latin typeface="Calibri" panose="020F0502020204030204" pitchFamily="34" charset="0"/>
                <a:ea typeface="Calibri" panose="020F0502020204030204" pitchFamily="34" charset="0"/>
                <a:cs typeface="Times New Roman" panose="02020603050405020304" pitchFamily="18" charset="0"/>
              </a:rPr>
              <a:t> MP </a:t>
            </a:r>
            <a:r>
              <a:rPr lang="en-US" sz="2000" dirty="0" err="1">
                <a:latin typeface="Calibri" panose="020F0502020204030204" pitchFamily="34" charset="0"/>
                <a:ea typeface="Calibri" panose="020F0502020204030204" pitchFamily="34" charset="0"/>
                <a:cs typeface="Times New Roman" panose="02020603050405020304" pitchFamily="18" charset="0"/>
              </a:rPr>
              <a:t>en</a:t>
            </a:r>
            <a:r>
              <a:rPr lang="en-US" sz="2000" dirty="0">
                <a:latin typeface="Calibri" panose="020F0502020204030204" pitchFamily="34" charset="0"/>
                <a:ea typeface="Calibri" panose="020F0502020204030204" pitchFamily="34" charset="0"/>
                <a:cs typeface="Times New Roman" panose="02020603050405020304" pitchFamily="18" charset="0"/>
              </a:rPr>
              <a:t> DPP door </a:t>
            </a:r>
            <a:r>
              <a:rPr lang="en-US" sz="2000" dirty="0" err="1">
                <a:latin typeface="Calibri" panose="020F0502020204030204" pitchFamily="34" charset="0"/>
                <a:ea typeface="Calibri" panose="020F0502020204030204" pitchFamily="34" charset="0"/>
                <a:cs typeface="Times New Roman" panose="02020603050405020304" pitchFamily="18" charset="0"/>
              </a:rPr>
              <a:t>elkaar</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gebruikt</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DPP </a:t>
            </a:r>
            <a:r>
              <a:rPr lang="en-US" sz="2000" dirty="0" err="1">
                <a:latin typeface="Calibri" panose="020F0502020204030204" pitchFamily="34" charset="0"/>
                <a:ea typeface="Calibri" panose="020F0502020204030204" pitchFamily="34" charset="0"/>
                <a:cs typeface="Times New Roman" panose="02020603050405020304" pitchFamily="18" charset="0"/>
              </a:rPr>
              <a:t>wordt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gezien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als</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een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oplossing</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voor</a:t>
            </a:r>
            <a:r>
              <a:rPr lang="en-US" sz="2000" dirty="0">
                <a:latin typeface="Calibri" panose="020F0502020204030204" pitchFamily="34" charset="0"/>
                <a:ea typeface="Calibri" panose="020F0502020204030204" pitchFamily="34" charset="0"/>
                <a:cs typeface="Times New Roman" panose="02020603050405020304" pitchFamily="18" charset="0"/>
              </a:rPr>
              <a:t> het </a:t>
            </a:r>
            <a:r>
              <a:rPr lang="en-US" sz="2000" dirty="0" err="1">
                <a:latin typeface="Calibri" panose="020F0502020204030204" pitchFamily="34" charset="0"/>
                <a:ea typeface="Calibri" panose="020F0502020204030204" pitchFamily="34" charset="0"/>
                <a:cs typeface="Times New Roman" panose="02020603050405020304" pitchFamily="18" charset="0"/>
              </a:rPr>
              <a:t>gebrek</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aan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consistende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betrouwebare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informatie</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Het </a:t>
            </a:r>
            <a:r>
              <a:rPr lang="en-US" sz="2000" dirty="0" err="1">
                <a:latin typeface="Calibri" panose="020F0502020204030204" pitchFamily="34" charset="0"/>
                <a:ea typeface="Calibri" panose="020F0502020204030204" pitchFamily="34" charset="0"/>
                <a:cs typeface="Times New Roman" panose="02020603050405020304" pitchFamily="18" charset="0"/>
              </a:rPr>
              <a:t>kan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als</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een</a:t>
            </a:r>
            <a:r>
              <a:rPr lang="en-US" sz="2000" dirty="0">
                <a:latin typeface="Calibri" panose="020F0502020204030204" pitchFamily="34" charset="0"/>
                <a:ea typeface="Calibri" panose="020F0502020204030204" pitchFamily="34" charset="0"/>
                <a:cs typeface="Times New Roman" panose="02020603050405020304" pitchFamily="18" charset="0"/>
              </a:rPr>
              <a:t> track &amp; trace instrument </a:t>
            </a:r>
            <a:r>
              <a:rPr lang="en-US" sz="2000" dirty="0" err="1">
                <a:latin typeface="Calibri" panose="020F0502020204030204" pitchFamily="34" charset="0"/>
                <a:ea typeface="Calibri" panose="020F0502020204030204" pitchFamily="34" charset="0"/>
                <a:cs typeface="Times New Roman" panose="02020603050405020304" pitchFamily="18" charset="0"/>
              </a:rPr>
              <a:t>dienen</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t>
            </a:r>
            <a:r>
              <a:rPr lang="en-US" sz="2000" dirty="0" err="1">
                <a:latin typeface="Calibri" panose="020F0502020204030204" pitchFamily="34" charset="0"/>
                <a:ea typeface="Calibri" panose="020F0502020204030204" pitchFamily="34" charset="0"/>
                <a:cs typeface="Times New Roman" panose="02020603050405020304" pitchFamily="18" charset="0"/>
              </a:rPr>
              <a:t>Verplicht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naar</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verwachting</a:t>
            </a:r>
            <a:r>
              <a:rPr lang="en-US" sz="2000" dirty="0">
                <a:latin typeface="Calibri" panose="020F0502020204030204" pitchFamily="34" charset="0"/>
                <a:ea typeface="Calibri" panose="020F0502020204030204" pitchFamily="34" charset="0"/>
                <a:cs typeface="Times New Roman" panose="02020603050405020304" pitchFamily="18" charset="0"/>
              </a:rPr>
              <a:t> in 2026</a:t>
            </a: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pic>
        <p:nvPicPr>
          <p:cNvPr id="4" name="Afbeelding 3">
            <a:extLst>
              <a:ext uri="{FF2B5EF4-FFF2-40B4-BE49-F238E27FC236}">
                <a16:creationId xmlns:a16="http://schemas.microsoft.com/office/drawing/2014/main" id="{84C15211-DAFB-DDA5-5DF4-B5BFD5275C3D}"/>
              </a:ext>
            </a:extLst>
          </p:cNvPr>
          <p:cNvPicPr>
            <a:picLocks noChangeAspect="1"/>
          </p:cNvPicPr>
          <p:nvPr/>
        </p:nvPicPr>
        <p:blipFill>
          <a:blip r:embed="rId2"/>
          <a:stretch>
            <a:fillRect/>
          </a:stretch>
        </p:blipFill>
        <p:spPr>
          <a:xfrm>
            <a:off x="6280503" y="2038155"/>
            <a:ext cx="5574039" cy="3530627"/>
          </a:xfrm>
          <a:prstGeom prst="rect">
            <a:avLst/>
          </a:prstGeom>
        </p:spPr>
      </p:pic>
    </p:spTree>
    <p:extLst>
      <p:ext uri="{BB962C8B-B14F-4D97-AF65-F5344CB8AC3E}">
        <p14:creationId xmlns:p14="http://schemas.microsoft.com/office/powerpoint/2010/main" val="289429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Inhoud digitaal product paspoort</a:t>
            </a:r>
          </a:p>
        </p:txBody>
      </p:sp>
      <p:sp>
        <p:nvSpPr>
          <p:cNvPr id="3" name="Tekstvak 2">
            <a:extLst>
              <a:ext uri="{FF2B5EF4-FFF2-40B4-BE49-F238E27FC236}">
                <a16:creationId xmlns:a16="http://schemas.microsoft.com/office/drawing/2014/main" id="{60E6C3D9-1283-9E0C-05DD-436E3D3C462C}"/>
              </a:ext>
            </a:extLst>
          </p:cNvPr>
          <p:cNvSpPr txBox="1"/>
          <p:nvPr/>
        </p:nvSpPr>
        <p:spPr>
          <a:xfrm>
            <a:off x="1013730" y="2364590"/>
            <a:ext cx="10164539" cy="2831544"/>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Momenteel</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geen</a:t>
            </a:r>
            <a:r>
              <a:rPr lang="en-US" sz="2000" dirty="0">
                <a:latin typeface="Calibri" panose="020F0502020204030204" pitchFamily="34" charset="0"/>
                <a:ea typeface="Calibri" panose="020F0502020204030204" pitchFamily="34" charset="0"/>
                <a:cs typeface="Times New Roman" panose="02020603050405020304" pitchFamily="18" charset="0"/>
              </a:rPr>
              <a:t> format;</a:t>
            </a:r>
          </a:p>
          <a:p>
            <a:pPr marL="342900" indent="-342900">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Algemene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onderdelen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inhoud</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productiegegevens</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gebruiks</a:t>
            </a:r>
            <a:r>
              <a:rPr lang="en-US" sz="2000" dirty="0">
                <a:latin typeface="Calibri" panose="020F0502020204030204" pitchFamily="34" charset="0"/>
                <a:ea typeface="Calibri" panose="020F0502020204030204" pitchFamily="34" charset="0"/>
                <a:cs typeface="Times New Roman" panose="02020603050405020304" pitchFamily="18" charset="0"/>
              </a:rPr>
              <a:t> data, </a:t>
            </a:r>
            <a:r>
              <a:rPr lang="en-US" sz="2000" dirty="0" err="1">
                <a:latin typeface="Calibri" panose="020F0502020204030204" pitchFamily="34" charset="0"/>
                <a:ea typeface="Calibri" panose="020F0502020204030204" pitchFamily="34" charset="0"/>
                <a:cs typeface="Times New Roman" panose="02020603050405020304" pitchFamily="18" charset="0"/>
              </a:rPr>
              <a:t>einde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levensduur</a:t>
            </a:r>
            <a:r>
              <a:rPr lang="en-US" sz="2000" dirty="0">
                <a:latin typeface="Calibri" panose="020F0502020204030204" pitchFamily="34" charset="0"/>
                <a:ea typeface="Calibri" panose="020F0502020204030204" pitchFamily="34" charset="0"/>
                <a:cs typeface="Times New Roman" panose="02020603050405020304" pitchFamily="18" charset="0"/>
              </a:rPr>
              <a:t> data </a:t>
            </a:r>
            <a:r>
              <a:rPr lang="en-US" sz="2000" dirty="0" err="1">
                <a:latin typeface="Calibri" panose="020F0502020204030204" pitchFamily="34" charset="0"/>
                <a:ea typeface="Calibri" panose="020F0502020204030204" pitchFamily="34" charset="0"/>
                <a:cs typeface="Times New Roman" panose="02020603050405020304" pitchFamily="18" charset="0"/>
              </a:rPr>
              <a:t>en</a:t>
            </a:r>
            <a:r>
              <a:rPr lang="en-US" sz="2000" dirty="0">
                <a:latin typeface="Calibri" panose="020F0502020204030204" pitchFamily="34" charset="0"/>
                <a:ea typeface="Calibri" panose="020F0502020204030204" pitchFamily="34" charset="0"/>
                <a:cs typeface="Times New Roman" panose="02020603050405020304" pitchFamily="18" charset="0"/>
              </a:rPr>
              <a:t> life cycle data.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‘Must haves’ </a:t>
            </a:r>
            <a:r>
              <a:rPr lang="en-US" sz="2000" dirty="0" err="1">
                <a:latin typeface="Calibri" panose="020F0502020204030204" pitchFamily="34" charset="0"/>
                <a:ea typeface="Calibri" panose="020F0502020204030204" pitchFamily="34" charset="0"/>
                <a:cs typeface="Times New Roman" panose="02020603050405020304" pitchFamily="18" charset="0"/>
              </a:rPr>
              <a:t>gedefinieerd</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Zie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volgende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dia</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voor</a:t>
            </a:r>
            <a:r>
              <a:rPr lang="en-US" sz="2000" dirty="0">
                <a:latin typeface="Calibri" panose="020F0502020204030204" pitchFamily="34" charset="0"/>
                <a:ea typeface="Calibri" panose="020F0502020204030204" pitchFamily="34" charset="0"/>
                <a:cs typeface="Times New Roman" panose="02020603050405020304" pitchFamily="18" charset="0"/>
              </a:rPr>
              <a:t> de must haves. </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72205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a:t>Inhoud digitaal product paspoort</a:t>
            </a:r>
            <a:endParaRPr lang="nl-NL" dirty="0"/>
          </a:p>
        </p:txBody>
      </p:sp>
      <p:sp>
        <p:nvSpPr>
          <p:cNvPr id="19" name="Text Placeholder 2">
            <a:extLst>
              <a:ext uri="{FF2B5EF4-FFF2-40B4-BE49-F238E27FC236}">
                <a16:creationId xmlns:a16="http://schemas.microsoft.com/office/drawing/2014/main" id="{13B24801-3091-119C-0C21-7B7374AA98C2}"/>
              </a:ext>
            </a:extLst>
          </p:cNvPr>
          <p:cNvSpPr>
            <a:spLocks noGrp="1"/>
          </p:cNvSpPr>
          <p:nvPr>
            <p:ph type="body" sz="quarter" idx="10"/>
          </p:nvPr>
        </p:nvSpPr>
        <p:spPr>
          <a:xfrm>
            <a:off x="1049073" y="1983680"/>
            <a:ext cx="4572000" cy="3939600"/>
          </a:xfrm>
        </p:spPr>
        <p:txBody>
          <a:bodyPr/>
          <a:lstStyle/>
          <a:p>
            <a:pPr marL="277813" lvl="1" indent="0">
              <a:buNone/>
            </a:pPr>
            <a:r>
              <a:rPr lang="en-US" dirty="0" err="1"/>
              <a:t>Onderwerpen</a:t>
            </a:r>
            <a:r>
              <a:rPr lang="en-US" dirty="0"/>
              <a:t> die </a:t>
            </a:r>
            <a:r>
              <a:rPr lang="en-US" dirty="0" err="1"/>
              <a:t>ontbraken</a:t>
            </a:r>
            <a:r>
              <a:rPr lang="en-US" dirty="0"/>
              <a:t> </a:t>
            </a:r>
            <a:r>
              <a:rPr lang="en-US" dirty="0" err="1"/>
              <a:t>tijdens</a:t>
            </a:r>
            <a:r>
              <a:rPr lang="en-US" dirty="0"/>
              <a:t> de workshop:</a:t>
            </a:r>
          </a:p>
          <a:p>
            <a:pPr lvl="1"/>
            <a:r>
              <a:rPr lang="en-US" dirty="0"/>
              <a:t>Environmental Product Declaration;</a:t>
            </a:r>
          </a:p>
          <a:p>
            <a:pPr lvl="1"/>
            <a:r>
              <a:rPr lang="en-US" dirty="0" err="1"/>
              <a:t>Algemene</a:t>
            </a:r>
            <a:r>
              <a:rPr lang="en-US" dirty="0"/>
              <a:t> info (</a:t>
            </a:r>
            <a:r>
              <a:rPr lang="en-US" dirty="0" err="1"/>
              <a:t>coordinaten</a:t>
            </a:r>
            <a:r>
              <a:rPr lang="en-US" dirty="0"/>
              <a:t>, object </a:t>
            </a:r>
            <a:r>
              <a:rPr lang="en-US" dirty="0" err="1"/>
              <a:t>nummer</a:t>
            </a:r>
            <a:r>
              <a:rPr lang="en-US" dirty="0"/>
              <a:t>, </a:t>
            </a:r>
            <a:r>
              <a:rPr lang="en-US" dirty="0" err="1"/>
              <a:t>etc</a:t>
            </a:r>
            <a:r>
              <a:rPr lang="en-US" dirty="0"/>
              <a:t>);</a:t>
            </a:r>
          </a:p>
          <a:p>
            <a:pPr lvl="1"/>
            <a:r>
              <a:rPr lang="en-US" dirty="0"/>
              <a:t>Data over de </a:t>
            </a:r>
            <a:r>
              <a:rPr lang="en-US" dirty="0" err="1"/>
              <a:t>rijpheid</a:t>
            </a:r>
            <a:r>
              <a:rPr lang="en-US" dirty="0"/>
              <a:t> (maturity measurements);</a:t>
            </a:r>
          </a:p>
          <a:p>
            <a:pPr lvl="1"/>
            <a:r>
              <a:rPr lang="en-US" dirty="0" err="1"/>
              <a:t>Strategisch</a:t>
            </a:r>
            <a:r>
              <a:rPr lang="en-US" dirty="0"/>
              <a:t> </a:t>
            </a:r>
            <a:r>
              <a:rPr lang="en-US" dirty="0" err="1"/>
              <a:t>schaarse</a:t>
            </a:r>
            <a:r>
              <a:rPr lang="en-US" dirty="0"/>
              <a:t> </a:t>
            </a:r>
            <a:r>
              <a:rPr lang="en-US" dirty="0" err="1"/>
              <a:t>materialen</a:t>
            </a:r>
            <a:r>
              <a:rPr lang="en-US" dirty="0"/>
              <a:t>;</a:t>
            </a:r>
          </a:p>
          <a:p>
            <a:pPr lvl="1"/>
            <a:r>
              <a:rPr lang="en-US" dirty="0" err="1"/>
              <a:t>Inspecties</a:t>
            </a:r>
            <a:r>
              <a:rPr lang="en-US" dirty="0"/>
              <a:t> </a:t>
            </a:r>
            <a:r>
              <a:rPr lang="en-US" dirty="0" err="1"/>
              <a:t>tijdens</a:t>
            </a:r>
            <a:r>
              <a:rPr lang="en-US" dirty="0"/>
              <a:t> de </a:t>
            </a:r>
            <a:r>
              <a:rPr lang="en-US" dirty="0" err="1"/>
              <a:t>bouwfase</a:t>
            </a:r>
            <a:r>
              <a:rPr lang="en-US" dirty="0"/>
              <a:t>;</a:t>
            </a:r>
          </a:p>
          <a:p>
            <a:pPr lvl="1"/>
            <a:r>
              <a:rPr lang="en-US" dirty="0" err="1"/>
              <a:t>Informatie</a:t>
            </a:r>
            <a:r>
              <a:rPr lang="en-US" dirty="0"/>
              <a:t> over de </a:t>
            </a:r>
            <a:r>
              <a:rPr lang="en-US" dirty="0" err="1"/>
              <a:t>omgeving</a:t>
            </a:r>
            <a:r>
              <a:rPr lang="en-US" dirty="0"/>
              <a:t> (</a:t>
            </a:r>
            <a:r>
              <a:rPr lang="en-US" dirty="0" err="1"/>
              <a:t>bijv</a:t>
            </a:r>
            <a:r>
              <a:rPr lang="en-US" dirty="0"/>
              <a:t>. </a:t>
            </a:r>
            <a:r>
              <a:rPr lang="en-US" dirty="0" err="1"/>
              <a:t>ondergrond</a:t>
            </a:r>
            <a:r>
              <a:rPr lang="en-US" dirty="0"/>
              <a:t>);</a:t>
            </a:r>
          </a:p>
          <a:p>
            <a:pPr lvl="1"/>
            <a:r>
              <a:rPr lang="en-US" dirty="0" err="1"/>
              <a:t>Informatie</a:t>
            </a:r>
            <a:r>
              <a:rPr lang="en-US" dirty="0"/>
              <a:t> over de </a:t>
            </a:r>
            <a:r>
              <a:rPr lang="en-US" dirty="0" err="1"/>
              <a:t>weersomstandigheden</a:t>
            </a:r>
            <a:r>
              <a:rPr lang="en-US" dirty="0"/>
              <a:t> </a:t>
            </a:r>
            <a:r>
              <a:rPr lang="en-US" dirty="0" err="1"/>
              <a:t>tijdens</a:t>
            </a:r>
            <a:r>
              <a:rPr lang="en-US" dirty="0"/>
              <a:t> </a:t>
            </a:r>
            <a:r>
              <a:rPr lang="en-US" dirty="0" err="1"/>
              <a:t>uitvoering</a:t>
            </a:r>
            <a:r>
              <a:rPr lang="en-US" dirty="0"/>
              <a:t>.</a:t>
            </a:r>
          </a:p>
          <a:p>
            <a:pPr lvl="1"/>
            <a:endParaRPr lang="en-US" dirty="0"/>
          </a:p>
        </p:txBody>
      </p:sp>
      <p:pic>
        <p:nvPicPr>
          <p:cNvPr id="6" name="Afbeelding 5">
            <a:extLst>
              <a:ext uri="{FF2B5EF4-FFF2-40B4-BE49-F238E27FC236}">
                <a16:creationId xmlns:a16="http://schemas.microsoft.com/office/drawing/2014/main" id="{1D52DAFD-9A28-7532-A9C9-5B7D6337414D}"/>
              </a:ext>
            </a:extLst>
          </p:cNvPr>
          <p:cNvPicPr>
            <a:picLocks noChangeAspect="1"/>
          </p:cNvPicPr>
          <p:nvPr/>
        </p:nvPicPr>
        <p:blipFill>
          <a:blip r:embed="rId3"/>
          <a:stretch>
            <a:fillRect/>
          </a:stretch>
        </p:blipFill>
        <p:spPr>
          <a:xfrm>
            <a:off x="6570928" y="1242000"/>
            <a:ext cx="3335866" cy="5003800"/>
          </a:xfrm>
          <a:prstGeom prst="rect">
            <a:avLst/>
          </a:prstGeom>
          <a:noFill/>
        </p:spPr>
      </p:pic>
    </p:spTree>
    <p:extLst>
      <p:ext uri="{BB962C8B-B14F-4D97-AF65-F5344CB8AC3E}">
        <p14:creationId xmlns:p14="http://schemas.microsoft.com/office/powerpoint/2010/main" val="547507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a:t>Inhoud digitaal product paspoort – Data structuur</a:t>
            </a:r>
          </a:p>
        </p:txBody>
      </p:sp>
      <p:pic>
        <p:nvPicPr>
          <p:cNvPr id="5" name="Afbeelding 4">
            <a:extLst>
              <a:ext uri="{FF2B5EF4-FFF2-40B4-BE49-F238E27FC236}">
                <a16:creationId xmlns:a16="http://schemas.microsoft.com/office/drawing/2014/main" id="{1CFD0A2C-9741-FD2F-3883-12172586BE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1292988"/>
            <a:ext cx="7869873" cy="4662713"/>
          </a:xfrm>
          <a:prstGeom prst="rect">
            <a:avLst/>
          </a:prstGeom>
        </p:spPr>
      </p:pic>
    </p:spTree>
    <p:extLst>
      <p:ext uri="{BB962C8B-B14F-4D97-AF65-F5344CB8AC3E}">
        <p14:creationId xmlns:p14="http://schemas.microsoft.com/office/powerpoint/2010/main" val="21360800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AM 2019">
  <a:themeElements>
    <a:clrScheme name="BAM 2020">
      <a:dk1>
        <a:sysClr val="windowText" lastClr="000000"/>
      </a:dk1>
      <a:lt1>
        <a:sysClr val="window" lastClr="FFFFFF"/>
      </a:lt1>
      <a:dk2>
        <a:srgbClr val="E3EFDE"/>
      </a:dk2>
      <a:lt2>
        <a:srgbClr val="F4D1C0"/>
      </a:lt2>
      <a:accent1>
        <a:srgbClr val="0DB02A"/>
      </a:accent1>
      <a:accent2>
        <a:srgbClr val="EA5B0C"/>
      </a:accent2>
      <a:accent3>
        <a:srgbClr val="326E37"/>
      </a:accent3>
      <a:accent4>
        <a:srgbClr val="0DB02A"/>
      </a:accent4>
      <a:accent5>
        <a:srgbClr val="7F7F7F"/>
      </a:accent5>
      <a:accent6>
        <a:srgbClr val="5F5F5F"/>
      </a:accent6>
      <a:hlink>
        <a:srgbClr val="7F7F7F"/>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M_NL_16x9_2021_leeg.potx" id="{10426FB3-BF19-4DAB-B28B-0CED8F76C8D3}" vid="{B4DF9ECC-44C1-46DC-8283-CC68C0CC7EB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SyncFile" ma:contentTypeID="0x010100A9A932717EDC2148A5AA2B6D3F826ECC000DEDDD42BAF97C4FBD3896E7F5A51C1E" ma:contentTypeVersion="16" ma:contentTypeDescription="" ma:contentTypeScope="" ma:versionID="15c7e3a2767992ce44b33dc212dee59e">
  <xsd:schema xmlns:xsd="http://www.w3.org/2001/XMLSchema" xmlns:xs="http://www.w3.org/2001/XMLSchema" xmlns:p="http://schemas.microsoft.com/office/2006/metadata/properties" xmlns:ns2="5c6a04a9-8c4d-4399-97dd-b411ea78cc7c" xmlns:ns3="a426fc56-af65-4e8f-a9ff-3941d1d5d03e" xmlns:ns4="46081320-9ae3-4ab4-afb3-a51c151eddcf" targetNamespace="http://schemas.microsoft.com/office/2006/metadata/properties" ma:root="true" ma:fieldsID="b248d2168ad4804eaf272badeae9ea3a" ns2:_="" ns3:_="" ns4:_="">
    <xsd:import namespace="5c6a04a9-8c4d-4399-97dd-b411ea78cc7c"/>
    <xsd:import namespace="a426fc56-af65-4e8f-a9ff-3941d1d5d03e"/>
    <xsd:import namespace="46081320-9ae3-4ab4-afb3-a51c151eddcf"/>
    <xsd:element name="properties">
      <xsd:complexType>
        <xsd:sequence>
          <xsd:element name="documentManagement">
            <xsd:complexType>
              <xsd:all>
                <xsd:element ref="ns2:ReadOnly" minOccurs="0"/>
                <xsd:element ref="ns3:MediaServiceDateTaken" minOccurs="0"/>
                <xsd:element ref="ns3:MediaServiceAutoTags" minOccurs="0"/>
                <xsd:element ref="ns3:MediaServiceOCR" minOccurs="0"/>
                <xsd:element ref="ns2:SharedWithUsers" minOccurs="0"/>
                <xsd:element ref="ns2:SharedWithDetails" minOccurs="0"/>
                <xsd:element ref="ns3:Owner" minOccurs="0"/>
                <xsd:element ref="ns3:MediaServiceAutoKeyPoints" minOccurs="0"/>
                <xsd:element ref="ns3:MediaServiceKeyPoints" minOccurs="0"/>
                <xsd:element ref="ns3:MediaServiceGenerationTime" minOccurs="0"/>
                <xsd:element ref="ns3:MediaServiceEventHashCode" minOccurs="0"/>
                <xsd:element ref="ns3:lcf76f155ced4ddcb4097134ff3c332f" minOccurs="0"/>
                <xsd:element ref="ns4: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6a04a9-8c4d-4399-97dd-b411ea78cc7c" elementFormDefault="qualified">
    <xsd:import namespace="http://schemas.microsoft.com/office/2006/documentManagement/types"/>
    <xsd:import namespace="http://schemas.microsoft.com/office/infopath/2007/PartnerControls"/>
    <xsd:element name="ReadOnly" ma:index="8" nillable="true" ma:displayName="ReadOnly" ma:default="0" ma:internalName="ReadOnly">
      <xsd:simpleType>
        <xsd:restriction base="dms:Boolean"/>
      </xsd:simpleType>
    </xsd:element>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426fc56-af65-4e8f-a9ff-3941d1d5d03e" elementFormDefault="qualified">
    <xsd:import namespace="http://schemas.microsoft.com/office/2006/documentManagement/types"/>
    <xsd:import namespace="http://schemas.microsoft.com/office/infopath/2007/PartnerControls"/>
    <xsd:element name="MediaServiceDateTaken" ma:index="9" nillable="true" ma:displayName="MediaServiceDateTaken" ma:hidden="true" ma:internalName="MediaServiceDateTaken" ma:readOnly="true">
      <xsd:simpleType>
        <xsd:restriction base="dms:Text"/>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Owner" ma:index="14"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lcf76f155ced4ddcb4097134ff3c332f" ma:index="20" nillable="true" ma:taxonomy="true" ma:internalName="lcf76f155ced4ddcb4097134ff3c332f" ma:taxonomyFieldName="MediaServiceImageTags" ma:displayName="Afbeeldingtags" ma:readOnly="false" ma:fieldId="{5cf76f15-5ced-4ddc-b409-7134ff3c332f}" ma:taxonomyMulti="true" ma:sspId="769557f3-ea9a-4272-9fa3-17d788de4743"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081320-9ae3-4ab4-afb3-a51c151eddcf"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d8b3465d-ddfc-4bab-9a53-e40f23903e9d}" ma:internalName="TaxCatchAll" ma:showField="CatchAllData" ma:web="5c6a04a9-8c4d-4399-97dd-b411ea78cc7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adOnly xmlns="5c6a04a9-8c4d-4399-97dd-b411ea78cc7c">false</ReadOnly>
    <Owner xmlns="a426fc56-af65-4e8f-a9ff-3941d1d5d03e">
      <UserInfo>
        <DisplayName/>
        <AccountId xsi:nil="true"/>
        <AccountType/>
      </UserInfo>
    </Owner>
    <TaxCatchAll xmlns="46081320-9ae3-4ab4-afb3-a51c151eddcf" xsi:nil="true"/>
    <lcf76f155ced4ddcb4097134ff3c332f xmlns="a426fc56-af65-4e8f-a9ff-3941d1d5d03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BD8EDCB-222E-4037-968D-7DAF06DBE2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6a04a9-8c4d-4399-97dd-b411ea78cc7c"/>
    <ds:schemaRef ds:uri="a426fc56-af65-4e8f-a9ff-3941d1d5d03e"/>
    <ds:schemaRef ds:uri="46081320-9ae3-4ab4-afb3-a51c151edd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279383-6E65-4028-B14D-62ED5E7037D7}">
  <ds:schemaRefs>
    <ds:schemaRef ds:uri="http://schemas.microsoft.com/sharepoint/v3/contenttype/forms"/>
  </ds:schemaRefs>
</ds:datastoreItem>
</file>

<file path=customXml/itemProps3.xml><?xml version="1.0" encoding="utf-8"?>
<ds:datastoreItem xmlns:ds="http://schemas.openxmlformats.org/officeDocument/2006/customXml" ds:itemID="{3FB18EE9-AA7F-42D2-A25D-958F91A46A94}">
  <ds:schemaRefs>
    <ds:schemaRef ds:uri="http://purl.org/dc/elements/1.1/"/>
    <ds:schemaRef ds:uri="http://schemas.microsoft.com/office/2006/metadata/properties"/>
    <ds:schemaRef ds:uri="a426fc56-af65-4e8f-a9ff-3941d1d5d03e"/>
    <ds:schemaRef ds:uri="http://purl.org/dc/terms/"/>
    <ds:schemaRef ds:uri="http://schemas.microsoft.com/office/infopath/2007/PartnerControls"/>
    <ds:schemaRef ds:uri="http://schemas.microsoft.com/office/2006/documentManagement/types"/>
    <ds:schemaRef ds:uri="46081320-9ae3-4ab4-afb3-a51c151eddcf"/>
    <ds:schemaRef ds:uri="http://schemas.openxmlformats.org/package/2006/metadata/core-properties"/>
    <ds:schemaRef ds:uri="5c6a04a9-8c4d-4399-97dd-b411ea78cc7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BAM_NL_16x9_2021_leeg</Template>
  <TotalTime>0</TotalTime>
  <Words>1229</Words>
  <Application>Microsoft Office PowerPoint</Application>
  <PresentationFormat>Breedbeeld</PresentationFormat>
  <Paragraphs>97</Paragraphs>
  <Slides>12</Slides>
  <Notes>7</Notes>
  <HiddenSlides>0</HiddenSlides>
  <MMClips>0</MMClips>
  <ScaleCrop>false</ScaleCrop>
  <HeadingPairs>
    <vt:vector size="8" baseType="variant">
      <vt:variant>
        <vt:lpstr>Gebruikte lettertypen</vt:lpstr>
      </vt:variant>
      <vt:variant>
        <vt:i4>3</vt:i4>
      </vt:variant>
      <vt:variant>
        <vt:lpstr>Thema</vt:lpstr>
      </vt:variant>
      <vt:variant>
        <vt:i4>1</vt:i4>
      </vt:variant>
      <vt:variant>
        <vt:lpstr>Ingesloten OLE-bronprogramma's</vt:lpstr>
      </vt:variant>
      <vt:variant>
        <vt:i4>1</vt:i4>
      </vt:variant>
      <vt:variant>
        <vt:lpstr>Diatitels</vt:lpstr>
      </vt:variant>
      <vt:variant>
        <vt:i4>12</vt:i4>
      </vt:variant>
    </vt:vector>
  </HeadingPairs>
  <TitlesOfParts>
    <vt:vector size="17" baseType="lpstr">
      <vt:lpstr>Arial</vt:lpstr>
      <vt:lpstr>Calibri</vt:lpstr>
      <vt:lpstr>Wingdings</vt:lpstr>
      <vt:lpstr>BAM 2019</vt:lpstr>
      <vt:lpstr>think-cell Slide</vt:lpstr>
      <vt:lpstr>PowerPoint-presentatie</vt:lpstr>
      <vt:lpstr>Wat is een materiaalpaspoort</vt:lpstr>
      <vt:lpstr>Wat is een materiaalpaspoort</vt:lpstr>
      <vt:lpstr>Wanneer gebruik je een materiaalpaspoort?</vt:lpstr>
      <vt:lpstr>Uitdagingen </vt:lpstr>
      <vt:lpstr>Van materiaalpaspoort naar digitaal product paspoort</vt:lpstr>
      <vt:lpstr>Inhoud digitaal product paspoort</vt:lpstr>
      <vt:lpstr>Inhoud digitaal product paspoort</vt:lpstr>
      <vt:lpstr>Inhoud digitaal product paspoort – Data structuur</vt:lpstr>
      <vt:lpstr>Proces DPP</vt:lpstr>
      <vt:lpstr>MP/DPP Selectie</vt:lpstr>
      <vt:lpstr>Regelgeving en definities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oranje voettekst wijzigen</dc:title>
  <dc:creator>Temminghoff, Daan</dc:creator>
  <cp:keywords/>
  <cp:lastModifiedBy>Bosma, Janneke</cp:lastModifiedBy>
  <cp:revision>5</cp:revision>
  <dcterms:created xsi:type="dcterms:W3CDTF">2023-11-15T15:21:24Z</dcterms:created>
  <dcterms:modified xsi:type="dcterms:W3CDTF">2024-04-15T11:24:37Z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0x010100A9A932717EDC2148A5AA2B6D3F826ECC000DEDDD42BAF97C4FBD3896E7F5A51C1E</vt:lpwstr>
  </property>
  <property fmtid="{D5CDD505-2E9C-101B-9397-08002B2CF9AE}" pid="3" name="ValoIntranetDocumentType">
    <vt:lpwstr/>
  </property>
  <property fmtid="{D5CDD505-2E9C-101B-9397-08002B2CF9AE}" pid="4" name="TaxKeyword">
    <vt:lpwstr/>
  </property>
  <property fmtid="{D5CDD505-2E9C-101B-9397-08002B2CF9AE}" pid="5" name="MediaServiceImageTags">
    <vt:lpwstr/>
  </property>
  <property fmtid="{D5CDD505-2E9C-101B-9397-08002B2CF9AE}" pid="6" name="MSIP_Label_41a6e227-27d5-42bc-8eb9-760c0419ec2f_Enabled">
    <vt:lpwstr>true</vt:lpwstr>
  </property>
  <property fmtid="{D5CDD505-2E9C-101B-9397-08002B2CF9AE}" pid="7" name="MSIP_Label_41a6e227-27d5-42bc-8eb9-760c0419ec2f_SetDate">
    <vt:lpwstr>2024-04-15T10:28:54Z</vt:lpwstr>
  </property>
  <property fmtid="{D5CDD505-2E9C-101B-9397-08002B2CF9AE}" pid="8" name="MSIP_Label_41a6e227-27d5-42bc-8eb9-760c0419ec2f_Method">
    <vt:lpwstr>Standard</vt:lpwstr>
  </property>
  <property fmtid="{D5CDD505-2E9C-101B-9397-08002B2CF9AE}" pid="9" name="MSIP_Label_41a6e227-27d5-42bc-8eb9-760c0419ec2f_Name">
    <vt:lpwstr>Private</vt:lpwstr>
  </property>
  <property fmtid="{D5CDD505-2E9C-101B-9397-08002B2CF9AE}" pid="10" name="MSIP_Label_41a6e227-27d5-42bc-8eb9-760c0419ec2f_SiteId">
    <vt:lpwstr>bf5f4046-a1dc-4119-aa8a-bfb9fbf46271</vt:lpwstr>
  </property>
  <property fmtid="{D5CDD505-2E9C-101B-9397-08002B2CF9AE}" pid="11" name="MSIP_Label_41a6e227-27d5-42bc-8eb9-760c0419ec2f_ActionId">
    <vt:lpwstr>20e72df8-de28-4d17-a3db-93624e718050</vt:lpwstr>
  </property>
  <property fmtid="{D5CDD505-2E9C-101B-9397-08002B2CF9AE}" pid="12" name="MSIP_Label_41a6e227-27d5-42bc-8eb9-760c0419ec2f_ContentBits">
    <vt:lpwstr>0</vt:lpwstr>
  </property>
</Properties>
</file>