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2.xml" ContentType="application/vnd.openxmlformats-officedocument.theme+xml"/>
  <Override PartName="/ppt/tags/tag3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379" r:id="rId5"/>
    <p:sldId id="385" r:id="rId6"/>
    <p:sldId id="388" r:id="rId7"/>
    <p:sldId id="386" r:id="rId8"/>
    <p:sldId id="387" r:id="rId9"/>
    <p:sldId id="389" r:id="rId10"/>
    <p:sldId id="390" r:id="rId11"/>
    <p:sldId id="391" r:id="rId12"/>
    <p:sldId id="395" r:id="rId13"/>
    <p:sldId id="392" r:id="rId14"/>
    <p:sldId id="394" r:id="rId15"/>
    <p:sldId id="393" r:id="rId16"/>
  </p:sldIdLst>
  <p:sldSz cx="12192000" cy="6858000"/>
  <p:notesSz cx="6858000" cy="9144000"/>
  <p:custDataLst>
    <p:tags r:id="rId18"/>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pos="3636" userDrawn="1">
          <p15:clr>
            <a:srgbClr val="A4A3A4"/>
          </p15:clr>
        </p15:guide>
        <p15:guide id="3" orient="horz" pos="1344" userDrawn="1">
          <p15:clr>
            <a:srgbClr val="A4A3A4"/>
          </p15:clr>
        </p15:guide>
        <p15:guide id="4"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D37"/>
    <a:srgbClr val="FF6600"/>
    <a:srgbClr val="A5C8B2"/>
    <a:srgbClr val="019F91"/>
    <a:srgbClr val="01AE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F2620C-9924-43C1-AA74-2FFEF5CBCC01}" v="9" dt="2024-04-15T11:18:15.465"/>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035" autoAdjust="0"/>
  </p:normalViewPr>
  <p:slideViewPr>
    <p:cSldViewPr snapToGrid="0" showGuides="1">
      <p:cViewPr>
        <p:scale>
          <a:sx n="75" d="100"/>
          <a:sy n="75" d="100"/>
        </p:scale>
        <p:origin x="216" y="-101"/>
      </p:cViewPr>
      <p:guideLst>
        <p:guide orient="horz" pos="3936"/>
        <p:guide pos="3636"/>
        <p:guide orient="horz" pos="1344"/>
        <p:guide pos="374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ma, Janneke" userId="fbc09de8-61da-4812-b08f-019a8e6904b9" providerId="ADAL" clId="{C2F2620C-9924-43C1-AA74-2FFEF5CBCC01}"/>
    <pc:docChg chg="undo custSel addSld delSld modSld modMainMaster">
      <pc:chgData name="Bosma, Janneke" userId="fbc09de8-61da-4812-b08f-019a8e6904b9" providerId="ADAL" clId="{C2F2620C-9924-43C1-AA74-2FFEF5CBCC01}" dt="2024-04-15T11:24:21.497" v="1874" actId="1076"/>
      <pc:docMkLst>
        <pc:docMk/>
      </pc:docMkLst>
      <pc:sldChg chg="modSp mod">
        <pc:chgData name="Bosma, Janneke" userId="fbc09de8-61da-4812-b08f-019a8e6904b9" providerId="ADAL" clId="{C2F2620C-9924-43C1-AA74-2FFEF5CBCC01}" dt="2024-04-15T10:38:04.582" v="0"/>
        <pc:sldMkLst>
          <pc:docMk/>
          <pc:sldMk cId="3769673381" sldId="379"/>
        </pc:sldMkLst>
        <pc:spChg chg="mod">
          <ac:chgData name="Bosma, Janneke" userId="fbc09de8-61da-4812-b08f-019a8e6904b9" providerId="ADAL" clId="{C2F2620C-9924-43C1-AA74-2FFEF5CBCC01}" dt="2024-04-15T10:38:04.582" v="0"/>
          <ac:spMkLst>
            <pc:docMk/>
            <pc:sldMk cId="3769673381" sldId="379"/>
            <ac:spMk id="4" creationId="{48B373E4-EB09-4637-B2B7-5BD0BAB8AFAE}"/>
          </ac:spMkLst>
        </pc:spChg>
      </pc:sldChg>
      <pc:sldChg chg="modSp mod">
        <pc:chgData name="Bosma, Janneke" userId="fbc09de8-61da-4812-b08f-019a8e6904b9" providerId="ADAL" clId="{C2F2620C-9924-43C1-AA74-2FFEF5CBCC01}" dt="2024-04-15T10:38:26.844" v="26" actId="20577"/>
        <pc:sldMkLst>
          <pc:docMk/>
          <pc:sldMk cId="1539123830" sldId="385"/>
        </pc:sldMkLst>
        <pc:spChg chg="mod">
          <ac:chgData name="Bosma, Janneke" userId="fbc09de8-61da-4812-b08f-019a8e6904b9" providerId="ADAL" clId="{C2F2620C-9924-43C1-AA74-2FFEF5CBCC01}" dt="2024-04-15T10:38:26.844" v="26" actId="20577"/>
          <ac:spMkLst>
            <pc:docMk/>
            <pc:sldMk cId="1539123830" sldId="385"/>
            <ac:spMk id="2" creationId="{66EECF1F-3A3A-48A9-AF99-34EA2FE500E0}"/>
          </ac:spMkLst>
        </pc:spChg>
      </pc:sldChg>
      <pc:sldChg chg="modSp mod modNotesTx">
        <pc:chgData name="Bosma, Janneke" userId="fbc09de8-61da-4812-b08f-019a8e6904b9" providerId="ADAL" clId="{C2F2620C-9924-43C1-AA74-2FFEF5CBCC01}" dt="2024-04-15T10:40:45.813" v="372" actId="20577"/>
        <pc:sldMkLst>
          <pc:docMk/>
          <pc:sldMk cId="3297848897" sldId="386"/>
        </pc:sldMkLst>
        <pc:spChg chg="mod">
          <ac:chgData name="Bosma, Janneke" userId="fbc09de8-61da-4812-b08f-019a8e6904b9" providerId="ADAL" clId="{C2F2620C-9924-43C1-AA74-2FFEF5CBCC01}" dt="2024-04-15T10:40:18.091" v="365" actId="20577"/>
          <ac:spMkLst>
            <pc:docMk/>
            <pc:sldMk cId="3297848897" sldId="386"/>
            <ac:spMk id="2" creationId="{66EECF1F-3A3A-48A9-AF99-34EA2FE500E0}"/>
          </ac:spMkLst>
        </pc:spChg>
      </pc:sldChg>
      <pc:sldChg chg="addSp delSp modSp mod">
        <pc:chgData name="Bosma, Janneke" userId="fbc09de8-61da-4812-b08f-019a8e6904b9" providerId="ADAL" clId="{C2F2620C-9924-43C1-AA74-2FFEF5CBCC01}" dt="2024-04-15T10:43:21.473" v="750" actId="1076"/>
        <pc:sldMkLst>
          <pc:docMk/>
          <pc:sldMk cId="1171883787" sldId="387"/>
        </pc:sldMkLst>
        <pc:spChg chg="mod">
          <ac:chgData name="Bosma, Janneke" userId="fbc09de8-61da-4812-b08f-019a8e6904b9" providerId="ADAL" clId="{C2F2620C-9924-43C1-AA74-2FFEF5CBCC01}" dt="2024-04-15T10:41:20.316" v="382" actId="20577"/>
          <ac:spMkLst>
            <pc:docMk/>
            <pc:sldMk cId="1171883787" sldId="387"/>
            <ac:spMk id="2" creationId="{66EECF1F-3A3A-48A9-AF99-34EA2FE500E0}"/>
          </ac:spMkLst>
        </pc:spChg>
        <pc:spChg chg="mod">
          <ac:chgData name="Bosma, Janneke" userId="fbc09de8-61da-4812-b08f-019a8e6904b9" providerId="ADAL" clId="{C2F2620C-9924-43C1-AA74-2FFEF5CBCC01}" dt="2024-04-15T10:42:26.168" v="747" actId="20577"/>
          <ac:spMkLst>
            <pc:docMk/>
            <pc:sldMk cId="1171883787" sldId="387"/>
            <ac:spMk id="3" creationId="{36889A7D-BB0B-2C6E-4630-89C5800D0796}"/>
          </ac:spMkLst>
        </pc:spChg>
        <pc:picChg chg="add mod">
          <ac:chgData name="Bosma, Janneke" userId="fbc09de8-61da-4812-b08f-019a8e6904b9" providerId="ADAL" clId="{C2F2620C-9924-43C1-AA74-2FFEF5CBCC01}" dt="2024-04-15T10:43:21.473" v="750" actId="1076"/>
          <ac:picMkLst>
            <pc:docMk/>
            <pc:sldMk cId="1171883787" sldId="387"/>
            <ac:picMk id="2050" creationId="{64BB1DE8-36D9-108B-3BFF-BBCE9DD83D74}"/>
          </ac:picMkLst>
        </pc:picChg>
        <pc:picChg chg="del">
          <ac:chgData name="Bosma, Janneke" userId="fbc09de8-61da-4812-b08f-019a8e6904b9" providerId="ADAL" clId="{C2F2620C-9924-43C1-AA74-2FFEF5CBCC01}" dt="2024-04-15T10:43:18.009" v="748" actId="478"/>
          <ac:picMkLst>
            <pc:docMk/>
            <pc:sldMk cId="1171883787" sldId="387"/>
            <ac:picMk id="2054" creationId="{3FD0DB4F-5A2F-A7AC-1738-73A7748F2E4A}"/>
          </ac:picMkLst>
        </pc:picChg>
      </pc:sldChg>
      <pc:sldChg chg="modSp mod">
        <pc:chgData name="Bosma, Janneke" userId="fbc09de8-61da-4812-b08f-019a8e6904b9" providerId="ADAL" clId="{C2F2620C-9924-43C1-AA74-2FFEF5CBCC01}" dt="2024-04-15T10:40:05.308" v="322" actId="20577"/>
        <pc:sldMkLst>
          <pc:docMk/>
          <pc:sldMk cId="748100936" sldId="388"/>
        </pc:sldMkLst>
        <pc:spChg chg="mod">
          <ac:chgData name="Bosma, Janneke" userId="fbc09de8-61da-4812-b08f-019a8e6904b9" providerId="ADAL" clId="{C2F2620C-9924-43C1-AA74-2FFEF5CBCC01}" dt="2024-04-15T10:38:35.960" v="27"/>
          <ac:spMkLst>
            <pc:docMk/>
            <pc:sldMk cId="748100936" sldId="388"/>
            <ac:spMk id="2" creationId="{66EECF1F-3A3A-48A9-AF99-34EA2FE500E0}"/>
          </ac:spMkLst>
        </pc:spChg>
        <pc:spChg chg="mod">
          <ac:chgData name="Bosma, Janneke" userId="fbc09de8-61da-4812-b08f-019a8e6904b9" providerId="ADAL" clId="{C2F2620C-9924-43C1-AA74-2FFEF5CBCC01}" dt="2024-04-15T10:40:05.308" v="322" actId="20577"/>
          <ac:spMkLst>
            <pc:docMk/>
            <pc:sldMk cId="748100936" sldId="388"/>
            <ac:spMk id="4" creationId="{0D450E02-4A61-8A4F-DFCB-076C0CA610BB}"/>
          </ac:spMkLst>
        </pc:spChg>
      </pc:sldChg>
      <pc:sldChg chg="addSp delSp modSp mod">
        <pc:chgData name="Bosma, Janneke" userId="fbc09de8-61da-4812-b08f-019a8e6904b9" providerId="ADAL" clId="{C2F2620C-9924-43C1-AA74-2FFEF5CBCC01}" dt="2024-04-15T11:14:36.491" v="1715" actId="478"/>
        <pc:sldMkLst>
          <pc:docMk/>
          <pc:sldMk cId="2894291067" sldId="389"/>
        </pc:sldMkLst>
        <pc:spChg chg="mod">
          <ac:chgData name="Bosma, Janneke" userId="fbc09de8-61da-4812-b08f-019a8e6904b9" providerId="ADAL" clId="{C2F2620C-9924-43C1-AA74-2FFEF5CBCC01}" dt="2024-04-15T10:43:53.506" v="802" actId="20577"/>
          <ac:spMkLst>
            <pc:docMk/>
            <pc:sldMk cId="2894291067" sldId="389"/>
            <ac:spMk id="2" creationId="{66EECF1F-3A3A-48A9-AF99-34EA2FE500E0}"/>
          </ac:spMkLst>
        </pc:spChg>
        <pc:spChg chg="mod">
          <ac:chgData name="Bosma, Janneke" userId="fbc09de8-61da-4812-b08f-019a8e6904b9" providerId="ADAL" clId="{C2F2620C-9924-43C1-AA74-2FFEF5CBCC01}" dt="2024-04-15T10:45:04.141" v="1054" actId="114"/>
          <ac:spMkLst>
            <pc:docMk/>
            <pc:sldMk cId="2894291067" sldId="389"/>
            <ac:spMk id="6" creationId="{749C676D-57BD-4D8C-3DA2-FD825710A493}"/>
          </ac:spMkLst>
        </pc:spChg>
        <pc:spChg chg="del">
          <ac:chgData name="Bosma, Janneke" userId="fbc09de8-61da-4812-b08f-019a8e6904b9" providerId="ADAL" clId="{C2F2620C-9924-43C1-AA74-2FFEF5CBCC01}" dt="2024-04-15T11:14:36.491" v="1715" actId="478"/>
          <ac:spMkLst>
            <pc:docMk/>
            <pc:sldMk cId="2894291067" sldId="389"/>
            <ac:spMk id="38" creationId="{6AD55B66-94BF-76C3-1C60-BC317E663AC2}"/>
          </ac:spMkLst>
        </pc:spChg>
        <pc:picChg chg="add del mod">
          <ac:chgData name="Bosma, Janneke" userId="fbc09de8-61da-4812-b08f-019a8e6904b9" providerId="ADAL" clId="{C2F2620C-9924-43C1-AA74-2FFEF5CBCC01}" dt="2024-04-15T11:14:21.647" v="1710" actId="478"/>
          <ac:picMkLst>
            <pc:docMk/>
            <pc:sldMk cId="2894291067" sldId="389"/>
            <ac:picMk id="4" creationId="{9AF8B0F7-1545-3DFF-CA39-654102A9EF7B}"/>
          </ac:picMkLst>
        </pc:picChg>
        <pc:picChg chg="del">
          <ac:chgData name="Bosma, Janneke" userId="fbc09de8-61da-4812-b08f-019a8e6904b9" providerId="ADAL" clId="{C2F2620C-9924-43C1-AA74-2FFEF5CBCC01}" dt="2024-04-15T11:13:41.499" v="1706" actId="478"/>
          <ac:picMkLst>
            <pc:docMk/>
            <pc:sldMk cId="2894291067" sldId="389"/>
            <ac:picMk id="5" creationId="{C5BA99B3-9E21-3305-6E4F-F2A83C22E7BD}"/>
          </ac:picMkLst>
        </pc:picChg>
        <pc:picChg chg="add mod">
          <ac:chgData name="Bosma, Janneke" userId="fbc09de8-61da-4812-b08f-019a8e6904b9" providerId="ADAL" clId="{C2F2620C-9924-43C1-AA74-2FFEF5CBCC01}" dt="2024-04-15T11:14:29.510" v="1714" actId="1076"/>
          <ac:picMkLst>
            <pc:docMk/>
            <pc:sldMk cId="2894291067" sldId="389"/>
            <ac:picMk id="8" creationId="{BAC2D4BC-EE6B-8C1C-DD53-905FC5063D50}"/>
          </ac:picMkLst>
        </pc:picChg>
      </pc:sldChg>
      <pc:sldChg chg="modSp mod">
        <pc:chgData name="Bosma, Janneke" userId="fbc09de8-61da-4812-b08f-019a8e6904b9" providerId="ADAL" clId="{C2F2620C-9924-43C1-AA74-2FFEF5CBCC01}" dt="2024-04-15T10:46:07.936" v="1252" actId="20577"/>
        <pc:sldMkLst>
          <pc:docMk/>
          <pc:sldMk cId="722055171" sldId="390"/>
        </pc:sldMkLst>
        <pc:spChg chg="mod">
          <ac:chgData name="Bosma, Janneke" userId="fbc09de8-61da-4812-b08f-019a8e6904b9" providerId="ADAL" clId="{C2F2620C-9924-43C1-AA74-2FFEF5CBCC01}" dt="2024-04-15T10:45:21.622" v="1091" actId="20577"/>
          <ac:spMkLst>
            <pc:docMk/>
            <pc:sldMk cId="722055171" sldId="390"/>
            <ac:spMk id="2" creationId="{66EECF1F-3A3A-48A9-AF99-34EA2FE500E0}"/>
          </ac:spMkLst>
        </pc:spChg>
        <pc:spChg chg="mod">
          <ac:chgData name="Bosma, Janneke" userId="fbc09de8-61da-4812-b08f-019a8e6904b9" providerId="ADAL" clId="{C2F2620C-9924-43C1-AA74-2FFEF5CBCC01}" dt="2024-04-15T10:46:07.936" v="1252" actId="20577"/>
          <ac:spMkLst>
            <pc:docMk/>
            <pc:sldMk cId="722055171" sldId="390"/>
            <ac:spMk id="3" creationId="{60E6C3D9-1283-9E0C-05DD-436E3D3C462C}"/>
          </ac:spMkLst>
        </pc:spChg>
      </pc:sldChg>
      <pc:sldChg chg="modSp mod">
        <pc:chgData name="Bosma, Janneke" userId="fbc09de8-61da-4812-b08f-019a8e6904b9" providerId="ADAL" clId="{C2F2620C-9924-43C1-AA74-2FFEF5CBCC01}" dt="2024-04-15T10:48:00.454" v="1525"/>
        <pc:sldMkLst>
          <pc:docMk/>
          <pc:sldMk cId="547507598" sldId="391"/>
        </pc:sldMkLst>
        <pc:spChg chg="mod">
          <ac:chgData name="Bosma, Janneke" userId="fbc09de8-61da-4812-b08f-019a8e6904b9" providerId="ADAL" clId="{C2F2620C-9924-43C1-AA74-2FFEF5CBCC01}" dt="2024-04-15T10:48:00.454" v="1525"/>
          <ac:spMkLst>
            <pc:docMk/>
            <pc:sldMk cId="547507598" sldId="391"/>
            <ac:spMk id="2" creationId="{66EECF1F-3A3A-48A9-AF99-34EA2FE500E0}"/>
          </ac:spMkLst>
        </pc:spChg>
        <pc:spChg chg="mod">
          <ac:chgData name="Bosma, Janneke" userId="fbc09de8-61da-4812-b08f-019a8e6904b9" providerId="ADAL" clId="{C2F2620C-9924-43C1-AA74-2FFEF5CBCC01}" dt="2024-04-15T10:47:48.237" v="1524" actId="20577"/>
          <ac:spMkLst>
            <pc:docMk/>
            <pc:sldMk cId="547507598" sldId="391"/>
            <ac:spMk id="19" creationId="{13B24801-3091-119C-0C21-7B7374AA98C2}"/>
          </ac:spMkLst>
        </pc:spChg>
      </pc:sldChg>
      <pc:sldChg chg="addSp delSp modSp mod modNotesTx">
        <pc:chgData name="Bosma, Janneke" userId="fbc09de8-61da-4812-b08f-019a8e6904b9" providerId="ADAL" clId="{C2F2620C-9924-43C1-AA74-2FFEF5CBCC01}" dt="2024-04-15T11:24:21.497" v="1874" actId="1076"/>
        <pc:sldMkLst>
          <pc:docMk/>
          <pc:sldMk cId="3823207965" sldId="392"/>
        </pc:sldMkLst>
        <pc:spChg chg="del">
          <ac:chgData name="Bosma, Janneke" userId="fbc09de8-61da-4812-b08f-019a8e6904b9" providerId="ADAL" clId="{C2F2620C-9924-43C1-AA74-2FFEF5CBCC01}" dt="2024-04-15T11:24:19.255" v="1873" actId="478"/>
          <ac:spMkLst>
            <pc:docMk/>
            <pc:sldMk cId="3823207965" sldId="392"/>
            <ac:spMk id="9" creationId="{5B702EC3-79A9-37E6-D98D-37E4C186EA72}"/>
          </ac:spMkLst>
        </pc:spChg>
        <pc:picChg chg="add mod">
          <ac:chgData name="Bosma, Janneke" userId="fbc09de8-61da-4812-b08f-019a8e6904b9" providerId="ADAL" clId="{C2F2620C-9924-43C1-AA74-2FFEF5CBCC01}" dt="2024-04-15T11:24:21.497" v="1874" actId="1076"/>
          <ac:picMkLst>
            <pc:docMk/>
            <pc:sldMk cId="3823207965" sldId="392"/>
            <ac:picMk id="4" creationId="{43BCAE94-A9DB-8F2C-3766-93596B1F0B8F}"/>
          </ac:picMkLst>
        </pc:picChg>
        <pc:picChg chg="del">
          <ac:chgData name="Bosma, Janneke" userId="fbc09de8-61da-4812-b08f-019a8e6904b9" providerId="ADAL" clId="{C2F2620C-9924-43C1-AA74-2FFEF5CBCC01}" dt="2024-04-15T11:24:12.063" v="1868" actId="478"/>
          <ac:picMkLst>
            <pc:docMk/>
            <pc:sldMk cId="3823207965" sldId="392"/>
            <ac:picMk id="8" creationId="{AF8068D9-1AC1-486E-7756-801BAACDB97C}"/>
          </ac:picMkLst>
        </pc:picChg>
      </pc:sldChg>
      <pc:sldChg chg="modSp mod modNotesTx">
        <pc:chgData name="Bosma, Janneke" userId="fbc09de8-61da-4812-b08f-019a8e6904b9" providerId="ADAL" clId="{C2F2620C-9924-43C1-AA74-2FFEF5CBCC01}" dt="2024-04-15T10:55:54.048" v="1705"/>
        <pc:sldMkLst>
          <pc:docMk/>
          <pc:sldMk cId="4258599563" sldId="393"/>
        </pc:sldMkLst>
        <pc:spChg chg="mod">
          <ac:chgData name="Bosma, Janneke" userId="fbc09de8-61da-4812-b08f-019a8e6904b9" providerId="ADAL" clId="{C2F2620C-9924-43C1-AA74-2FFEF5CBCC01}" dt="2024-04-15T10:55:17.872" v="1704" actId="20577"/>
          <ac:spMkLst>
            <pc:docMk/>
            <pc:sldMk cId="4258599563" sldId="393"/>
            <ac:spMk id="3" creationId="{56EA1C4E-165E-6C51-C0EF-275C7FEE12F6}"/>
          </ac:spMkLst>
        </pc:spChg>
      </pc:sldChg>
      <pc:sldChg chg="modSp mod modNotesTx">
        <pc:chgData name="Bosma, Janneke" userId="fbc09de8-61da-4812-b08f-019a8e6904b9" providerId="ADAL" clId="{C2F2620C-9924-43C1-AA74-2FFEF5CBCC01}" dt="2024-04-15T10:49:32.604" v="1624" actId="20577"/>
        <pc:sldMkLst>
          <pc:docMk/>
          <pc:sldMk cId="420100076" sldId="394"/>
        </pc:sldMkLst>
        <pc:spChg chg="mod">
          <ac:chgData name="Bosma, Janneke" userId="fbc09de8-61da-4812-b08f-019a8e6904b9" providerId="ADAL" clId="{C2F2620C-9924-43C1-AA74-2FFEF5CBCC01}" dt="2024-04-15T10:49:06.679" v="1599" actId="20577"/>
          <ac:spMkLst>
            <pc:docMk/>
            <pc:sldMk cId="420100076" sldId="394"/>
            <ac:spMk id="6" creationId="{4D405EDE-728B-F06C-45A9-B82CFF904625}"/>
          </ac:spMkLst>
        </pc:spChg>
      </pc:sldChg>
      <pc:sldChg chg="addSp delSp modSp add mod modNotesTx">
        <pc:chgData name="Bosma, Janneke" userId="fbc09de8-61da-4812-b08f-019a8e6904b9" providerId="ADAL" clId="{C2F2620C-9924-43C1-AA74-2FFEF5CBCC01}" dt="2024-04-15T11:19:25.425" v="1867" actId="20577"/>
        <pc:sldMkLst>
          <pc:docMk/>
          <pc:sldMk cId="1574453358" sldId="395"/>
        </pc:sldMkLst>
        <pc:spChg chg="mod">
          <ac:chgData name="Bosma, Janneke" userId="fbc09de8-61da-4812-b08f-019a8e6904b9" providerId="ADAL" clId="{C2F2620C-9924-43C1-AA74-2FFEF5CBCC01}" dt="2024-04-15T11:19:13.547" v="1818" actId="20577"/>
          <ac:spMkLst>
            <pc:docMk/>
            <pc:sldMk cId="1574453358" sldId="395"/>
            <ac:spMk id="2" creationId="{66EECF1F-3A3A-48A9-AF99-34EA2FE500E0}"/>
          </ac:spMkLst>
        </pc:spChg>
        <pc:spChg chg="add del mod">
          <ac:chgData name="Bosma, Janneke" userId="fbc09de8-61da-4812-b08f-019a8e6904b9" providerId="ADAL" clId="{C2F2620C-9924-43C1-AA74-2FFEF5CBCC01}" dt="2024-04-15T11:18:14.747" v="1787" actId="478"/>
          <ac:spMkLst>
            <pc:docMk/>
            <pc:sldMk cId="1574453358" sldId="395"/>
            <ac:spMk id="4" creationId="{8754324E-ACB7-3B17-2826-DABF71B767FE}"/>
          </ac:spMkLst>
        </pc:spChg>
        <pc:spChg chg="del">
          <ac:chgData name="Bosma, Janneke" userId="fbc09de8-61da-4812-b08f-019a8e6904b9" providerId="ADAL" clId="{C2F2620C-9924-43C1-AA74-2FFEF5CBCC01}" dt="2024-04-15T11:17:59.542" v="1784" actId="478"/>
          <ac:spMkLst>
            <pc:docMk/>
            <pc:sldMk cId="1574453358" sldId="395"/>
            <ac:spMk id="19" creationId="{13B24801-3091-119C-0C21-7B7374AA98C2}"/>
          </ac:spMkLst>
        </pc:spChg>
        <pc:picChg chg="add mod">
          <ac:chgData name="Bosma, Janneke" userId="fbc09de8-61da-4812-b08f-019a8e6904b9" providerId="ADAL" clId="{C2F2620C-9924-43C1-AA74-2FFEF5CBCC01}" dt="2024-04-15T11:19:03.456" v="1796" actId="1076"/>
          <ac:picMkLst>
            <pc:docMk/>
            <pc:sldMk cId="1574453358" sldId="395"/>
            <ac:picMk id="5" creationId="{8AC8A664-6CC6-9CFF-D1FC-B5E40053CE1A}"/>
          </ac:picMkLst>
        </pc:picChg>
        <pc:picChg chg="del">
          <ac:chgData name="Bosma, Janneke" userId="fbc09de8-61da-4812-b08f-019a8e6904b9" providerId="ADAL" clId="{C2F2620C-9924-43C1-AA74-2FFEF5CBCC01}" dt="2024-04-15T11:17:56.666" v="1783" actId="478"/>
          <ac:picMkLst>
            <pc:docMk/>
            <pc:sldMk cId="1574453358" sldId="395"/>
            <ac:picMk id="6" creationId="{1D52DAFD-9A28-7532-A9C9-5B7D6337414D}"/>
          </ac:picMkLst>
        </pc:picChg>
      </pc:sldChg>
      <pc:sldChg chg="add del">
        <pc:chgData name="Bosma, Janneke" userId="fbc09de8-61da-4812-b08f-019a8e6904b9" providerId="ADAL" clId="{C2F2620C-9924-43C1-AA74-2FFEF5CBCC01}" dt="2024-04-15T11:18:01.823" v="1786"/>
        <pc:sldMkLst>
          <pc:docMk/>
          <pc:sldMk cId="3687479649" sldId="396"/>
        </pc:sldMkLst>
      </pc:sldChg>
      <pc:sldMasterChg chg="delSp modSp mod modSldLayout">
        <pc:chgData name="Bosma, Janneke" userId="fbc09de8-61da-4812-b08f-019a8e6904b9" providerId="ADAL" clId="{C2F2620C-9924-43C1-AA74-2FFEF5CBCC01}" dt="2024-04-15T11:16:41.119" v="1781" actId="14100"/>
        <pc:sldMasterMkLst>
          <pc:docMk/>
          <pc:sldMasterMk cId="2482416604" sldId="2147483648"/>
        </pc:sldMasterMkLst>
        <pc:spChg chg="mod">
          <ac:chgData name="Bosma, Janneke" userId="fbc09de8-61da-4812-b08f-019a8e6904b9" providerId="ADAL" clId="{C2F2620C-9924-43C1-AA74-2FFEF5CBCC01}" dt="2024-04-15T11:16:41.119" v="1781" actId="14100"/>
          <ac:spMkLst>
            <pc:docMk/>
            <pc:sldMasterMk cId="2482416604" sldId="2147483648"/>
            <ac:spMk id="6" creationId="{03E817B6-CAEB-4F58-A0D5-6014A595C65D}"/>
          </ac:spMkLst>
        </pc:spChg>
        <pc:spChg chg="del">
          <ac:chgData name="Bosma, Janneke" userId="fbc09de8-61da-4812-b08f-019a8e6904b9" providerId="ADAL" clId="{C2F2620C-9924-43C1-AA74-2FFEF5CBCC01}" dt="2024-04-15T11:16:02.312" v="1719" actId="478"/>
          <ac:spMkLst>
            <pc:docMk/>
            <pc:sldMasterMk cId="2482416604" sldId="2147483648"/>
            <ac:spMk id="18" creationId="{F0DB8B0F-4F42-496E-A422-3C1FCEC0A48E}"/>
          </ac:spMkLst>
        </pc:spChg>
        <pc:sldLayoutChg chg="modSp mod">
          <pc:chgData name="Bosma, Janneke" userId="fbc09de8-61da-4812-b08f-019a8e6904b9" providerId="ADAL" clId="{C2F2620C-9924-43C1-AA74-2FFEF5CBCC01}" dt="2024-04-15T11:15:35.657" v="1716" actId="1076"/>
          <pc:sldLayoutMkLst>
            <pc:docMk/>
            <pc:sldMasterMk cId="2482416604" sldId="2147483648"/>
            <pc:sldLayoutMk cId="2768409655" sldId="2147483651"/>
          </pc:sldLayoutMkLst>
          <pc:spChg chg="mod">
            <ac:chgData name="Bosma, Janneke" userId="fbc09de8-61da-4812-b08f-019a8e6904b9" providerId="ADAL" clId="{C2F2620C-9924-43C1-AA74-2FFEF5CBCC01}" dt="2024-04-15T11:15:35.657" v="1716" actId="1076"/>
            <ac:spMkLst>
              <pc:docMk/>
              <pc:sldMasterMk cId="2482416604" sldId="2147483648"/>
              <pc:sldLayoutMk cId="2768409655" sldId="2147483651"/>
              <ac:spMk id="3" creationId="{0F2F30DB-76D5-46A6-BD2A-BEF3A18EE0FF}"/>
            </ac:spMkLst>
          </pc:spChg>
        </pc:sldLayoutChg>
        <pc:sldLayoutChg chg="addSp delSp mod">
          <pc:chgData name="Bosma, Janneke" userId="fbc09de8-61da-4812-b08f-019a8e6904b9" providerId="ADAL" clId="{C2F2620C-9924-43C1-AA74-2FFEF5CBCC01}" dt="2024-04-15T11:15:43.727" v="1718" actId="478"/>
          <pc:sldLayoutMkLst>
            <pc:docMk/>
            <pc:sldMasterMk cId="2482416604" sldId="2147483648"/>
            <pc:sldLayoutMk cId="776097740" sldId="2147483689"/>
          </pc:sldLayoutMkLst>
          <pc:spChg chg="add del">
            <ac:chgData name="Bosma, Janneke" userId="fbc09de8-61da-4812-b08f-019a8e6904b9" providerId="ADAL" clId="{C2F2620C-9924-43C1-AA74-2FFEF5CBCC01}" dt="2024-04-15T11:15:43.727" v="1718" actId="478"/>
            <ac:spMkLst>
              <pc:docMk/>
              <pc:sldMasterMk cId="2482416604" sldId="2147483648"/>
              <pc:sldLayoutMk cId="776097740" sldId="2147483689"/>
              <ac:spMk id="16" creationId="{BCE51412-F334-44F2-AAC3-AD684AF87F26}"/>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84A2C-AF06-43EB-B93A-E4E444740058}" type="datetimeFigureOut">
              <a:rPr lang="nl-NL" smtClean="0"/>
              <a:t>15-4-2024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DD330-543A-4594-B84E-BE963B41153A}" type="slidenum">
              <a:rPr lang="nl-NL" smtClean="0"/>
              <a:t>‹nr.›</a:t>
            </a:fld>
            <a:endParaRPr lang="nl-NL"/>
          </a:p>
        </p:txBody>
      </p:sp>
    </p:spTree>
    <p:extLst>
      <p:ext uri="{BB962C8B-B14F-4D97-AF65-F5344CB8AC3E}">
        <p14:creationId xmlns:p14="http://schemas.microsoft.com/office/powerpoint/2010/main" val="286851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a:t>
            </a:fld>
            <a:endParaRPr lang="nl-NL"/>
          </a:p>
        </p:txBody>
      </p:sp>
    </p:spTree>
    <p:extLst>
      <p:ext uri="{BB962C8B-B14F-4D97-AF65-F5344CB8AC3E}">
        <p14:creationId xmlns:p14="http://schemas.microsoft.com/office/powerpoint/2010/main" val="49626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Mpa</a:t>
            </a:r>
            <a:r>
              <a:rPr lang="en-US" dirty="0"/>
              <a:t> - serves as a rough estimation and optimization tool. Variants studies can look at the most appropriate construction based on recycling potential and environmental impact. This phase has the most impact in terms of recycling, waste and environmental impact. When using BIM, it is important here that the geometry is properly modulated and the elements are assigned the correct classification.</a:t>
            </a:r>
          </a:p>
          <a:p>
            <a:endParaRPr lang="en-US" dirty="0"/>
          </a:p>
          <a:p>
            <a:r>
              <a:rPr lang="en-US" dirty="0" err="1"/>
              <a:t>MPb</a:t>
            </a:r>
            <a:r>
              <a:rPr lang="en-US" dirty="0"/>
              <a:t> - also functions as an optimization tool. Here e.g. thicknesses and layers of the applied product/material can still be adjusted.</a:t>
            </a:r>
          </a:p>
          <a:p>
            <a:endParaRPr lang="en-US" dirty="0"/>
          </a:p>
          <a:p>
            <a:r>
              <a:rPr lang="en-US" dirty="0" err="1"/>
              <a:t>MPc</a:t>
            </a:r>
            <a:r>
              <a:rPr lang="en-US" dirty="0"/>
              <a:t> - During the tender phase, the exact material composition can be checked. </a:t>
            </a:r>
          </a:p>
          <a:p>
            <a:endParaRPr lang="en-US" dirty="0"/>
          </a:p>
          <a:p>
            <a:r>
              <a:rPr lang="en-US" dirty="0"/>
              <a:t>MPd- Serves as documentation in which the final situation is recorded and this can serve as a second-hand raw materials register.</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4</a:t>
            </a:fld>
            <a:endParaRPr lang="nl-NL"/>
          </a:p>
        </p:txBody>
      </p:sp>
    </p:spTree>
    <p:extLst>
      <p:ext uri="{BB962C8B-B14F-4D97-AF65-F5344CB8AC3E}">
        <p14:creationId xmlns:p14="http://schemas.microsoft.com/office/powerpoint/2010/main" val="3100123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8</a:t>
            </a:fld>
            <a:endParaRPr lang="nl-NL"/>
          </a:p>
        </p:txBody>
      </p:sp>
    </p:spTree>
    <p:extLst>
      <p:ext uri="{BB962C8B-B14F-4D97-AF65-F5344CB8AC3E}">
        <p14:creationId xmlns:p14="http://schemas.microsoft.com/office/powerpoint/2010/main" val="703214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 See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nl-NL" sz="1800" dirty="0">
                <a:effectLst/>
                <a:latin typeface="Calibri" panose="020F0502020204030204" pitchFamily="34" charset="0"/>
                <a:ea typeface="Calibri" panose="020F0502020204030204" pitchFamily="34" charset="0"/>
                <a:cs typeface="Times New Roman" panose="02020603050405020304" pitchFamily="18" charset="0"/>
              </a:rPr>
              <a:t> / thesis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for</a:t>
            </a:r>
            <a:r>
              <a:rPr lang="nl-NL" sz="1800" dirty="0">
                <a:effectLst/>
                <a:latin typeface="Calibri" panose="020F0502020204030204" pitchFamily="34" charset="0"/>
                <a:ea typeface="Calibri" panose="020F0502020204030204" pitchFamily="34" charset="0"/>
                <a:cs typeface="Times New Roman" panose="02020603050405020304" pitchFamily="18" charset="0"/>
              </a:rPr>
              <a:t> image</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9</a:t>
            </a:fld>
            <a:endParaRPr lang="nl-NL"/>
          </a:p>
        </p:txBody>
      </p:sp>
    </p:spTree>
    <p:extLst>
      <p:ext uri="{BB962C8B-B14F-4D97-AF65-F5344CB8AC3E}">
        <p14:creationId xmlns:p14="http://schemas.microsoft.com/office/powerpoint/2010/main" val="3892164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On the right is the see that in every phase before handing over information a validation (check) should take place. Within the thesis the focus is on contractor level.</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10</a:t>
            </a:fld>
            <a:endParaRPr lang="nl-NL"/>
          </a:p>
        </p:txBody>
      </p:sp>
    </p:spTree>
    <p:extLst>
      <p:ext uri="{BB962C8B-B14F-4D97-AF65-F5344CB8AC3E}">
        <p14:creationId xmlns:p14="http://schemas.microsoft.com/office/powerpoint/2010/main" val="3754121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General </a:t>
            </a:r>
            <a:r>
              <a:rPr lang="nl-NL" dirty="0" err="1"/>
              <a:t>requirements</a:t>
            </a:r>
            <a:r>
              <a:rPr lang="nl-NL" dirty="0"/>
              <a:t> DPP:</a:t>
            </a:r>
          </a:p>
          <a:p>
            <a:pPr marL="342900" lvl="0" indent="-342900" algn="just">
              <a:lnSpc>
                <a:spcPct val="107000"/>
              </a:lnSpc>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Legal obligations</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It need to be ensured the DPP will be compliant with the General Data Protection Regulation (GDPR) (Berg et al., 2022)(Jansen et al., 2023)</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Extended Producer Responsibility (EPR), the EU government legislation “right to repair”, and the new </a:t>
            </a:r>
            <a:r>
              <a:rPr lang="en-US" sz="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Ecodesign</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for Sustainable Products Regulation (ESPR) (Jansen et al., 2023).</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Functional suitability</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Alignment with sector-specific needs is essential, particularly for supporting circular economy objectives and ensuring supply chain transparency. The MP should not impede existing chain processes, product quality, or safety (Jansen et al., 2023). </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Security, confidentiality, and IP protection</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data must guarantee origin, integrity, verifiable, and compliance. Immutability is essential and secure data exchange within the value chain members must be ensured. The data control should remain with the data providers to safeguard intellectual property (Jansen et al., 2023) </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(Buchholz &amp; </a:t>
            </a:r>
            <a:r>
              <a:rPr lang="en-US" sz="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Lützkendorf</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2022)</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Accessibility</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Ensure access for assigned parties through an access control mechanism. Furthermore, ensuring participation opportunities for the parties without stable internet connections or advanced IT systems </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nl-NL"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(Jansen et al., 2023). According to </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(Buchholz &amp; </a:t>
            </a:r>
            <a:r>
              <a:rPr lang="en-US" sz="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Lützkendorf</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2022)</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user needs permanent access to the whole life cycle data. Furthermore, the data should be easy understandable for the user. </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Interoperability</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MP information must be exchangeable across different company boundaries. This interoperability within and between systems will be enabled by the use of shared semantics and standardized data schemes (Jansen et al., 2023) </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(Buchholz &amp; </a:t>
            </a:r>
            <a:r>
              <a:rPr lang="en-US" sz="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Lützkendorf</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2022)</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Modularity and Modifiability</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MP should offer flexibility, allowing users to make additions and modification. Furthermore, actors, products, or attributes can be removed or adapted as requirements evolve, making it essential for the MP to accommodate the changes in the value chain (Jansen et al., 2023). </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Availability and Time behavior</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information should be accessible when needed, with changeable requirements for real-time data in various use cases. Certain parts may need to be real-time capable (Jansen et al., 2023). The data always needs to be valid and up to date </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(Buchholz &amp; </a:t>
            </a:r>
            <a:r>
              <a:rPr lang="en-US" sz="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Lützkendorf</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2022)</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Portability</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information should be transferable between software systems to enable decentralized systems. Portable product identifiers are needed to track a products’ life cycle. In addition, they should be harmonizable and referenceable across the EU (Jansen et al., 2023). According to </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(Buchholz &amp; </a:t>
            </a:r>
            <a:r>
              <a:rPr lang="en-US" sz="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Lützkendorf</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2022)</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 chronological timeline of the evolution needs to exist by tracing back the data.  Each passport should contain a unique identifier which is linked to the information about the basic characteristics (European Commission, 2020a).</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Non-Redundancy</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the passport level the data should not contain excessive information </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(Buchholz &amp; </a:t>
            </a:r>
            <a:r>
              <a:rPr lang="en-US" sz="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Lützkendorf</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2022)</a:t>
            </a: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11</a:t>
            </a:fld>
            <a:endParaRPr lang="nl-NL"/>
          </a:p>
        </p:txBody>
      </p:sp>
    </p:spTree>
    <p:extLst>
      <p:ext uri="{BB962C8B-B14F-4D97-AF65-F5344CB8AC3E}">
        <p14:creationId xmlns:p14="http://schemas.microsoft.com/office/powerpoint/2010/main" val="1477624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Regarding the definition for material and product. during my research I used this one from circular building cb'23. However, this differs with e.g. different existing data structures. It is therefore important to be clear before reporting which level is used for what.</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12</a:t>
            </a:fld>
            <a:endParaRPr lang="nl-NL"/>
          </a:p>
        </p:txBody>
      </p:sp>
    </p:spTree>
    <p:extLst>
      <p:ext uri="{BB962C8B-B14F-4D97-AF65-F5344CB8AC3E}">
        <p14:creationId xmlns:p14="http://schemas.microsoft.com/office/powerpoint/2010/main" val="205267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whi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5CF6DA-E7D7-4E18-9862-DBC8881EE8B0}"/>
              </a:ext>
            </a:extLst>
          </p:cNvPr>
          <p:cNvGraphicFramePr>
            <a:graphicFrameLocks noChangeAspect="1"/>
          </p:cNvGraphicFramePr>
          <p:nvPr userDrawn="1">
            <p:custDataLst>
              <p:tags r:id="rId1"/>
            </p:custDataLst>
            <p:extLst>
              <p:ext uri="{D42A27DB-BD31-4B8C-83A1-F6EECF244321}">
                <p14:modId xmlns:p14="http://schemas.microsoft.com/office/powerpoint/2010/main" val="4593989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5CF6DA-E7D7-4E18-9862-DBC8881EE8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5" name="Tijdelijke aanduiding voor afbeelding 44">
            <a:extLst>
              <a:ext uri="{FF2B5EF4-FFF2-40B4-BE49-F238E27FC236}">
                <a16:creationId xmlns:a16="http://schemas.microsoft.com/office/drawing/2014/main" id="{EE874A20-F490-4D8C-B40B-B279CEF7CFE0}"/>
              </a:ext>
            </a:extLst>
          </p:cNvPr>
          <p:cNvSpPr>
            <a:spLocks noGrp="1"/>
          </p:cNvSpPr>
          <p:nvPr>
            <p:ph type="pic" sz="quarter" idx="10" hasCustomPrompt="1"/>
          </p:nvPr>
        </p:nvSpPr>
        <p:spPr>
          <a:xfrm>
            <a:off x="0" y="0"/>
            <a:ext cx="12192000" cy="6858000"/>
          </a:xfrm>
          <a:custGeom>
            <a:avLst/>
            <a:gdLst>
              <a:gd name="connsiteX0" fmla="*/ 11234738 w 12192000"/>
              <a:gd name="connsiteY0" fmla="*/ 660400 h 6858000"/>
              <a:gd name="connsiteX1" fmla="*/ 11234738 w 12192000"/>
              <a:gd name="connsiteY1" fmla="*/ 702054 h 6858000"/>
              <a:gd name="connsiteX2" fmla="*/ 11217593 w 12192000"/>
              <a:gd name="connsiteY2" fmla="*/ 706438 h 6858000"/>
              <a:gd name="connsiteX3" fmla="*/ 11191875 w 12192000"/>
              <a:gd name="connsiteY3" fmla="*/ 684515 h 6858000"/>
              <a:gd name="connsiteX4" fmla="*/ 11234738 w 12192000"/>
              <a:gd name="connsiteY4" fmla="*/ 660400 h 6858000"/>
              <a:gd name="connsiteX5" fmla="*/ 11038328 w 12192000"/>
              <a:gd name="connsiteY5" fmla="*/ 609687 h 6858000"/>
              <a:gd name="connsiteX6" fmla="*/ 11069638 w 12192000"/>
              <a:gd name="connsiteY6" fmla="*/ 658327 h 6858000"/>
              <a:gd name="connsiteX7" fmla="*/ 11028164 w 12192000"/>
              <a:gd name="connsiteY7" fmla="*/ 706794 h 6858000"/>
              <a:gd name="connsiteX8" fmla="*/ 11017250 w 12192000"/>
              <a:gd name="connsiteY8" fmla="*/ 704591 h 6858000"/>
              <a:gd name="connsiteX9" fmla="*/ 11017250 w 12192000"/>
              <a:gd name="connsiteY9" fmla="*/ 612062 h 6858000"/>
              <a:gd name="connsiteX10" fmla="*/ 11032530 w 12192000"/>
              <a:gd name="connsiteY10" fmla="*/ 609859 h 6858000"/>
              <a:gd name="connsiteX11" fmla="*/ 11038328 w 12192000"/>
              <a:gd name="connsiteY11" fmla="*/ 609687 h 6858000"/>
              <a:gd name="connsiteX12" fmla="*/ 11226205 w 12192000"/>
              <a:gd name="connsiteY12" fmla="*/ 574675 h 6858000"/>
              <a:gd name="connsiteX13" fmla="*/ 11158538 w 12192000"/>
              <a:gd name="connsiteY13" fmla="*/ 585723 h 6858000"/>
              <a:gd name="connsiteX14" fmla="*/ 11158538 w 12192000"/>
              <a:gd name="connsiteY14" fmla="*/ 610029 h 6858000"/>
              <a:gd name="connsiteX15" fmla="*/ 11204377 w 12192000"/>
              <a:gd name="connsiteY15" fmla="*/ 605610 h 6858000"/>
              <a:gd name="connsiteX16" fmla="*/ 11234936 w 12192000"/>
              <a:gd name="connsiteY16" fmla="*/ 621077 h 6858000"/>
              <a:gd name="connsiteX17" fmla="*/ 11234936 w 12192000"/>
              <a:gd name="connsiteY17" fmla="*/ 638755 h 6858000"/>
              <a:gd name="connsiteX18" fmla="*/ 11145441 w 12192000"/>
              <a:gd name="connsiteY18" fmla="*/ 689576 h 6858000"/>
              <a:gd name="connsiteX19" fmla="*/ 11193462 w 12192000"/>
              <a:gd name="connsiteY19" fmla="*/ 738188 h 6858000"/>
              <a:gd name="connsiteX20" fmla="*/ 11237119 w 12192000"/>
              <a:gd name="connsiteY20" fmla="*/ 724930 h 6858000"/>
              <a:gd name="connsiteX21" fmla="*/ 11237119 w 12192000"/>
              <a:gd name="connsiteY21" fmla="*/ 735978 h 6858000"/>
              <a:gd name="connsiteX22" fmla="*/ 11280775 w 12192000"/>
              <a:gd name="connsiteY22" fmla="*/ 735978 h 6858000"/>
              <a:gd name="connsiteX23" fmla="*/ 11280775 w 12192000"/>
              <a:gd name="connsiteY23" fmla="*/ 629916 h 6858000"/>
              <a:gd name="connsiteX24" fmla="*/ 11226205 w 12192000"/>
              <a:gd name="connsiteY24" fmla="*/ 574675 h 6858000"/>
              <a:gd name="connsiteX25" fmla="*/ 11418873 w 12192000"/>
              <a:gd name="connsiteY25" fmla="*/ 573088 h 6858000"/>
              <a:gd name="connsiteX26" fmla="*/ 11368874 w 12192000"/>
              <a:gd name="connsiteY26" fmla="*/ 586185 h 6858000"/>
              <a:gd name="connsiteX27" fmla="*/ 11368874 w 12192000"/>
              <a:gd name="connsiteY27" fmla="*/ 575271 h 6858000"/>
              <a:gd name="connsiteX28" fmla="*/ 11318875 w 12192000"/>
              <a:gd name="connsiteY28" fmla="*/ 575271 h 6858000"/>
              <a:gd name="connsiteX29" fmla="*/ 11318875 w 12192000"/>
              <a:gd name="connsiteY29" fmla="*/ 730250 h 6858000"/>
              <a:gd name="connsiteX30" fmla="*/ 11368874 w 12192000"/>
              <a:gd name="connsiteY30" fmla="*/ 730250 h 6858000"/>
              <a:gd name="connsiteX31" fmla="*/ 11368874 w 12192000"/>
              <a:gd name="connsiteY31" fmla="*/ 610196 h 6858000"/>
              <a:gd name="connsiteX32" fmla="*/ 11390613 w 12192000"/>
              <a:gd name="connsiteY32" fmla="*/ 608013 h 6858000"/>
              <a:gd name="connsiteX33" fmla="*/ 11414525 w 12192000"/>
              <a:gd name="connsiteY33" fmla="*/ 623293 h 6858000"/>
              <a:gd name="connsiteX34" fmla="*/ 11414525 w 12192000"/>
              <a:gd name="connsiteY34" fmla="*/ 730250 h 6858000"/>
              <a:gd name="connsiteX35" fmla="*/ 11464525 w 12192000"/>
              <a:gd name="connsiteY35" fmla="*/ 730250 h 6858000"/>
              <a:gd name="connsiteX36" fmla="*/ 11464525 w 12192000"/>
              <a:gd name="connsiteY36" fmla="*/ 621110 h 6858000"/>
              <a:gd name="connsiteX37" fmla="*/ 11462351 w 12192000"/>
              <a:gd name="connsiteY37" fmla="*/ 610196 h 6858000"/>
              <a:gd name="connsiteX38" fmla="*/ 11486263 w 12192000"/>
              <a:gd name="connsiteY38" fmla="*/ 608013 h 6858000"/>
              <a:gd name="connsiteX39" fmla="*/ 11510176 w 12192000"/>
              <a:gd name="connsiteY39" fmla="*/ 623293 h 6858000"/>
              <a:gd name="connsiteX40" fmla="*/ 11510176 w 12192000"/>
              <a:gd name="connsiteY40" fmla="*/ 730250 h 6858000"/>
              <a:gd name="connsiteX41" fmla="*/ 11560175 w 12192000"/>
              <a:gd name="connsiteY41" fmla="*/ 730250 h 6858000"/>
              <a:gd name="connsiteX42" fmla="*/ 11560175 w 12192000"/>
              <a:gd name="connsiteY42" fmla="*/ 621110 h 6858000"/>
              <a:gd name="connsiteX43" fmla="*/ 11514524 w 12192000"/>
              <a:gd name="connsiteY43" fmla="*/ 573088 h 6858000"/>
              <a:gd name="connsiteX44" fmla="*/ 11451481 w 12192000"/>
              <a:gd name="connsiteY44" fmla="*/ 586185 h 6858000"/>
              <a:gd name="connsiteX45" fmla="*/ 11418873 w 12192000"/>
              <a:gd name="connsiteY45" fmla="*/ 573088 h 6858000"/>
              <a:gd name="connsiteX46" fmla="*/ 10966450 w 12192000"/>
              <a:gd name="connsiteY46" fmla="*/ 500063 h 6858000"/>
              <a:gd name="connsiteX47" fmla="*/ 10966450 w 12192000"/>
              <a:gd name="connsiteY47" fmla="*/ 727164 h 6858000"/>
              <a:gd name="connsiteX48" fmla="*/ 11030245 w 12192000"/>
              <a:gd name="connsiteY48" fmla="*/ 738188 h 6858000"/>
              <a:gd name="connsiteX49" fmla="*/ 11120438 w 12192000"/>
              <a:gd name="connsiteY49" fmla="*/ 649994 h 6858000"/>
              <a:gd name="connsiteX50" fmla="*/ 11058843 w 12192000"/>
              <a:gd name="connsiteY50" fmla="*/ 575028 h 6858000"/>
              <a:gd name="connsiteX51" fmla="*/ 11017046 w 12192000"/>
              <a:gd name="connsiteY51" fmla="*/ 588258 h 6858000"/>
              <a:gd name="connsiteX52" fmla="*/ 11017046 w 12192000"/>
              <a:gd name="connsiteY52" fmla="*/ 500063 h 6858000"/>
              <a:gd name="connsiteX53" fmla="*/ 10966450 w 12192000"/>
              <a:gd name="connsiteY53" fmla="*/ 500063 h 6858000"/>
              <a:gd name="connsiteX54" fmla="*/ 10783888 w 12192000"/>
              <a:gd name="connsiteY54" fmla="*/ 496888 h 6858000"/>
              <a:gd name="connsiteX55" fmla="*/ 10742612 w 12192000"/>
              <a:gd name="connsiteY55" fmla="*/ 515938 h 6858000"/>
              <a:gd name="connsiteX56" fmla="*/ 10820400 w 12192000"/>
              <a:gd name="connsiteY56" fmla="*/ 530226 h 6858000"/>
              <a:gd name="connsiteX57" fmla="*/ 10799762 w 12192000"/>
              <a:gd name="connsiteY57" fmla="*/ 603250 h 6858000"/>
              <a:gd name="connsiteX58" fmla="*/ 10779125 w 12192000"/>
              <a:gd name="connsiteY58" fmla="*/ 596900 h 6858000"/>
              <a:gd name="connsiteX59" fmla="*/ 10790238 w 12192000"/>
              <a:gd name="connsiteY59" fmla="*/ 549276 h 6858000"/>
              <a:gd name="connsiteX60" fmla="*/ 10707688 w 12192000"/>
              <a:gd name="connsiteY60" fmla="*/ 531813 h 6858000"/>
              <a:gd name="connsiteX61" fmla="*/ 10655300 w 12192000"/>
              <a:gd name="connsiteY61" fmla="*/ 555625 h 6858000"/>
              <a:gd name="connsiteX62" fmla="*/ 10742612 w 12192000"/>
              <a:gd name="connsiteY62" fmla="*/ 579438 h 6858000"/>
              <a:gd name="connsiteX63" fmla="*/ 10726738 w 12192000"/>
              <a:gd name="connsiteY63" fmla="*/ 669925 h 6858000"/>
              <a:gd name="connsiteX64" fmla="*/ 10699750 w 12192000"/>
              <a:gd name="connsiteY64" fmla="*/ 655638 h 6858000"/>
              <a:gd name="connsiteX65" fmla="*/ 10702925 w 12192000"/>
              <a:gd name="connsiteY65" fmla="*/ 603250 h 6858000"/>
              <a:gd name="connsiteX66" fmla="*/ 10614025 w 12192000"/>
              <a:gd name="connsiteY66" fmla="*/ 573088 h 6858000"/>
              <a:gd name="connsiteX67" fmla="*/ 10525125 w 12192000"/>
              <a:gd name="connsiteY67" fmla="*/ 612775 h 6858000"/>
              <a:gd name="connsiteX68" fmla="*/ 10617200 w 12192000"/>
              <a:gd name="connsiteY68" fmla="*/ 658813 h 6858000"/>
              <a:gd name="connsiteX69" fmla="*/ 10623550 w 12192000"/>
              <a:gd name="connsiteY69" fmla="*/ 760413 h 6858000"/>
              <a:gd name="connsiteX70" fmla="*/ 10660062 w 12192000"/>
              <a:gd name="connsiteY70" fmla="*/ 730250 h 6858000"/>
              <a:gd name="connsiteX71" fmla="*/ 10761662 w 12192000"/>
              <a:gd name="connsiteY71" fmla="*/ 793750 h 6858000"/>
              <a:gd name="connsiteX72" fmla="*/ 10902950 w 12192000"/>
              <a:gd name="connsiteY72" fmla="*/ 593725 h 6858000"/>
              <a:gd name="connsiteX73" fmla="*/ 10831512 w 12192000"/>
              <a:gd name="connsiteY73" fmla="*/ 576263 h 6858000"/>
              <a:gd name="connsiteX74" fmla="*/ 10853738 w 12192000"/>
              <a:gd name="connsiteY74" fmla="*/ 508001 h 6858000"/>
              <a:gd name="connsiteX75" fmla="*/ 0 w 12192000"/>
              <a:gd name="connsiteY75" fmla="*/ 0 h 6858000"/>
              <a:gd name="connsiteX76" fmla="*/ 12192000 w 12192000"/>
              <a:gd name="connsiteY76" fmla="*/ 0 h 6858000"/>
              <a:gd name="connsiteX77" fmla="*/ 12192000 w 12192000"/>
              <a:gd name="connsiteY77" fmla="*/ 6858000 h 6858000"/>
              <a:gd name="connsiteX78" fmla="*/ 0 w 12192000"/>
              <a:gd name="connsiteY7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2000" h="6858000">
                <a:moveTo>
                  <a:pt x="11234738" y="660400"/>
                </a:moveTo>
                <a:cubicBezTo>
                  <a:pt x="11234738" y="702054"/>
                  <a:pt x="11234738" y="702054"/>
                  <a:pt x="11234738" y="702054"/>
                </a:cubicBezTo>
                <a:cubicBezTo>
                  <a:pt x="11232595" y="704246"/>
                  <a:pt x="11226165" y="706438"/>
                  <a:pt x="11217593" y="706438"/>
                </a:cubicBezTo>
                <a:cubicBezTo>
                  <a:pt x="11202591" y="706438"/>
                  <a:pt x="11191875" y="699861"/>
                  <a:pt x="11191875" y="684515"/>
                </a:cubicBezTo>
                <a:cubicBezTo>
                  <a:pt x="11191875" y="671362"/>
                  <a:pt x="11198304" y="662592"/>
                  <a:pt x="11234738" y="660400"/>
                </a:cubicBezTo>
                <a:close/>
                <a:moveTo>
                  <a:pt x="11038328" y="609687"/>
                </a:moveTo>
                <a:cubicBezTo>
                  <a:pt x="11048765" y="610410"/>
                  <a:pt x="11069638" y="617019"/>
                  <a:pt x="11069638" y="658327"/>
                </a:cubicBezTo>
                <a:cubicBezTo>
                  <a:pt x="11069638" y="711200"/>
                  <a:pt x="11028164" y="706794"/>
                  <a:pt x="11028164" y="706794"/>
                </a:cubicBezTo>
                <a:cubicBezTo>
                  <a:pt x="11025981" y="706794"/>
                  <a:pt x="11019433" y="706794"/>
                  <a:pt x="11017250" y="704591"/>
                </a:cubicBezTo>
                <a:cubicBezTo>
                  <a:pt x="11017250" y="612062"/>
                  <a:pt x="11017250" y="612062"/>
                  <a:pt x="11017250" y="612062"/>
                </a:cubicBezTo>
                <a:cubicBezTo>
                  <a:pt x="11023798" y="609859"/>
                  <a:pt x="11032530" y="609859"/>
                  <a:pt x="11032530" y="609859"/>
                </a:cubicBezTo>
                <a:cubicBezTo>
                  <a:pt x="11032530" y="609859"/>
                  <a:pt x="11034849" y="609446"/>
                  <a:pt x="11038328" y="609687"/>
                </a:cubicBezTo>
                <a:close/>
                <a:moveTo>
                  <a:pt x="11226205" y="574675"/>
                </a:moveTo>
                <a:cubicBezTo>
                  <a:pt x="11197828" y="574675"/>
                  <a:pt x="11158538" y="585723"/>
                  <a:pt x="11158538" y="585723"/>
                </a:cubicBezTo>
                <a:cubicBezTo>
                  <a:pt x="11158538" y="610029"/>
                  <a:pt x="11158538" y="610029"/>
                  <a:pt x="11158538" y="610029"/>
                </a:cubicBezTo>
                <a:cubicBezTo>
                  <a:pt x="11158538" y="610029"/>
                  <a:pt x="11176000" y="607820"/>
                  <a:pt x="11204377" y="605610"/>
                </a:cubicBezTo>
                <a:cubicBezTo>
                  <a:pt x="11234936" y="603400"/>
                  <a:pt x="11234936" y="621077"/>
                  <a:pt x="11234936" y="621077"/>
                </a:cubicBezTo>
                <a:cubicBezTo>
                  <a:pt x="11234936" y="638755"/>
                  <a:pt x="11234936" y="638755"/>
                  <a:pt x="11234936" y="638755"/>
                </a:cubicBezTo>
                <a:cubicBezTo>
                  <a:pt x="11224022" y="636545"/>
                  <a:pt x="11141075" y="632126"/>
                  <a:pt x="11145441" y="689576"/>
                </a:cubicBezTo>
                <a:cubicBezTo>
                  <a:pt x="11145441" y="689576"/>
                  <a:pt x="11143258" y="738188"/>
                  <a:pt x="11193462" y="738188"/>
                </a:cubicBezTo>
                <a:cubicBezTo>
                  <a:pt x="11193462" y="738188"/>
                  <a:pt x="11215291" y="738188"/>
                  <a:pt x="11237119" y="724930"/>
                </a:cubicBezTo>
                <a:cubicBezTo>
                  <a:pt x="11237119" y="735978"/>
                  <a:pt x="11237119" y="735978"/>
                  <a:pt x="11237119" y="735978"/>
                </a:cubicBezTo>
                <a:cubicBezTo>
                  <a:pt x="11280775" y="735978"/>
                  <a:pt x="11280775" y="735978"/>
                  <a:pt x="11280775" y="735978"/>
                </a:cubicBezTo>
                <a:cubicBezTo>
                  <a:pt x="11280775" y="735978"/>
                  <a:pt x="11280775" y="676318"/>
                  <a:pt x="11280775" y="629916"/>
                </a:cubicBezTo>
                <a:cubicBezTo>
                  <a:pt x="11280775" y="583514"/>
                  <a:pt x="11252398" y="574675"/>
                  <a:pt x="11226205" y="574675"/>
                </a:cubicBezTo>
                <a:close/>
                <a:moveTo>
                  <a:pt x="11418873" y="573088"/>
                </a:moveTo>
                <a:cubicBezTo>
                  <a:pt x="11401482" y="573088"/>
                  <a:pt x="11377570" y="581819"/>
                  <a:pt x="11368874" y="586185"/>
                </a:cubicBezTo>
                <a:cubicBezTo>
                  <a:pt x="11368874" y="575271"/>
                  <a:pt x="11368874" y="575271"/>
                  <a:pt x="11368874" y="575271"/>
                </a:cubicBezTo>
                <a:cubicBezTo>
                  <a:pt x="11318875" y="575271"/>
                  <a:pt x="11318875" y="575271"/>
                  <a:pt x="11318875" y="575271"/>
                </a:cubicBezTo>
                <a:cubicBezTo>
                  <a:pt x="11318875" y="730250"/>
                  <a:pt x="11318875" y="730250"/>
                  <a:pt x="11318875" y="730250"/>
                </a:cubicBezTo>
                <a:cubicBezTo>
                  <a:pt x="11368874" y="730250"/>
                  <a:pt x="11368874" y="730250"/>
                  <a:pt x="11368874" y="730250"/>
                </a:cubicBezTo>
                <a:cubicBezTo>
                  <a:pt x="11368874" y="610196"/>
                  <a:pt x="11368874" y="610196"/>
                  <a:pt x="11368874" y="610196"/>
                </a:cubicBezTo>
                <a:cubicBezTo>
                  <a:pt x="11375396" y="608013"/>
                  <a:pt x="11390613" y="608013"/>
                  <a:pt x="11390613" y="608013"/>
                </a:cubicBezTo>
                <a:cubicBezTo>
                  <a:pt x="11416699" y="608013"/>
                  <a:pt x="11414525" y="623293"/>
                  <a:pt x="11414525" y="623293"/>
                </a:cubicBezTo>
                <a:cubicBezTo>
                  <a:pt x="11414525" y="730250"/>
                  <a:pt x="11414525" y="730250"/>
                  <a:pt x="11414525" y="730250"/>
                </a:cubicBezTo>
                <a:cubicBezTo>
                  <a:pt x="11464525" y="730250"/>
                  <a:pt x="11464525" y="730250"/>
                  <a:pt x="11464525" y="730250"/>
                </a:cubicBezTo>
                <a:cubicBezTo>
                  <a:pt x="11464525" y="730250"/>
                  <a:pt x="11464525" y="653852"/>
                  <a:pt x="11464525" y="621110"/>
                </a:cubicBezTo>
                <a:cubicBezTo>
                  <a:pt x="11464525" y="616744"/>
                  <a:pt x="11464525" y="612379"/>
                  <a:pt x="11462351" y="610196"/>
                </a:cubicBezTo>
                <a:cubicBezTo>
                  <a:pt x="11473220" y="608013"/>
                  <a:pt x="11486263" y="608013"/>
                  <a:pt x="11486263" y="608013"/>
                </a:cubicBezTo>
                <a:cubicBezTo>
                  <a:pt x="11512350" y="608013"/>
                  <a:pt x="11510176" y="623293"/>
                  <a:pt x="11510176" y="623293"/>
                </a:cubicBezTo>
                <a:cubicBezTo>
                  <a:pt x="11510176" y="730250"/>
                  <a:pt x="11510176" y="730250"/>
                  <a:pt x="11510176" y="730250"/>
                </a:cubicBezTo>
                <a:cubicBezTo>
                  <a:pt x="11560175" y="730250"/>
                  <a:pt x="11560175" y="730250"/>
                  <a:pt x="11560175" y="730250"/>
                </a:cubicBezTo>
                <a:cubicBezTo>
                  <a:pt x="11560175" y="730250"/>
                  <a:pt x="11560175" y="653852"/>
                  <a:pt x="11560175" y="621110"/>
                </a:cubicBezTo>
                <a:cubicBezTo>
                  <a:pt x="11560175" y="586185"/>
                  <a:pt x="11536262" y="573088"/>
                  <a:pt x="11514524" y="573088"/>
                </a:cubicBezTo>
                <a:cubicBezTo>
                  <a:pt x="11486263" y="573088"/>
                  <a:pt x="11458003" y="584002"/>
                  <a:pt x="11451481" y="586185"/>
                </a:cubicBezTo>
                <a:cubicBezTo>
                  <a:pt x="11442786" y="577454"/>
                  <a:pt x="11429743" y="573088"/>
                  <a:pt x="11418873" y="573088"/>
                </a:cubicBezTo>
                <a:close/>
                <a:moveTo>
                  <a:pt x="10966450" y="500063"/>
                </a:moveTo>
                <a:cubicBezTo>
                  <a:pt x="10966450" y="727164"/>
                  <a:pt x="10966450" y="727164"/>
                  <a:pt x="10966450" y="727164"/>
                </a:cubicBezTo>
                <a:cubicBezTo>
                  <a:pt x="10966450" y="727164"/>
                  <a:pt x="11001647" y="738188"/>
                  <a:pt x="11030245" y="738188"/>
                </a:cubicBezTo>
                <a:cubicBezTo>
                  <a:pt x="11058843" y="738188"/>
                  <a:pt x="11120438" y="724959"/>
                  <a:pt x="11120438" y="649994"/>
                </a:cubicBezTo>
                <a:cubicBezTo>
                  <a:pt x="11120438" y="575028"/>
                  <a:pt x="11061043" y="575028"/>
                  <a:pt x="11058843" y="575028"/>
                </a:cubicBezTo>
                <a:cubicBezTo>
                  <a:pt x="11056643" y="575028"/>
                  <a:pt x="11041244" y="575028"/>
                  <a:pt x="11017046" y="588258"/>
                </a:cubicBezTo>
                <a:cubicBezTo>
                  <a:pt x="11017046" y="500063"/>
                  <a:pt x="11017046" y="500063"/>
                  <a:pt x="11017046" y="500063"/>
                </a:cubicBezTo>
                <a:cubicBezTo>
                  <a:pt x="10966450" y="500063"/>
                  <a:pt x="10966450" y="500063"/>
                  <a:pt x="10966450" y="500063"/>
                </a:cubicBezTo>
                <a:close/>
                <a:moveTo>
                  <a:pt x="10783888" y="496888"/>
                </a:moveTo>
                <a:lnTo>
                  <a:pt x="10742612" y="515938"/>
                </a:lnTo>
                <a:lnTo>
                  <a:pt x="10820400" y="530226"/>
                </a:lnTo>
                <a:lnTo>
                  <a:pt x="10799762" y="603250"/>
                </a:lnTo>
                <a:lnTo>
                  <a:pt x="10779125" y="596900"/>
                </a:lnTo>
                <a:lnTo>
                  <a:pt x="10790238" y="549276"/>
                </a:lnTo>
                <a:lnTo>
                  <a:pt x="10707688" y="531813"/>
                </a:lnTo>
                <a:lnTo>
                  <a:pt x="10655300" y="555625"/>
                </a:lnTo>
                <a:lnTo>
                  <a:pt x="10742612" y="579438"/>
                </a:lnTo>
                <a:lnTo>
                  <a:pt x="10726738" y="669925"/>
                </a:lnTo>
                <a:lnTo>
                  <a:pt x="10699750" y="655638"/>
                </a:lnTo>
                <a:lnTo>
                  <a:pt x="10702925" y="603250"/>
                </a:lnTo>
                <a:lnTo>
                  <a:pt x="10614025" y="573088"/>
                </a:lnTo>
                <a:lnTo>
                  <a:pt x="10525125" y="612775"/>
                </a:lnTo>
                <a:lnTo>
                  <a:pt x="10617200" y="658813"/>
                </a:lnTo>
                <a:lnTo>
                  <a:pt x="10623550" y="760413"/>
                </a:lnTo>
                <a:lnTo>
                  <a:pt x="10660062" y="730250"/>
                </a:lnTo>
                <a:lnTo>
                  <a:pt x="10761662" y="793750"/>
                </a:lnTo>
                <a:lnTo>
                  <a:pt x="10902950" y="593725"/>
                </a:lnTo>
                <a:lnTo>
                  <a:pt x="10831512" y="576263"/>
                </a:lnTo>
                <a:lnTo>
                  <a:pt x="10853738" y="508001"/>
                </a:lnTo>
                <a:close/>
                <a:moveTo>
                  <a:pt x="0" y="0"/>
                </a:moveTo>
                <a:lnTo>
                  <a:pt x="12192000" y="0"/>
                </a:lnTo>
                <a:lnTo>
                  <a:pt x="12192000" y="6858000"/>
                </a:lnTo>
                <a:lnTo>
                  <a:pt x="0" y="6858000"/>
                </a:lnTo>
                <a:close/>
              </a:path>
            </a:pathLst>
          </a:custGeom>
          <a:pattFill prst="ltUpDiag">
            <a:fgClr>
              <a:schemeClr val="accent5"/>
            </a:fgClr>
            <a:bgClr>
              <a:schemeClr val="bg1"/>
            </a:bgClr>
          </a:pattFill>
        </p:spPr>
        <p:txBody>
          <a:bodyPr wrap="square">
            <a:noAutofit/>
          </a:bodyPr>
          <a:lstStyle>
            <a:lvl1pPr marL="171450" marR="0" indent="-1714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GB" sz="1400" b="0">
                <a:solidFill>
                  <a:schemeClr val="tx1"/>
                </a:solidFill>
              </a:defRPr>
            </a:lvl1pPr>
          </a:lstStyle>
          <a:p>
            <a:pPr marL="171450" lvl="0" indent="-171450" algn="ctr"/>
            <a:r>
              <a:rPr lang="nl-NL" noProof="0" dirty="0"/>
              <a:t>Klik op het pictogram om een afbeelding in te voegen
</a:t>
            </a:r>
          </a:p>
        </p:txBody>
      </p:sp>
      <p:sp>
        <p:nvSpPr>
          <p:cNvPr id="7" name="AutoShape 3">
            <a:extLst>
              <a:ext uri="{FF2B5EF4-FFF2-40B4-BE49-F238E27FC236}">
                <a16:creationId xmlns:a16="http://schemas.microsoft.com/office/drawing/2014/main" id="{52BDF13A-D9A7-4A1F-BFDC-024C545B2E94}"/>
              </a:ext>
            </a:extLst>
          </p:cNvPr>
          <p:cNvSpPr>
            <a:spLocks noChangeAspect="1" noChangeArrowheads="1" noTextEdit="1"/>
          </p:cNvSpPr>
          <p:nvPr userDrawn="1"/>
        </p:nvSpPr>
        <p:spPr bwMode="auto">
          <a:xfrm>
            <a:off x="10515600" y="493713"/>
            <a:ext cx="10477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Vrije vorm: vorm 15">
            <a:extLst>
              <a:ext uri="{FF2B5EF4-FFF2-40B4-BE49-F238E27FC236}">
                <a16:creationId xmlns:a16="http://schemas.microsoft.com/office/drawing/2014/main" id="{BCE51412-F334-44F2-AAC3-AD684AF87F26}"/>
              </a:ext>
            </a:extLst>
          </p:cNvPr>
          <p:cNvSpPr/>
          <p:nvPr userDrawn="1"/>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dirty="0">
              <a:solidFill>
                <a:srgbClr val="248D37"/>
              </a:solidFill>
            </a:endParaRPr>
          </a:p>
        </p:txBody>
      </p:sp>
      <p:sp>
        <p:nvSpPr>
          <p:cNvPr id="11" name="Text Placeholder 15">
            <a:extLst>
              <a:ext uri="{FF2B5EF4-FFF2-40B4-BE49-F238E27FC236}">
                <a16:creationId xmlns:a16="http://schemas.microsoft.com/office/drawing/2014/main" id="{C90A5E7B-9A96-4742-A663-C4D3029B0DE2}"/>
              </a:ext>
            </a:extLst>
          </p:cNvPr>
          <p:cNvSpPr>
            <a:spLocks noGrp="1"/>
          </p:cNvSpPr>
          <p:nvPr userDrawn="1">
            <p:ph type="body" sz="quarter" idx="11" hasCustomPrompt="1"/>
          </p:nvPr>
        </p:nvSpPr>
        <p:spPr>
          <a:xfrm>
            <a:off x="1514475" y="3629025"/>
            <a:ext cx="9010650" cy="1076325"/>
          </a:xfrm>
          <a:prstGeom prst="rect">
            <a:avLst/>
          </a:prstGeom>
        </p:spPr>
        <p:txBody>
          <a:bodyPr/>
          <a:lstStyle>
            <a:lvl1pPr marL="0" indent="0" rtl="0">
              <a:lnSpc>
                <a:spcPct val="100000"/>
              </a:lnSpc>
              <a:spcBef>
                <a:spcPts val="0"/>
              </a:spcBef>
              <a:spcAft>
                <a:spcPts val="0"/>
              </a:spcAft>
              <a:buNone/>
              <a:defRPr sz="3600" b="1">
                <a:solidFill>
                  <a:schemeClr val="bg1"/>
                </a:solidFill>
              </a:defRPr>
            </a:lvl1pPr>
            <a:lvl2pPr marL="0" indent="0" rtl="0">
              <a:lnSpc>
                <a:spcPct val="100000"/>
              </a:lnSpc>
              <a:spcBef>
                <a:spcPts val="0"/>
              </a:spcBef>
              <a:spcAft>
                <a:spcPts val="0"/>
              </a:spcAft>
              <a:buNone/>
              <a:defRPr sz="2800" b="0">
                <a:solidFill>
                  <a:schemeClr val="bg1"/>
                </a:solidFill>
              </a:defRPr>
            </a:lvl2pPr>
            <a:lvl3pPr marL="180975" indent="-180975">
              <a:lnSpc>
                <a:spcPct val="100000"/>
              </a:lnSpc>
              <a:spcBef>
                <a:spcPts val="1200"/>
              </a:spcBef>
              <a:buClr>
                <a:schemeClr val="accent2"/>
              </a:buClr>
              <a:buFont typeface="Arial" panose="020B0604020202020204" pitchFamily="34" charset="0"/>
              <a:buChar char="•"/>
              <a:defRPr sz="1800"/>
            </a:lvl3pPr>
            <a:lvl4pPr marL="0" indent="0">
              <a:lnSpc>
                <a:spcPct val="100000"/>
              </a:lnSpc>
              <a:spcBef>
                <a:spcPts val="1200"/>
              </a:spcBef>
              <a:buNone/>
              <a:defRPr b="1">
                <a:solidFill>
                  <a:schemeClr val="accent3"/>
                </a:solidFill>
              </a:defRPr>
            </a:lvl4pPr>
            <a:lvl5pPr marL="0" indent="0">
              <a:lnSpc>
                <a:spcPct val="100000"/>
              </a:lnSpc>
              <a:spcBef>
                <a:spcPts val="1200"/>
              </a:spcBef>
              <a:buNone/>
              <a:defRPr sz="1200"/>
            </a:lvl5pPr>
          </a:lstStyle>
          <a:p>
            <a:r>
              <a:rPr lang="nl-NL" noProof="0"/>
              <a:t>Titel presentatie</a:t>
            </a:r>
          </a:p>
          <a:p>
            <a:pPr lvl="1"/>
            <a:r>
              <a:rPr lang="nl-NL" noProof="0"/>
              <a:t>Subtitel</a:t>
            </a:r>
          </a:p>
        </p:txBody>
      </p:sp>
      <p:sp>
        <p:nvSpPr>
          <p:cNvPr id="5" name="Text Placeholder 4">
            <a:extLst>
              <a:ext uri="{FF2B5EF4-FFF2-40B4-BE49-F238E27FC236}">
                <a16:creationId xmlns:a16="http://schemas.microsoft.com/office/drawing/2014/main" id="{29A46D08-0023-4F07-B56A-C48AE36F0313}"/>
              </a:ext>
            </a:extLst>
          </p:cNvPr>
          <p:cNvSpPr>
            <a:spLocks noGrp="1"/>
          </p:cNvSpPr>
          <p:nvPr userDrawn="1">
            <p:ph type="body" sz="quarter" idx="12" hasCustomPrompt="1"/>
          </p:nvPr>
        </p:nvSpPr>
        <p:spPr>
          <a:xfrm>
            <a:off x="1514475" y="5000625"/>
            <a:ext cx="9010650" cy="781050"/>
          </a:xfrm>
          <a:prstGeom prst="rect">
            <a:avLst/>
          </a:prstGeom>
        </p:spPr>
        <p:txBody>
          <a:bodyPr/>
          <a:lstStyle>
            <a:lvl1pPr marL="0" indent="0" rtl="0">
              <a:lnSpc>
                <a:spcPct val="100000"/>
              </a:lnSpc>
              <a:spcBef>
                <a:spcPts val="0"/>
              </a:spcBef>
              <a:spcAft>
                <a:spcPts val="0"/>
              </a:spcAft>
              <a:buNone/>
              <a:defRPr sz="2000" b="1">
                <a:solidFill>
                  <a:schemeClr val="bg1"/>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r>
              <a:rPr lang="nl-NL" noProof="0"/>
              <a:t>Persoonsnaam</a:t>
            </a:r>
          </a:p>
          <a:p>
            <a:r>
              <a:rPr lang="nl-NL" noProof="0"/>
              <a:t>Afdeling / werkmaatschappij</a:t>
            </a:r>
          </a:p>
        </p:txBody>
      </p:sp>
    </p:spTree>
    <p:extLst>
      <p:ext uri="{BB962C8B-B14F-4D97-AF65-F5344CB8AC3E}">
        <p14:creationId xmlns:p14="http://schemas.microsoft.com/office/powerpoint/2010/main" val="776097740"/>
      </p:ext>
    </p:extLst>
  </p:cSld>
  <p:clrMapOvr>
    <a:masterClrMapping/>
  </p:clrMapOvr>
  <p:extLst>
    <p:ext uri="{DCECCB84-F9BA-43D5-87BE-67443E8EF086}">
      <p15:sldGuideLst xmlns:p15="http://schemas.microsoft.com/office/powerpoint/2012/main">
        <p15:guide id="1" pos="3840">
          <p15:clr>
            <a:srgbClr val="FBAE40"/>
          </p15:clr>
        </p15:guide>
        <p15:guide id="2" pos="99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text 3">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37635CA-4E2F-4CE5-8334-B53B560A693C}"/>
              </a:ext>
            </a:extLst>
          </p:cNvPr>
          <p:cNvGraphicFramePr>
            <a:graphicFrameLocks noChangeAspect="1"/>
          </p:cNvGraphicFramePr>
          <p:nvPr userDrawn="1">
            <p:custDataLst>
              <p:tags r:id="rId1"/>
            </p:custDataLst>
            <p:extLst>
              <p:ext uri="{D42A27DB-BD31-4B8C-83A1-F6EECF244321}">
                <p14:modId xmlns:p14="http://schemas.microsoft.com/office/powerpoint/2010/main" val="1844352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37635CA-4E2F-4CE5-8334-B53B560A693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3">
            <a:extLst>
              <a:ext uri="{FF2B5EF4-FFF2-40B4-BE49-F238E27FC236}">
                <a16:creationId xmlns:a16="http://schemas.microsoft.com/office/drawing/2014/main" id="{7123375D-DDBD-47BD-A2E0-4AE6E76D23F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2975049"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4360850" y="1825200"/>
            <a:ext cx="2940401"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1" name="Tijdelijke aanduiding voor tekst 7">
            <a:extLst>
              <a:ext uri="{FF2B5EF4-FFF2-40B4-BE49-F238E27FC236}">
                <a16:creationId xmlns:a16="http://schemas.microsoft.com/office/drawing/2014/main" id="{3EF2CF4E-DA51-4347-B47D-9C514272DD7B}"/>
              </a:ext>
            </a:extLst>
          </p:cNvPr>
          <p:cNvSpPr>
            <a:spLocks noGrp="1"/>
          </p:cNvSpPr>
          <p:nvPr>
            <p:ph type="body" sz="quarter" idx="12" hasCustomPrompt="1"/>
          </p:nvPr>
        </p:nvSpPr>
        <p:spPr>
          <a:xfrm>
            <a:off x="4367113" y="1242000"/>
            <a:ext cx="2934138"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2" name="Tijdelijke aanduiding voor tekst 7">
            <a:extLst>
              <a:ext uri="{FF2B5EF4-FFF2-40B4-BE49-F238E27FC236}">
                <a16:creationId xmlns:a16="http://schemas.microsoft.com/office/drawing/2014/main" id="{A1E262D8-254D-4736-A819-92DE0970A2E9}"/>
              </a:ext>
            </a:extLst>
          </p:cNvPr>
          <p:cNvSpPr>
            <a:spLocks noGrp="1"/>
          </p:cNvSpPr>
          <p:nvPr>
            <p:ph type="body" sz="quarter" idx="14" hasCustomPrompt="1"/>
          </p:nvPr>
        </p:nvSpPr>
        <p:spPr>
          <a:xfrm>
            <a:off x="1055688" y="1242000"/>
            <a:ext cx="2975049"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Tijdelijke aanduiding voor tekst 7">
            <a:extLst>
              <a:ext uri="{FF2B5EF4-FFF2-40B4-BE49-F238E27FC236}">
                <a16:creationId xmlns:a16="http://schemas.microsoft.com/office/drawing/2014/main" id="{8578B8C7-DD3D-49B4-817A-17D68FCE2E70}"/>
              </a:ext>
            </a:extLst>
          </p:cNvPr>
          <p:cNvSpPr>
            <a:spLocks noGrp="1"/>
          </p:cNvSpPr>
          <p:nvPr>
            <p:ph type="body" sz="quarter" idx="16" hasCustomPrompt="1"/>
          </p:nvPr>
        </p:nvSpPr>
        <p:spPr>
          <a:xfrm>
            <a:off x="7631365" y="1242000"/>
            <a:ext cx="2894810"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4" name="Tijdelijke aanduiding voor tekst 5">
            <a:extLst>
              <a:ext uri="{FF2B5EF4-FFF2-40B4-BE49-F238E27FC236}">
                <a16:creationId xmlns:a16="http://schemas.microsoft.com/office/drawing/2014/main" id="{FF9CC62C-C93A-434D-9D8C-F2203362D332}"/>
              </a:ext>
            </a:extLst>
          </p:cNvPr>
          <p:cNvSpPr>
            <a:spLocks noGrp="1"/>
          </p:cNvSpPr>
          <p:nvPr>
            <p:ph type="body" sz="quarter" idx="26" hasCustomPrompt="1"/>
          </p:nvPr>
        </p:nvSpPr>
        <p:spPr>
          <a:xfrm>
            <a:off x="7631364" y="1825200"/>
            <a:ext cx="290107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366094729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4F82B99-DE8B-4DCC-8C40-B238471B96F6}"/>
              </a:ext>
            </a:extLst>
          </p:cNvPr>
          <p:cNvGraphicFramePr>
            <a:graphicFrameLocks noChangeAspect="1"/>
          </p:cNvGraphicFramePr>
          <p:nvPr userDrawn="1">
            <p:custDataLst>
              <p:tags r:id="rId1"/>
            </p:custDataLst>
            <p:extLst>
              <p:ext uri="{D42A27DB-BD31-4B8C-83A1-F6EECF244321}">
                <p14:modId xmlns:p14="http://schemas.microsoft.com/office/powerpoint/2010/main" val="2451720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3" name="Object 2" hidden="1">
                        <a:extLst>
                          <a:ext uri="{FF2B5EF4-FFF2-40B4-BE49-F238E27FC236}">
                            <a16:creationId xmlns:a16="http://schemas.microsoft.com/office/drawing/2014/main" id="{24F82B99-DE8B-4DCC-8C40-B238471B96F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Freeform 13">
            <a:extLst>
              <a:ext uri="{FF2B5EF4-FFF2-40B4-BE49-F238E27FC236}">
                <a16:creationId xmlns:a16="http://schemas.microsoft.com/office/drawing/2014/main" id="{A9453A20-CF63-4EAF-8A85-B3AD80F727F6}"/>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0">
            <a:extLst>
              <a:ext uri="{FF2B5EF4-FFF2-40B4-BE49-F238E27FC236}">
                <a16:creationId xmlns:a16="http://schemas.microsoft.com/office/drawing/2014/main" id="{679BDF9A-0461-4EF8-ABCF-139EB08084DC}"/>
              </a:ext>
            </a:extLst>
          </p:cNvPr>
          <p:cNvSpPr/>
          <p:nvPr userDrawn="1"/>
        </p:nvSpPr>
        <p:spPr>
          <a:xfrm>
            <a:off x="7840664" y="1238252"/>
            <a:ext cx="4351336" cy="4416425"/>
          </a:xfrm>
          <a:prstGeom prst="rect">
            <a:avLst/>
          </a:prstGeom>
          <a:gradFill flip="none" rotWithShape="1">
            <a:gsLst>
              <a:gs pos="0">
                <a:schemeClr val="accent1"/>
              </a:gs>
              <a:gs pos="63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4" name="Freeform: Shape 13">
            <a:extLst>
              <a:ext uri="{FF2B5EF4-FFF2-40B4-BE49-F238E27FC236}">
                <a16:creationId xmlns:a16="http://schemas.microsoft.com/office/drawing/2014/main" id="{C6A53122-E18E-413B-974E-D3CAD46C9444}"/>
              </a:ext>
            </a:extLst>
          </p:cNvPr>
          <p:cNvSpPr/>
          <p:nvPr userDrawn="1"/>
        </p:nvSpPr>
        <p:spPr>
          <a:xfrm>
            <a:off x="11176001" y="4343402"/>
            <a:ext cx="1018295" cy="1311275"/>
          </a:xfrm>
          <a:custGeom>
            <a:avLst/>
            <a:gdLst>
              <a:gd name="connsiteX0" fmla="*/ 1233715 w 1248229"/>
              <a:gd name="connsiteY0" fmla="*/ 1799771 h 1799771"/>
              <a:gd name="connsiteX1" fmla="*/ 0 w 1248229"/>
              <a:gd name="connsiteY1" fmla="*/ 1799771 h 1799771"/>
              <a:gd name="connsiteX2" fmla="*/ 1248229 w 1248229"/>
              <a:gd name="connsiteY2" fmla="*/ 0 h 1799771"/>
              <a:gd name="connsiteX3" fmla="*/ 1233715 w 1248229"/>
              <a:gd name="connsiteY3" fmla="*/ 1799771 h 1799771"/>
              <a:gd name="connsiteX0" fmla="*/ 1250679 w 1250679"/>
              <a:gd name="connsiteY0" fmla="*/ 1799771 h 1799771"/>
              <a:gd name="connsiteX1" fmla="*/ 0 w 1250679"/>
              <a:gd name="connsiteY1" fmla="*/ 1799771 h 1799771"/>
              <a:gd name="connsiteX2" fmla="*/ 1248229 w 1250679"/>
              <a:gd name="connsiteY2" fmla="*/ 0 h 1799771"/>
              <a:gd name="connsiteX3" fmla="*/ 1250679 w 1250679"/>
              <a:gd name="connsiteY3" fmla="*/ 1799771 h 1799771"/>
            </a:gdLst>
            <a:ahLst/>
            <a:cxnLst>
              <a:cxn ang="0">
                <a:pos x="connsiteX0" y="connsiteY0"/>
              </a:cxn>
              <a:cxn ang="0">
                <a:pos x="connsiteX1" y="connsiteY1"/>
              </a:cxn>
              <a:cxn ang="0">
                <a:pos x="connsiteX2" y="connsiteY2"/>
              </a:cxn>
              <a:cxn ang="0">
                <a:pos x="connsiteX3" y="connsiteY3"/>
              </a:cxn>
            </a:cxnLst>
            <a:rect l="l" t="t" r="r" b="b"/>
            <a:pathLst>
              <a:path w="1250679" h="1799771">
                <a:moveTo>
                  <a:pt x="1250679" y="1799771"/>
                </a:moveTo>
                <a:lnTo>
                  <a:pt x="0" y="1799771"/>
                </a:lnTo>
                <a:lnTo>
                  <a:pt x="1248229" y="0"/>
                </a:lnTo>
                <a:cubicBezTo>
                  <a:pt x="1249046" y="599924"/>
                  <a:pt x="1249862" y="1199847"/>
                  <a:pt x="1250679" y="1799771"/>
                </a:cubicBezTo>
                <a:close/>
              </a:path>
            </a:pathLst>
          </a:custGeom>
          <a:solidFill>
            <a:srgbClr val="A5C8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6784977" cy="4416425"/>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a:t>Klik op het pictogram om een afbeelding in te voegen
</a:t>
            </a:r>
          </a:p>
        </p:txBody>
      </p:sp>
      <p:grpSp>
        <p:nvGrpSpPr>
          <p:cNvPr id="2" name="Group 1">
            <a:extLst>
              <a:ext uri="{FF2B5EF4-FFF2-40B4-BE49-F238E27FC236}">
                <a16:creationId xmlns:a16="http://schemas.microsoft.com/office/drawing/2014/main" id="{7D3F8092-4AE1-4C16-87A7-EC5F55D3042A}"/>
              </a:ext>
            </a:extLst>
          </p:cNvPr>
          <p:cNvGrpSpPr/>
          <p:nvPr userDrawn="1"/>
        </p:nvGrpSpPr>
        <p:grpSpPr>
          <a:xfrm>
            <a:off x="7840664" y="1244282"/>
            <a:ext cx="3183281" cy="4410393"/>
            <a:chOff x="-9525" y="-9527"/>
            <a:chExt cx="4951518" cy="6877051"/>
          </a:xfrm>
        </p:grpSpPr>
        <p:sp>
          <p:nvSpPr>
            <p:cNvPr id="12" name="Freeform: Shape 11">
              <a:extLst>
                <a:ext uri="{FF2B5EF4-FFF2-40B4-BE49-F238E27FC236}">
                  <a16:creationId xmlns:a16="http://schemas.microsoft.com/office/drawing/2014/main" id="{A5102F1D-0542-4FCB-8F02-BD249953FC53}"/>
                </a:ext>
              </a:extLst>
            </p:cNvPr>
            <p:cNvSpPr/>
            <p:nvPr userDrawn="1"/>
          </p:nvSpPr>
          <p:spPr>
            <a:xfrm>
              <a:off x="-9525" y="-9527"/>
              <a:ext cx="4286250"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3" name="Freeform: Shape 12">
              <a:extLst>
                <a:ext uri="{FF2B5EF4-FFF2-40B4-BE49-F238E27FC236}">
                  <a16:creationId xmlns:a16="http://schemas.microsoft.com/office/drawing/2014/main" id="{AAE48201-1025-45C7-BAE3-1E134883177D}"/>
                </a:ext>
              </a:extLst>
            </p:cNvPr>
            <p:cNvSpPr/>
            <p:nvPr userDrawn="1"/>
          </p:nvSpPr>
          <p:spPr>
            <a:xfrm>
              <a:off x="2916767" y="5740663"/>
              <a:ext cx="2025226"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grpSp>
      <p:sp>
        <p:nvSpPr>
          <p:cNvPr id="19" name="Text Placeholder 18">
            <a:extLst>
              <a:ext uri="{FF2B5EF4-FFF2-40B4-BE49-F238E27FC236}">
                <a16:creationId xmlns:a16="http://schemas.microsoft.com/office/drawing/2014/main" id="{766530C3-4A09-4A28-9D47-83C0CA7CBD72}"/>
              </a:ext>
            </a:extLst>
          </p:cNvPr>
          <p:cNvSpPr>
            <a:spLocks noGrp="1"/>
          </p:cNvSpPr>
          <p:nvPr>
            <p:ph type="body" sz="quarter" idx="11" hasCustomPrompt="1"/>
          </p:nvPr>
        </p:nvSpPr>
        <p:spPr>
          <a:xfrm>
            <a:off x="8085138" y="1524002"/>
            <a:ext cx="3700463" cy="4091305"/>
          </a:xfrm>
          <a:prstGeom prst="rect">
            <a:avLst/>
          </a:prstGeom>
        </p:spPr>
        <p:txBody>
          <a:bodyPr/>
          <a:lstStyle>
            <a:lvl1pPr marL="0" indent="0">
              <a:buNone/>
              <a:defRPr sz="1050">
                <a:solidFill>
                  <a:schemeClr val="bg1"/>
                </a:solidFill>
              </a:defRPr>
            </a:lvl1pPr>
            <a:lvl2pPr marL="342900" indent="0">
              <a:buNone/>
              <a:defRPr sz="900">
                <a:solidFill>
                  <a:schemeClr val="bg1"/>
                </a:solidFill>
              </a:defRPr>
            </a:lvl2pPr>
            <a:lvl3pPr marL="685800" indent="0">
              <a:buNone/>
              <a:defRPr sz="825">
                <a:solidFill>
                  <a:schemeClr val="bg1"/>
                </a:solidFill>
              </a:defRPr>
            </a:lvl3pPr>
            <a:lvl4pPr marL="1028700" indent="0">
              <a:buNone/>
              <a:defRPr sz="788">
                <a:solidFill>
                  <a:schemeClr val="bg1"/>
                </a:solidFill>
              </a:defRPr>
            </a:lvl4pPr>
            <a:lvl5pPr marL="1371600" indent="0">
              <a:buNone/>
              <a:defRPr sz="788">
                <a:solidFill>
                  <a:schemeClr val="bg1"/>
                </a:solidFill>
              </a:defRPr>
            </a:lvl5pPr>
          </a:lstStyle>
          <a:p>
            <a:pPr lvl="0"/>
            <a:r>
              <a:rPr lang="nl-NL" noProof="0" dirty="0"/>
              <a:t>Plaats hier uw tekst</a:t>
            </a:r>
            <a:r>
              <a:rPr lang="en-GB" noProof="0" dirty="0"/>
              <a:t>
</a:t>
            </a:r>
          </a:p>
        </p:txBody>
      </p:sp>
      <p:sp>
        <p:nvSpPr>
          <p:cNvPr id="21" name="Rechthoek 6">
            <a:extLst>
              <a:ext uri="{FF2B5EF4-FFF2-40B4-BE49-F238E27FC236}">
                <a16:creationId xmlns:a16="http://schemas.microsoft.com/office/drawing/2014/main" id="{82928A70-FEFE-4163-ABDB-A78909E0EF28}"/>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3828172001"/>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F677FC-E07D-426E-AEE9-09BB9B1B7947}"/>
              </a:ext>
            </a:extLst>
          </p:cNvPr>
          <p:cNvGraphicFramePr>
            <a:graphicFrameLocks noChangeAspect="1"/>
          </p:cNvGraphicFramePr>
          <p:nvPr userDrawn="1">
            <p:custDataLst>
              <p:tags r:id="rId1"/>
            </p:custDataLst>
            <p:extLst>
              <p:ext uri="{D42A27DB-BD31-4B8C-83A1-F6EECF244321}">
                <p14:modId xmlns:p14="http://schemas.microsoft.com/office/powerpoint/2010/main" val="20377534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34F677FC-E07D-426E-AEE9-09BB9B1B79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F8E8013-F649-4BBA-B7DC-6DE1E7273FCD}"/>
              </a:ext>
            </a:extLst>
          </p:cNvPr>
          <p:cNvSpPr/>
          <p:nvPr userDrawn="1"/>
        </p:nvSpPr>
        <p:spPr>
          <a:xfrm>
            <a:off x="1055688" y="6256212"/>
            <a:ext cx="9871868" cy="6017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9" name="Freeform 13">
            <a:extLst>
              <a:ext uri="{FF2B5EF4-FFF2-40B4-BE49-F238E27FC236}">
                <a16:creationId xmlns:a16="http://schemas.microsoft.com/office/drawing/2014/main" id="{9AFF051C-D5DF-42DA-92A1-23F95FD19F1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11136313" cy="5022726"/>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dirty="0"/>
              <a:t>Klik op het pictogram om een afbeelding in te voegen
</a:t>
            </a:r>
          </a:p>
        </p:txBody>
      </p:sp>
      <p:sp>
        <p:nvSpPr>
          <p:cNvPr id="5" name="Text Placeholder 4">
            <a:extLst>
              <a:ext uri="{FF2B5EF4-FFF2-40B4-BE49-F238E27FC236}">
                <a16:creationId xmlns:a16="http://schemas.microsoft.com/office/drawing/2014/main" id="{3595E803-D9D6-4C73-BAED-8D75C8F0931A}"/>
              </a:ext>
            </a:extLst>
          </p:cNvPr>
          <p:cNvSpPr>
            <a:spLocks noGrp="1"/>
          </p:cNvSpPr>
          <p:nvPr userDrawn="1">
            <p:ph type="body" sz="quarter" idx="11" hasCustomPrompt="1"/>
          </p:nvPr>
        </p:nvSpPr>
        <p:spPr>
          <a:xfrm>
            <a:off x="1264444" y="6372956"/>
            <a:ext cx="8539957" cy="368300"/>
          </a:xfrm>
          <a:prstGeom prst="rect">
            <a:avLst/>
          </a:prstGeom>
        </p:spPr>
        <p:txBody>
          <a:bodyPr anchor="ctr" anchorCtr="0"/>
          <a:lstStyle>
            <a:lvl1pPr marL="0" indent="0" rtl="0">
              <a:buNone/>
              <a:defRPr lang="nl-NL" sz="900" b="0" kern="1200" noProof="0" dirty="0" smtClean="0">
                <a:solidFill>
                  <a:schemeClr val="tx1"/>
                </a:solidFill>
                <a:latin typeface="+mn-lt"/>
                <a:ea typeface="+mn-ea"/>
                <a:cs typeface="+mn-cs"/>
              </a:defRPr>
            </a:lvl1pPr>
            <a:lvl2pPr marL="342900" indent="0">
              <a:buNone/>
              <a:defRPr/>
            </a:lvl2pPr>
          </a:lstStyle>
          <a:p>
            <a:pPr lvl="0"/>
            <a:r>
              <a:rPr lang="nl-NL" noProof="0" dirty="0"/>
              <a:t>Vul hier een bijschrift in</a:t>
            </a:r>
          </a:p>
        </p:txBody>
      </p:sp>
      <p:sp>
        <p:nvSpPr>
          <p:cNvPr id="14" name="Rechthoek 6">
            <a:extLst>
              <a:ext uri="{FF2B5EF4-FFF2-40B4-BE49-F238E27FC236}">
                <a16:creationId xmlns:a16="http://schemas.microsoft.com/office/drawing/2014/main" id="{33645031-9916-4D91-89D3-08FF6AB4462D}"/>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260897044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DCCCC44-E061-41A1-984A-C2CADA70991A}"/>
              </a:ext>
            </a:extLst>
          </p:cNvPr>
          <p:cNvGraphicFramePr>
            <a:graphicFrameLocks noChangeAspect="1"/>
          </p:cNvGraphicFramePr>
          <p:nvPr userDrawn="1">
            <p:custDataLst>
              <p:tags r:id="rId1"/>
            </p:custDataLst>
            <p:extLst>
              <p:ext uri="{D42A27DB-BD31-4B8C-83A1-F6EECF244321}">
                <p14:modId xmlns:p14="http://schemas.microsoft.com/office/powerpoint/2010/main" val="42915722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DCCCC44-E061-41A1-984A-C2CADA70991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ABF7B0A2-A7F9-494E-B31A-F60B8DD5B1E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Tijdelijke aanduiding voor afbeelding 9">
            <a:extLst>
              <a:ext uri="{FF2B5EF4-FFF2-40B4-BE49-F238E27FC236}">
                <a16:creationId xmlns:a16="http://schemas.microsoft.com/office/drawing/2014/main" id="{B35ADB30-8D3F-46F7-ACAE-3E6E4B7DCDD1}"/>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256199 h 6858000"/>
              <a:gd name="connsiteX3" fmla="*/ 10909956 w 12192000"/>
              <a:gd name="connsiteY3" fmla="*/ 6253810 h 6858000"/>
              <a:gd name="connsiteX4" fmla="*/ 10525907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6256199"/>
                </a:lnTo>
                <a:lnTo>
                  <a:pt x="10909956" y="6253810"/>
                </a:lnTo>
                <a:lnTo>
                  <a:pt x="10525907" y="6858000"/>
                </a:lnTo>
                <a:lnTo>
                  <a:pt x="0" y="6858000"/>
                </a:lnTo>
                <a:close/>
              </a:path>
            </a:pathLst>
          </a:custGeom>
          <a:pattFill prst="ltUpDiag">
            <a:fgClr>
              <a:schemeClr val="accent5"/>
            </a:fgClr>
            <a:bgClr>
              <a:schemeClr val="bg1"/>
            </a:bgClr>
          </a:pattFill>
        </p:spPr>
        <p:txBody>
          <a:bodyPr wrap="square">
            <a:noAutofit/>
          </a:bodyPr>
          <a:lstStyle>
            <a:lvl1pPr marL="171450" indent="-171450" algn="ctr" defTabSz="685800" rtl="0" eaLnBrk="1" latinLnBrk="0" hangingPunct="1">
              <a:lnSpc>
                <a:spcPct val="100000"/>
              </a:lnSpc>
              <a:spcBef>
                <a:spcPts val="0"/>
              </a:spcBef>
              <a:buFont typeface="Arial" panose="020B0604020202020204" pitchFamily="34" charset="0"/>
              <a:buNone/>
              <a:defRPr lang="nl-NL" sz="1350" b="0" kern="1200" dirty="0" smtClean="0">
                <a:solidFill>
                  <a:schemeClr val="tx1"/>
                </a:solidFill>
                <a:latin typeface="+mn-lt"/>
                <a:ea typeface="+mn-ea"/>
                <a:cs typeface="+mn-cs"/>
              </a:defRPr>
            </a:lvl1pPr>
          </a:lstStyle>
          <a:p>
            <a:pPr marL="171450" lvl="0" indent="-171450" algn="ctr" defTabSz="685800" rtl="0" eaLnBrk="1" latinLnBrk="0" hangingPunct="1">
              <a:lnSpc>
                <a:spcPct val="100000"/>
              </a:lnSpc>
              <a:spcBef>
                <a:spcPts val="0"/>
              </a:spcBef>
              <a:buFont typeface="Arial" panose="020B0604020202020204" pitchFamily="34" charset="0"/>
              <a:buNone/>
            </a:pPr>
            <a:r>
              <a:rPr lang="nl-NL" noProof="0"/>
              <a:t>Klik op het pictogram om een afbeelding in te voegen 
</a:t>
            </a:r>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rtl="0">
              <a:defRPr sz="2800" b="1">
                <a:solidFill>
                  <a:schemeClr val="accent1"/>
                </a:solidFill>
              </a:defRPr>
            </a:lvl1pPr>
          </a:lstStyle>
          <a:p>
            <a:r>
              <a:rPr lang="nl-NL" noProof="0"/>
              <a:t>Titel
</a:t>
            </a:r>
          </a:p>
        </p:txBody>
      </p:sp>
    </p:spTree>
    <p:extLst>
      <p:ext uri="{BB962C8B-B14F-4D97-AF65-F5344CB8AC3E}">
        <p14:creationId xmlns:p14="http://schemas.microsoft.com/office/powerpoint/2010/main" val="3036247042"/>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6D42D8C-433E-40E8-8CF5-53D281F264D1}"/>
              </a:ext>
            </a:extLst>
          </p:cNvPr>
          <p:cNvGraphicFramePr>
            <a:graphicFrameLocks noChangeAspect="1"/>
          </p:cNvGraphicFramePr>
          <p:nvPr userDrawn="1">
            <p:custDataLst>
              <p:tags r:id="rId1"/>
            </p:custDataLst>
            <p:extLst>
              <p:ext uri="{D42A27DB-BD31-4B8C-83A1-F6EECF244321}">
                <p14:modId xmlns:p14="http://schemas.microsoft.com/office/powerpoint/2010/main" val="341066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6D42D8C-433E-40E8-8CF5-53D281F264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5" name="Freeform 13">
            <a:extLst>
              <a:ext uri="{FF2B5EF4-FFF2-40B4-BE49-F238E27FC236}">
                <a16:creationId xmlns:a16="http://schemas.microsoft.com/office/drawing/2014/main" id="{3E9546D4-32C9-49C3-BED5-28D320FFD9B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77628" cy="601788"/>
          </a:xfrm>
          <a:prstGeom prst="rect">
            <a:avLst/>
          </a:prstGeom>
        </p:spPr>
        <p:txBody>
          <a:bodyPr vert="horz" lIns="0"/>
          <a:lstStyle>
            <a:lvl1pPr rtl="0">
              <a:defRPr sz="2800" b="1">
                <a:solidFill>
                  <a:schemeClr val="accent1"/>
                </a:solidFill>
              </a:defRPr>
            </a:lvl1pPr>
          </a:lstStyle>
          <a:p>
            <a:r>
              <a:rPr lang="nl-NL" noProof="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30788"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5951538" y="0"/>
            <a:ext cx="6240462" cy="6256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een afbeelding in te voegen
</a:t>
            </a:r>
          </a:p>
        </p:txBody>
      </p:sp>
    </p:spTree>
    <p:extLst>
      <p:ext uri="{BB962C8B-B14F-4D97-AF65-F5344CB8AC3E}">
        <p14:creationId xmlns:p14="http://schemas.microsoft.com/office/powerpoint/2010/main" val="89346634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photo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D740A68-F92A-46DC-B1A3-797A53D8FE0B}"/>
              </a:ext>
            </a:extLst>
          </p:cNvPr>
          <p:cNvGraphicFramePr>
            <a:graphicFrameLocks noChangeAspect="1"/>
          </p:cNvGraphicFramePr>
          <p:nvPr userDrawn="1">
            <p:custDataLst>
              <p:tags r:id="rId1"/>
            </p:custDataLst>
            <p:extLst>
              <p:ext uri="{D42A27DB-BD31-4B8C-83A1-F6EECF244321}">
                <p14:modId xmlns:p14="http://schemas.microsoft.com/office/powerpoint/2010/main" val="1189564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D740A68-F92A-46DC-B1A3-797A53D8FE0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0" name="Freeform 13">
            <a:extLst>
              <a:ext uri="{FF2B5EF4-FFF2-40B4-BE49-F238E27FC236}">
                <a16:creationId xmlns:a16="http://schemas.microsoft.com/office/drawing/2014/main" id="{DF91A949-CD6E-48A1-BAEA-01FC493920E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16386"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40312"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9144000" y="3429000"/>
            <a:ext cx="3048000"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5" name="Tijdelijke aanduiding voor afbeelding 15">
            <a:extLst>
              <a:ext uri="{FF2B5EF4-FFF2-40B4-BE49-F238E27FC236}">
                <a16:creationId xmlns:a16="http://schemas.microsoft.com/office/drawing/2014/main" id="{6FECD62A-9168-46F4-A58B-55FFB7C15104}"/>
              </a:ext>
            </a:extLst>
          </p:cNvPr>
          <p:cNvSpPr>
            <a:spLocks noGrp="1"/>
          </p:cNvSpPr>
          <p:nvPr>
            <p:ph type="pic" sz="quarter" idx="15" hasCustomPrompt="1"/>
          </p:nvPr>
        </p:nvSpPr>
        <p:spPr>
          <a:xfrm>
            <a:off x="5951538" y="3429000"/>
            <a:ext cx="3192462"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7" name="Tijdelijke aanduiding voor afbeelding 15">
            <a:extLst>
              <a:ext uri="{FF2B5EF4-FFF2-40B4-BE49-F238E27FC236}">
                <a16:creationId xmlns:a16="http://schemas.microsoft.com/office/drawing/2014/main" id="{71E06B05-8025-4E8D-852B-CD13D3ACD214}"/>
              </a:ext>
            </a:extLst>
          </p:cNvPr>
          <p:cNvSpPr>
            <a:spLocks noGrp="1"/>
          </p:cNvSpPr>
          <p:nvPr>
            <p:ph type="pic" sz="quarter" idx="16" hasCustomPrompt="1"/>
          </p:nvPr>
        </p:nvSpPr>
        <p:spPr>
          <a:xfrm>
            <a:off x="5951539" y="0"/>
            <a:ext cx="6240460" cy="3428996"/>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a:t>
            </a:r>
            <a:r>
              <a:rPr lang="en-GB" noProof="0" dirty="0"/>
              <a:t>
</a:t>
            </a:r>
          </a:p>
        </p:txBody>
      </p:sp>
    </p:spTree>
    <p:extLst>
      <p:ext uri="{BB962C8B-B14F-4D97-AF65-F5344CB8AC3E}">
        <p14:creationId xmlns:p14="http://schemas.microsoft.com/office/powerpoint/2010/main" val="39879989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5760" userDrawn="1">
          <p15:clr>
            <a:srgbClr val="FBAE40"/>
          </p15:clr>
        </p15:guide>
        <p15:guide id="4" orient="horz" pos="3929" userDrawn="1">
          <p15:clr>
            <a:srgbClr val="FBAE40"/>
          </p15:clr>
        </p15:guide>
        <p15:guide id="5" pos="3840" userDrawn="1">
          <p15:clr>
            <a:srgbClr val="FBAE40"/>
          </p15:clr>
        </p15:guide>
        <p15:guide id="6" orient="horz"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split - gree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F3565DE-939A-49AB-AA1A-A5B02FB3B7C5}"/>
              </a:ext>
            </a:extLst>
          </p:cNvPr>
          <p:cNvGraphicFramePr>
            <a:graphicFrameLocks noChangeAspect="1"/>
          </p:cNvGraphicFramePr>
          <p:nvPr userDrawn="1">
            <p:custDataLst>
              <p:tags r:id="rId1"/>
            </p:custDataLst>
            <p:extLst>
              <p:ext uri="{D42A27DB-BD31-4B8C-83A1-F6EECF244321}">
                <p14:modId xmlns:p14="http://schemas.microsoft.com/office/powerpoint/2010/main" val="3927182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F3565DE-939A-49AB-AA1A-A5B02FB3B7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C26A165B-CD53-47C3-8E9B-68311AFA992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r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1999"/>
            <a:ext cx="5077628"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6096000" y="1825200"/>
            <a:ext cx="4430184"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1999"/>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
</a:t>
            </a:r>
          </a:p>
        </p:txBody>
      </p:sp>
      <p:sp>
        <p:nvSpPr>
          <p:cNvPr id="12" name="Vrije vorm: vorm 11">
            <a:extLst>
              <a:ext uri="{FF2B5EF4-FFF2-40B4-BE49-F238E27FC236}">
                <a16:creationId xmlns:a16="http://schemas.microsoft.com/office/drawing/2014/main" id="{B2864AB1-9C58-4293-93C7-C2B1FA839A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7314850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enari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84CC593-FA95-46AF-A71D-BC9B0B6DA2D8}"/>
              </a:ext>
            </a:extLst>
          </p:cNvPr>
          <p:cNvGraphicFramePr>
            <a:graphicFrameLocks noChangeAspect="1"/>
          </p:cNvGraphicFramePr>
          <p:nvPr userDrawn="1">
            <p:custDataLst>
              <p:tags r:id="rId1"/>
            </p:custDataLst>
            <p:extLst>
              <p:ext uri="{D42A27DB-BD31-4B8C-83A1-F6EECF244321}">
                <p14:modId xmlns:p14="http://schemas.microsoft.com/office/powerpoint/2010/main" val="3423649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84CC593-FA95-46AF-A71D-BC9B0B6DA2D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5" name="Freeform 13">
            <a:extLst>
              <a:ext uri="{FF2B5EF4-FFF2-40B4-BE49-F238E27FC236}">
                <a16:creationId xmlns:a16="http://schemas.microsoft.com/office/drawing/2014/main" id="{5A85FA0D-F797-4B60-B9A3-DD3DB3ED2BAC}"/>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5025912"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2000"/>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1" name="Tijdelijke aanduiding voor afbeelding 12">
            <a:extLst>
              <a:ext uri="{FF2B5EF4-FFF2-40B4-BE49-F238E27FC236}">
                <a16:creationId xmlns:a16="http://schemas.microsoft.com/office/drawing/2014/main" id="{0386E4FE-26BD-4E84-BC4E-72E5927F07B0}"/>
              </a:ext>
            </a:extLst>
          </p:cNvPr>
          <p:cNvSpPr>
            <a:spLocks noGrp="1"/>
          </p:cNvSpPr>
          <p:nvPr>
            <p:ph type="pic" sz="quarter" idx="14" hasCustomPrompt="1"/>
          </p:nvPr>
        </p:nvSpPr>
        <p:spPr>
          <a:xfrm>
            <a:off x="6211712"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2" name="Tijdelijke aanduiding voor afbeelding 12">
            <a:extLst>
              <a:ext uri="{FF2B5EF4-FFF2-40B4-BE49-F238E27FC236}">
                <a16:creationId xmlns:a16="http://schemas.microsoft.com/office/drawing/2014/main" id="{745C78AD-D7E5-4344-A34A-5E951E43412E}"/>
              </a:ext>
            </a:extLst>
          </p:cNvPr>
          <p:cNvSpPr>
            <a:spLocks noGrp="1"/>
          </p:cNvSpPr>
          <p:nvPr>
            <p:ph type="pic" sz="quarter" idx="15" hasCustomPrompt="1"/>
          </p:nvPr>
        </p:nvSpPr>
        <p:spPr>
          <a:xfrm>
            <a:off x="771152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3" name="Tijdelijke aanduiding voor afbeelding 12">
            <a:extLst>
              <a:ext uri="{FF2B5EF4-FFF2-40B4-BE49-F238E27FC236}">
                <a16:creationId xmlns:a16="http://schemas.microsoft.com/office/drawing/2014/main" id="{923B5C63-FD90-40F5-9E01-C1D303D1EFEC}"/>
              </a:ext>
            </a:extLst>
          </p:cNvPr>
          <p:cNvSpPr>
            <a:spLocks noGrp="1"/>
          </p:cNvSpPr>
          <p:nvPr>
            <p:ph type="pic" sz="quarter" idx="16" hasCustomPrompt="1"/>
          </p:nvPr>
        </p:nvSpPr>
        <p:spPr>
          <a:xfrm>
            <a:off x="921133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4" name="Tijdelijke aanduiding voor afbeelding 12">
            <a:extLst>
              <a:ext uri="{FF2B5EF4-FFF2-40B4-BE49-F238E27FC236}">
                <a16:creationId xmlns:a16="http://schemas.microsoft.com/office/drawing/2014/main" id="{0676AE98-560E-4CE0-875E-70EE80498F7E}"/>
              </a:ext>
            </a:extLst>
          </p:cNvPr>
          <p:cNvSpPr>
            <a:spLocks noGrp="1"/>
          </p:cNvSpPr>
          <p:nvPr>
            <p:ph type="pic" sz="quarter" idx="17" hasCustomPrompt="1"/>
          </p:nvPr>
        </p:nvSpPr>
        <p:spPr>
          <a:xfrm>
            <a:off x="6888440"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6" name="Tijdelijke aanduiding voor afbeelding 12">
            <a:extLst>
              <a:ext uri="{FF2B5EF4-FFF2-40B4-BE49-F238E27FC236}">
                <a16:creationId xmlns:a16="http://schemas.microsoft.com/office/drawing/2014/main" id="{96E151C5-C073-46DB-9771-F71A1D9EB007}"/>
              </a:ext>
            </a:extLst>
          </p:cNvPr>
          <p:cNvSpPr>
            <a:spLocks noGrp="1"/>
          </p:cNvSpPr>
          <p:nvPr>
            <p:ph type="pic" sz="quarter" idx="18" hasCustomPrompt="1"/>
          </p:nvPr>
        </p:nvSpPr>
        <p:spPr>
          <a:xfrm>
            <a:off x="8388247"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7" name="Tijdelijke aanduiding voor tekst 21">
            <a:extLst>
              <a:ext uri="{FF2B5EF4-FFF2-40B4-BE49-F238E27FC236}">
                <a16:creationId xmlns:a16="http://schemas.microsoft.com/office/drawing/2014/main" id="{82B22842-D38D-47E3-BE3E-B55AF299DFB5}"/>
              </a:ext>
            </a:extLst>
          </p:cNvPr>
          <p:cNvSpPr>
            <a:spLocks noGrp="1"/>
          </p:cNvSpPr>
          <p:nvPr>
            <p:ph type="body" sz="quarter" idx="19" hasCustomPrompt="1"/>
          </p:nvPr>
        </p:nvSpPr>
        <p:spPr>
          <a:xfrm>
            <a:off x="6211712"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8" name="Tijdelijke aanduiding voor tekst 21">
            <a:extLst>
              <a:ext uri="{FF2B5EF4-FFF2-40B4-BE49-F238E27FC236}">
                <a16:creationId xmlns:a16="http://schemas.microsoft.com/office/drawing/2014/main" id="{D3AC0486-2D19-462C-90B0-E5126952A61C}"/>
              </a:ext>
            </a:extLst>
          </p:cNvPr>
          <p:cNvSpPr>
            <a:spLocks noGrp="1"/>
          </p:cNvSpPr>
          <p:nvPr>
            <p:ph type="body" sz="quarter" idx="20" hasCustomPrompt="1"/>
          </p:nvPr>
        </p:nvSpPr>
        <p:spPr>
          <a:xfrm>
            <a:off x="7711521"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9" name="Tijdelijke aanduiding voor tekst 21">
            <a:extLst>
              <a:ext uri="{FF2B5EF4-FFF2-40B4-BE49-F238E27FC236}">
                <a16:creationId xmlns:a16="http://schemas.microsoft.com/office/drawing/2014/main" id="{D73A32CE-9E95-46BB-88C1-BE2ED62CBBE3}"/>
              </a:ext>
            </a:extLst>
          </p:cNvPr>
          <p:cNvSpPr>
            <a:spLocks noGrp="1"/>
          </p:cNvSpPr>
          <p:nvPr>
            <p:ph type="body" sz="quarter" idx="21" hasCustomPrompt="1"/>
          </p:nvPr>
        </p:nvSpPr>
        <p:spPr>
          <a:xfrm>
            <a:off x="9211331" y="34659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0" name="Tijdelijke aanduiding voor tekst 21">
            <a:extLst>
              <a:ext uri="{FF2B5EF4-FFF2-40B4-BE49-F238E27FC236}">
                <a16:creationId xmlns:a16="http://schemas.microsoft.com/office/drawing/2014/main" id="{7F4F5C41-7FE5-4A6D-8C37-55760DBFA3AA}"/>
              </a:ext>
            </a:extLst>
          </p:cNvPr>
          <p:cNvSpPr>
            <a:spLocks noGrp="1"/>
          </p:cNvSpPr>
          <p:nvPr>
            <p:ph type="body" sz="quarter" idx="22" hasCustomPrompt="1"/>
          </p:nvPr>
        </p:nvSpPr>
        <p:spPr>
          <a:xfrm>
            <a:off x="6888440"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1" name="Tijdelijke aanduiding voor tekst 21">
            <a:extLst>
              <a:ext uri="{FF2B5EF4-FFF2-40B4-BE49-F238E27FC236}">
                <a16:creationId xmlns:a16="http://schemas.microsoft.com/office/drawing/2014/main" id="{49B4C73A-2A39-495E-8BBA-2C994D7A5024}"/>
              </a:ext>
            </a:extLst>
          </p:cNvPr>
          <p:cNvSpPr>
            <a:spLocks noGrp="1"/>
          </p:cNvSpPr>
          <p:nvPr>
            <p:ph type="body" sz="quarter" idx="23" hasCustomPrompt="1"/>
          </p:nvPr>
        </p:nvSpPr>
        <p:spPr>
          <a:xfrm>
            <a:off x="8388247"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3" name="Vrije vorm: vorm 22">
            <a:extLst>
              <a:ext uri="{FF2B5EF4-FFF2-40B4-BE49-F238E27FC236}">
                <a16:creationId xmlns:a16="http://schemas.microsoft.com/office/drawing/2014/main" id="{576D7B78-B516-43FE-B356-43F202CC16EC}"/>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982630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split - green righ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8989A-2CCD-428B-B391-3F55ADADEB4A}"/>
              </a:ext>
            </a:extLst>
          </p:cNvPr>
          <p:cNvGraphicFramePr>
            <a:graphicFrameLocks noChangeAspect="1"/>
          </p:cNvGraphicFramePr>
          <p:nvPr userDrawn="1">
            <p:custDataLst>
              <p:tags r:id="rId1"/>
            </p:custDataLst>
            <p:extLst>
              <p:ext uri="{D42A27DB-BD31-4B8C-83A1-F6EECF244321}">
                <p14:modId xmlns:p14="http://schemas.microsoft.com/office/powerpoint/2010/main" val="1000617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8989A-2CCD-428B-B391-3F55ADADEB4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D125CF1D-9849-4510-9A3A-B85F412730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4716463" cy="601788"/>
          </a:xfrm>
          <a:prstGeom prst="rect">
            <a:avLst/>
          </a:prstGeom>
        </p:spPr>
        <p:txBody>
          <a:bodyPr vert="horz" lIns="0"/>
          <a:lstStyle>
            <a:lvl1pPr rtl="0">
              <a:defRPr sz="2800" b="1">
                <a:solidFill>
                  <a:schemeClr val="accent1"/>
                </a:solidFill>
              </a:defRPr>
            </a:lvl1pPr>
          </a:lstStyle>
          <a:p>
            <a:r>
              <a:rPr lang="nl-NL" noProof="0" dirty="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6096001" y="1241999"/>
            <a:ext cx="4430184"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Vrije vorm: vorm 12">
            <a:extLst>
              <a:ext uri="{FF2B5EF4-FFF2-40B4-BE49-F238E27FC236}">
                <a16:creationId xmlns:a16="http://schemas.microsoft.com/office/drawing/2014/main" id="{8363B73B-DD18-4970-8A93-11B7E2A0A2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783014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mp; char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1C87287-C2E8-4C34-89BE-3D5BB17E26FF}"/>
              </a:ext>
            </a:extLst>
          </p:cNvPr>
          <p:cNvGraphicFramePr>
            <a:graphicFrameLocks noChangeAspect="1"/>
          </p:cNvGraphicFramePr>
          <p:nvPr userDrawn="1">
            <p:custDataLst>
              <p:tags r:id="rId1"/>
            </p:custDataLst>
            <p:extLst>
              <p:ext uri="{D42A27DB-BD31-4B8C-83A1-F6EECF244321}">
                <p14:modId xmlns:p14="http://schemas.microsoft.com/office/powerpoint/2010/main" val="41704973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1C87287-C2E8-4C34-89BE-3D5BB17E26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D2E19B5-82EC-41EB-8E7B-06C8498DCE58}"/>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71025"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9" y="1241999"/>
            <a:ext cx="4716461"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2"/>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1538" y="1241999"/>
            <a:ext cx="4574646"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46689969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26378856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B157B27-A8D6-4A30-BE71-FFC42122CE5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926019" y="691200"/>
            <a:ext cx="9599885" cy="601788"/>
          </a:xfrm>
          <a:prstGeom prst="rect">
            <a:avLst/>
          </a:prstGeom>
        </p:spPr>
        <p:txBody>
          <a:bodyPr vert="horz" lIns="0" tIns="46800"/>
          <a:lstStyle>
            <a:lvl1pPr rtl="0">
              <a:defRPr sz="2800" b="1">
                <a:solidFill>
                  <a:schemeClr val="accent1"/>
                </a:solidFill>
              </a:defRPr>
            </a:lvl1pPr>
          </a:lstStyle>
          <a:p>
            <a:r>
              <a:rPr lang="nl-NL" noProof="0" dirty="0"/>
              <a:t>Titel</a:t>
            </a:r>
          </a:p>
        </p:txBody>
      </p:sp>
    </p:spTree>
    <p:extLst>
      <p:ext uri="{BB962C8B-B14F-4D97-AF65-F5344CB8AC3E}">
        <p14:creationId xmlns:p14="http://schemas.microsoft.com/office/powerpoint/2010/main" val="276840965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0" userDrawn="1">
          <p15:clr>
            <a:srgbClr val="FBAE40"/>
          </p15:clr>
        </p15:guide>
        <p15:guide id="4" orient="horz" pos="3929" userDrawn="1">
          <p15:clr>
            <a:srgbClr val="FBAE40"/>
          </p15:clr>
        </p15:guide>
        <p15:guide id="5" orient="horz" pos="47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mp; chart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87B5B11-BE93-4024-99B6-ED4E079DA9AC}"/>
              </a:ext>
            </a:extLst>
          </p:cNvPr>
          <p:cNvGraphicFramePr>
            <a:graphicFrameLocks noChangeAspect="1"/>
          </p:cNvGraphicFramePr>
          <p:nvPr userDrawn="1">
            <p:custDataLst>
              <p:tags r:id="rId1"/>
            </p:custDataLst>
            <p:extLst>
              <p:ext uri="{D42A27DB-BD31-4B8C-83A1-F6EECF244321}">
                <p14:modId xmlns:p14="http://schemas.microsoft.com/office/powerpoint/2010/main" val="1567877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87B5B11-BE93-4024-99B6-ED4E079DA9A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6A1728F5-D029-4E6E-BF0D-34E81B7007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69437"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5951538" y="1241999"/>
            <a:ext cx="4574647"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471646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41942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en backgrou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BF51586-3AEC-4582-927B-99AA6C790B57}"/>
              </a:ext>
            </a:extLst>
          </p:cNvPr>
          <p:cNvGraphicFramePr>
            <a:graphicFrameLocks noChangeAspect="1"/>
          </p:cNvGraphicFramePr>
          <p:nvPr userDrawn="1">
            <p:custDataLst>
              <p:tags r:id="rId1"/>
            </p:custDataLst>
            <p:extLst>
              <p:ext uri="{D42A27DB-BD31-4B8C-83A1-F6EECF244321}">
                <p14:modId xmlns:p14="http://schemas.microsoft.com/office/powerpoint/2010/main" val="739415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BF51586-3AEC-4582-927B-99AA6C790B5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8D34D08C-7F33-4B8E-9BC7-CD57271031C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level</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408242877"/>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page">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E37AA34-C0DC-4C69-A1E9-F9BA0E518547}"/>
              </a:ext>
            </a:extLst>
          </p:cNvPr>
          <p:cNvGraphicFramePr>
            <a:graphicFrameLocks noChangeAspect="1"/>
          </p:cNvGraphicFramePr>
          <p:nvPr userDrawn="1">
            <p:custDataLst>
              <p:tags r:id="rId1"/>
            </p:custDataLst>
            <p:extLst>
              <p:ext uri="{D42A27DB-BD31-4B8C-83A1-F6EECF244321}">
                <p14:modId xmlns:p14="http://schemas.microsoft.com/office/powerpoint/2010/main" val="2394968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CE37AA34-C0DC-4C69-A1E9-F9BA0E5185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8" y="771412"/>
            <a:ext cx="12184856" cy="6095998"/>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 name="connsiteX0" fmla="*/ 0 w 12201525"/>
              <a:gd name="connsiteY0" fmla="*/ 0 h 5381237"/>
              <a:gd name="connsiteX1" fmla="*/ 12201525 w 12201525"/>
              <a:gd name="connsiteY1" fmla="*/ 5372319 h 5381237"/>
              <a:gd name="connsiteX2" fmla="*/ 0 w 12201525"/>
              <a:gd name="connsiteY2" fmla="*/ 5381237 h 5381237"/>
              <a:gd name="connsiteX3" fmla="*/ 0 w 12201525"/>
              <a:gd name="connsiteY3" fmla="*/ 0 h 5381237"/>
              <a:gd name="connsiteX0" fmla="*/ 0 w 12201525"/>
              <a:gd name="connsiteY0" fmla="*/ 0 h 5381237"/>
              <a:gd name="connsiteX1" fmla="*/ 11393177 w 12201525"/>
              <a:gd name="connsiteY1" fmla="*/ 5019039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381237"/>
              <a:gd name="connsiteX1" fmla="*/ 11378870 w 12201525"/>
              <a:gd name="connsiteY1" fmla="*/ 5036287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519217"/>
              <a:gd name="connsiteX1" fmla="*/ 11378870 w 12201525"/>
              <a:gd name="connsiteY1" fmla="*/ 5174267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07484 w 12201525"/>
              <a:gd name="connsiteY1" fmla="*/ 5174268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378870 w 12201525"/>
              <a:gd name="connsiteY1" fmla="*/ 5208764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83788 w 12201525"/>
              <a:gd name="connsiteY1" fmla="*/ 5200141 h 5519217"/>
              <a:gd name="connsiteX2" fmla="*/ 12201525 w 12201525"/>
              <a:gd name="connsiteY2" fmla="*/ 5510299 h 5519217"/>
              <a:gd name="connsiteX3" fmla="*/ 0 w 12201525"/>
              <a:gd name="connsiteY3" fmla="*/ 5519217 h 5519217"/>
              <a:gd name="connsiteX4" fmla="*/ 0 w 12201525"/>
              <a:gd name="connsiteY4" fmla="*/ 0 h 551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5519217">
                <a:moveTo>
                  <a:pt x="0" y="0"/>
                </a:moveTo>
                <a:lnTo>
                  <a:pt x="11483788" y="5200141"/>
                </a:lnTo>
                <a:lnTo>
                  <a:pt x="12201525" y="5510299"/>
                </a:lnTo>
                <a:lnTo>
                  <a:pt x="0" y="551921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1" y="-9525"/>
            <a:ext cx="12201526"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 name="connsiteX0" fmla="*/ 15875 w 12201525"/>
              <a:gd name="connsiteY0" fmla="*/ 701675 h 6862763"/>
              <a:gd name="connsiteX1" fmla="*/ 12196762 w 12201525"/>
              <a:gd name="connsiteY1" fmla="*/ 6862763 h 6862763"/>
              <a:gd name="connsiteX2" fmla="*/ 12201525 w 12201525"/>
              <a:gd name="connsiteY2" fmla="*/ 0 h 6862763"/>
              <a:gd name="connsiteX3" fmla="*/ 0 w 12201525"/>
              <a:gd name="connsiteY3" fmla="*/ 0 h 6862763"/>
              <a:gd name="connsiteX4" fmla="*/ 15875 w 12201525"/>
              <a:gd name="connsiteY4" fmla="*/ 701675 h 6862763"/>
              <a:gd name="connsiteX0" fmla="*/ 28575 w 12201525"/>
              <a:gd name="connsiteY0" fmla="*/ 625475 h 6862763"/>
              <a:gd name="connsiteX1" fmla="*/ 12196762 w 12201525"/>
              <a:gd name="connsiteY1" fmla="*/ 6862763 h 6862763"/>
              <a:gd name="connsiteX2" fmla="*/ 12201525 w 12201525"/>
              <a:gd name="connsiteY2" fmla="*/ 0 h 6862763"/>
              <a:gd name="connsiteX3" fmla="*/ 0 w 12201525"/>
              <a:gd name="connsiteY3" fmla="*/ 0 h 6862763"/>
              <a:gd name="connsiteX4" fmla="*/ 28575 w 12201525"/>
              <a:gd name="connsiteY4" fmla="*/ 6254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6862763">
                <a:moveTo>
                  <a:pt x="28575" y="625475"/>
                </a:moveTo>
                <a:cubicBezTo>
                  <a:pt x="4097337" y="2395538"/>
                  <a:pt x="8128000" y="5092700"/>
                  <a:pt x="12196762" y="6862763"/>
                </a:cubicBezTo>
                <a:cubicBezTo>
                  <a:pt x="12198350" y="4575175"/>
                  <a:pt x="12199937" y="2287588"/>
                  <a:pt x="12201525" y="0"/>
                </a:cubicBezTo>
                <a:lnTo>
                  <a:pt x="0" y="0"/>
                </a:lnTo>
                <a:cubicBezTo>
                  <a:pt x="1058" y="305858"/>
                  <a:pt x="27517" y="319617"/>
                  <a:pt x="28575" y="62547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48711" y="3143393"/>
            <a:ext cx="285416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55965 w 2873217"/>
              <a:gd name="connsiteY2" fmla="*/ 3622532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17865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2628 w 2873217"/>
              <a:gd name="connsiteY2" fmla="*/ 3608244 h 3714150"/>
              <a:gd name="connsiteX3" fmla="*/ 0 w 2873217"/>
              <a:gd name="connsiteY3" fmla="*/ 2357001 h 3714150"/>
              <a:gd name="connsiteX4" fmla="*/ 2872606 w 2873217"/>
              <a:gd name="connsiteY4" fmla="*/ 0 h 3714150"/>
              <a:gd name="connsiteX0" fmla="*/ 2853556 w 2854167"/>
              <a:gd name="connsiteY0" fmla="*/ 0 h 3714150"/>
              <a:gd name="connsiteX1" fmla="*/ 2853556 w 2854167"/>
              <a:gd name="connsiteY1" fmla="*/ 3714150 h 3714150"/>
              <a:gd name="connsiteX2" fmla="*/ 2603578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55953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67" h="3714150">
                <a:moveTo>
                  <a:pt x="2853556" y="0"/>
                </a:moveTo>
                <a:cubicBezTo>
                  <a:pt x="2851439" y="1238050"/>
                  <a:pt x="2855673" y="2476100"/>
                  <a:pt x="2853556" y="3714150"/>
                </a:cubicBezTo>
                <a:lnTo>
                  <a:pt x="2532141" y="3605863"/>
                </a:lnTo>
                <a:lnTo>
                  <a:pt x="0" y="2342713"/>
                </a:lnTo>
                <a:lnTo>
                  <a:pt x="2853556"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a:t>
            </a:r>
            <a:r>
              <a:rPr lang="en-GB" noProof="0" dirty="0"/>
              <a:t>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5" name="Freeform 13">
            <a:extLst>
              <a:ext uri="{FF2B5EF4-FFF2-40B4-BE49-F238E27FC236}">
                <a16:creationId xmlns:a16="http://schemas.microsoft.com/office/drawing/2014/main" id="{6D7AD661-DF20-4884-B330-435E5009E89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6" name="Vrije vorm: vorm 15">
            <a:extLst>
              <a:ext uri="{FF2B5EF4-FFF2-40B4-BE49-F238E27FC236}">
                <a16:creationId xmlns:a16="http://schemas.microsoft.com/office/drawing/2014/main" id="{EB9E018E-E1E6-432B-9338-2A6A1E5CB87A}"/>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89587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dar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4272AB7-E486-4D23-8974-C21C6B95F9C2}"/>
              </a:ext>
            </a:extLst>
          </p:cNvPr>
          <p:cNvGraphicFramePr>
            <a:graphicFrameLocks noChangeAspect="1"/>
          </p:cNvGraphicFramePr>
          <p:nvPr userDrawn="1">
            <p:custDataLst>
              <p:tags r:id="rId1"/>
            </p:custDataLst>
            <p:extLst>
              <p:ext uri="{D42A27DB-BD31-4B8C-83A1-F6EECF244321}">
                <p14:modId xmlns:p14="http://schemas.microsoft.com/office/powerpoint/2010/main" val="1750287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B4272AB7-E486-4D23-8974-C21C6B95F9C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Vrije vorm: vorm 15">
            <a:extLst>
              <a:ext uri="{FF2B5EF4-FFF2-40B4-BE49-F238E27FC236}">
                <a16:creationId xmlns:a16="http://schemas.microsoft.com/office/drawing/2014/main" id="{8F3F986C-8ACC-4FF2-A6B6-6C0495CA11A3}"/>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45475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light green">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900801E-7BDA-4FD6-A40F-A24E1D70A809}"/>
              </a:ext>
            </a:extLst>
          </p:cNvPr>
          <p:cNvGraphicFramePr>
            <a:graphicFrameLocks noChangeAspect="1"/>
          </p:cNvGraphicFramePr>
          <p:nvPr userDrawn="1">
            <p:custDataLst>
              <p:tags r:id="rId1"/>
            </p:custDataLst>
            <p:extLst>
              <p:ext uri="{D42A27DB-BD31-4B8C-83A1-F6EECF244321}">
                <p14:modId xmlns:p14="http://schemas.microsoft.com/office/powerpoint/2010/main" val="1215768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5900801E-7BDA-4FD6-A40F-A24E1D70A80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tx2">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bg1">
                  <a:alpha val="0"/>
                </a:schemeClr>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12991" y="3143393"/>
            <a:ext cx="288988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886" h="3714150">
                <a:moveTo>
                  <a:pt x="2889275" y="0"/>
                </a:moveTo>
                <a:cubicBezTo>
                  <a:pt x="2887158" y="1238050"/>
                  <a:pt x="2891392" y="2476100"/>
                  <a:pt x="2889275" y="3714150"/>
                </a:cubicBezTo>
                <a:lnTo>
                  <a:pt x="2644059" y="3632057"/>
                </a:lnTo>
                <a:lnTo>
                  <a:pt x="0" y="2368907"/>
                </a:lnTo>
                <a:lnTo>
                  <a:pt x="2889275"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3581" cy="1373982"/>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 name="connsiteX0" fmla="*/ 0 w 3220244"/>
              <a:gd name="connsiteY0" fmla="*/ 1371600 h 1373982"/>
              <a:gd name="connsiteX1" fmla="*/ 1676400 w 3220244"/>
              <a:gd name="connsiteY1" fmla="*/ 0 h 1373982"/>
              <a:gd name="connsiteX2" fmla="*/ 3220244 w 3220244"/>
              <a:gd name="connsiteY2" fmla="*/ 768350 h 1373982"/>
              <a:gd name="connsiteX3" fmla="*/ 2866231 w 3220244"/>
              <a:gd name="connsiteY3" fmla="*/ 1373982 h 1373982"/>
              <a:gd name="connsiteX4" fmla="*/ 0 w 3220244"/>
              <a:gd name="connsiteY4" fmla="*/ 1371600 h 1373982"/>
              <a:gd name="connsiteX0" fmla="*/ 0 w 3248819"/>
              <a:gd name="connsiteY0" fmla="*/ 1371600 h 1373982"/>
              <a:gd name="connsiteX1" fmla="*/ 1676400 w 3248819"/>
              <a:gd name="connsiteY1" fmla="*/ 0 h 1373982"/>
              <a:gd name="connsiteX2" fmla="*/ 3248819 w 3248819"/>
              <a:gd name="connsiteY2" fmla="*/ 773112 h 1373982"/>
              <a:gd name="connsiteX3" fmla="*/ 2866231 w 3248819"/>
              <a:gd name="connsiteY3" fmla="*/ 1373982 h 1373982"/>
              <a:gd name="connsiteX4" fmla="*/ 0 w 3248819"/>
              <a:gd name="connsiteY4" fmla="*/ 1371600 h 1373982"/>
              <a:gd name="connsiteX0" fmla="*/ 0 w 3253581"/>
              <a:gd name="connsiteY0" fmla="*/ 1371600 h 1373982"/>
              <a:gd name="connsiteX1" fmla="*/ 1676400 w 3253581"/>
              <a:gd name="connsiteY1" fmla="*/ 0 h 1373982"/>
              <a:gd name="connsiteX2" fmla="*/ 3253581 w 3253581"/>
              <a:gd name="connsiteY2" fmla="*/ 763587 h 1373982"/>
              <a:gd name="connsiteX3" fmla="*/ 2866231 w 3253581"/>
              <a:gd name="connsiteY3" fmla="*/ 1373982 h 1373982"/>
              <a:gd name="connsiteX4" fmla="*/ 0 w 3253581"/>
              <a:gd name="connsiteY4" fmla="*/ 1371600 h 1373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3581" h="1373982">
                <a:moveTo>
                  <a:pt x="0" y="1371600"/>
                </a:moveTo>
                <a:lnTo>
                  <a:pt x="1676400" y="0"/>
                </a:lnTo>
                <a:lnTo>
                  <a:pt x="3253581" y="763587"/>
                </a:lnTo>
                <a:lnTo>
                  <a:pt x="2866231" y="1373982"/>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Freeform 13">
            <a:extLst>
              <a:ext uri="{FF2B5EF4-FFF2-40B4-BE49-F238E27FC236}">
                <a16:creationId xmlns:a16="http://schemas.microsoft.com/office/drawing/2014/main" id="{AF6C7826-3FE0-476B-9A78-98D41FA73CA7}"/>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2" name="Vrije vorm: vorm 11">
            <a:extLst>
              <a:ext uri="{FF2B5EF4-FFF2-40B4-BE49-F238E27FC236}">
                <a16:creationId xmlns:a16="http://schemas.microsoft.com/office/drawing/2014/main" id="{DC05B256-F3A6-40AB-831B-33713D2F3A4B}"/>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8366923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dark green">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EB98D4-EE4F-4521-B4F2-2A520BFC26BD}"/>
              </a:ext>
            </a:extLst>
          </p:cNvPr>
          <p:cNvGraphicFramePr>
            <a:graphicFrameLocks noChangeAspect="1"/>
          </p:cNvGraphicFramePr>
          <p:nvPr userDrawn="1">
            <p:custDataLst>
              <p:tags r:id="rId1"/>
            </p:custDataLst>
            <p:extLst>
              <p:ext uri="{D42A27DB-BD31-4B8C-83A1-F6EECF244321}">
                <p14:modId xmlns:p14="http://schemas.microsoft.com/office/powerpoint/2010/main" val="2761277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4EEB98D4-EE4F-4521-B4F2-2A520BFC26B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accent3">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accent3"/>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32835" y="3156093"/>
            <a:ext cx="2863693"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 name="connsiteX0" fmla="*/ 2863081 w 2863692"/>
              <a:gd name="connsiteY0" fmla="*/ 0 h 3714150"/>
              <a:gd name="connsiteX1" fmla="*/ 2863081 w 2863692"/>
              <a:gd name="connsiteY1" fmla="*/ 3714150 h 3714150"/>
              <a:gd name="connsiteX2" fmla="*/ 2617865 w 2863692"/>
              <a:gd name="connsiteY2" fmla="*/ 3632057 h 3714150"/>
              <a:gd name="connsiteX3" fmla="*/ 0 w 2863692"/>
              <a:gd name="connsiteY3" fmla="*/ 2349857 h 3714150"/>
              <a:gd name="connsiteX4" fmla="*/ 2863081 w 2863692"/>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3692" h="3714150">
                <a:moveTo>
                  <a:pt x="2863081" y="0"/>
                </a:moveTo>
                <a:cubicBezTo>
                  <a:pt x="2860964" y="1238050"/>
                  <a:pt x="2865198" y="2476100"/>
                  <a:pt x="2863081" y="3714150"/>
                </a:cubicBezTo>
                <a:lnTo>
                  <a:pt x="2617865" y="3632057"/>
                </a:lnTo>
                <a:lnTo>
                  <a:pt x="0" y="2349857"/>
                </a:lnTo>
                <a:lnTo>
                  <a:pt x="2863081"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0405" cy="1371600"/>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0244" h="1371600">
                <a:moveTo>
                  <a:pt x="0" y="1371600"/>
                </a:moveTo>
                <a:lnTo>
                  <a:pt x="1676400" y="0"/>
                </a:lnTo>
                <a:lnTo>
                  <a:pt x="3220244" y="768350"/>
                </a:lnTo>
                <a:lnTo>
                  <a:pt x="2768600" y="1371600"/>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13">
            <a:extLst>
              <a:ext uri="{FF2B5EF4-FFF2-40B4-BE49-F238E27FC236}">
                <a16:creationId xmlns:a16="http://schemas.microsoft.com/office/drawing/2014/main" id="{2E2457F3-F06C-4505-820D-D40E7AC86B5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1" name="Vrije vorm: vorm 10">
            <a:extLst>
              <a:ext uri="{FF2B5EF4-FFF2-40B4-BE49-F238E27FC236}">
                <a16:creationId xmlns:a16="http://schemas.microsoft.com/office/drawing/2014/main" id="{E6DB3C11-215D-4599-B476-A8D38DCF32A9}"/>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265071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s and text">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027A34-DA61-4FA9-90FE-804A906DC605}"/>
              </a:ext>
            </a:extLst>
          </p:cNvPr>
          <p:cNvGraphicFramePr>
            <a:graphicFrameLocks noChangeAspect="1"/>
          </p:cNvGraphicFramePr>
          <p:nvPr userDrawn="1">
            <p:custDataLst>
              <p:tags r:id="rId1"/>
            </p:custDataLst>
            <p:extLst>
              <p:ext uri="{D42A27DB-BD31-4B8C-83A1-F6EECF244321}">
                <p14:modId xmlns:p14="http://schemas.microsoft.com/office/powerpoint/2010/main" val="3838144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34027A34-DA61-4FA9-90FE-804A906DC6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9ADA00E2-F4E0-41A0-9149-078B6BB91D8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US" sz="900" b="0" noProof="0" smtClean="0">
                <a:solidFill>
                  <a:schemeClr val="bg1"/>
                </a:solidFill>
                <a:cs typeface="Arial" pitchFamily="34" charset="0"/>
              </a:rPr>
              <a:pPr algn="ctr" fontAlgn="auto">
                <a:spcBef>
                  <a:spcPts val="0"/>
                </a:spcBef>
                <a:spcAft>
                  <a:spcPts val="0"/>
                </a:spcAft>
                <a:defRPr/>
              </a:pPr>
              <a:t>‹nr.›</a:t>
            </a:fld>
            <a:endParaRPr lang="en-US"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4276919"/>
            <a:ext cx="9614285" cy="601788"/>
          </a:xfrm>
          <a:prstGeom prst="rect">
            <a:avLst/>
          </a:prstGeom>
        </p:spPr>
        <p:txBody>
          <a:bodyPr vert="horz" lIns="0"/>
          <a:lstStyle>
            <a:lvl1pPr rtl="0">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4879182"/>
            <a:ext cx="9599885" cy="1358107"/>
          </a:xfrm>
          <a:prstGeom prst="rect">
            <a:avLst/>
          </a:prstGeom>
        </p:spPr>
        <p:txBody>
          <a:bodyPr lIns="0"/>
          <a:lstStyle>
            <a:lvl1pPr marL="171450" indent="-171450" rtl="0">
              <a:spcAft>
                <a:spcPts val="0"/>
              </a:spcAft>
              <a:buClr>
                <a:schemeClr val="accent2"/>
              </a:buClr>
              <a:buFont typeface="Arial" panose="020B0604020202020204" pitchFamily="34" charset="0"/>
              <a:buChar char="•"/>
              <a:defRPr sz="1600" b="0">
                <a:solidFill>
                  <a:schemeClr val="tx1"/>
                </a:solidFill>
              </a:defRPr>
            </a:lvl1pPr>
            <a:lvl2pPr marL="449263" indent="-171450" rtl="0">
              <a:spcAft>
                <a:spcPts val="0"/>
              </a:spcAft>
              <a:buClr>
                <a:schemeClr val="accent5"/>
              </a:buClr>
              <a:buFont typeface="Arial" panose="020B0604020202020204" pitchFamily="34" charset="0"/>
              <a:buChar char="̶"/>
              <a:defRPr sz="1400" b="0">
                <a:solidFill>
                  <a:schemeClr val="tx1"/>
                </a:solidFill>
              </a:defRPr>
            </a:lvl2pPr>
            <a:lvl3pPr marL="630238" indent="-171450" rtl="0">
              <a:spcAft>
                <a:spcPts val="0"/>
              </a:spcAft>
              <a:buClr>
                <a:schemeClr val="accent1"/>
              </a:buClr>
              <a:buFont typeface="Arial" panose="020B0604020202020204" pitchFamily="34" charset="0"/>
              <a:buChar char="•"/>
              <a:defRPr sz="1200" b="0">
                <a:solidFill>
                  <a:schemeClr val="tx1"/>
                </a:solidFill>
              </a:defRPr>
            </a:lvl3pPr>
            <a:lvl4pPr marL="896938" indent="-171450" rtl="0">
              <a:spcAft>
                <a:spcPts val="0"/>
              </a:spcAft>
              <a:buClr>
                <a:schemeClr val="accent5"/>
              </a:buClr>
              <a:buFont typeface="Arial" panose="020B0604020202020204" pitchFamily="34" charset="0"/>
              <a:buChar char="̶"/>
              <a:defRPr sz="1200" b="0">
                <a:solidFill>
                  <a:schemeClr val="tx1"/>
                </a:solidFill>
              </a:defRPr>
            </a:lvl4pPr>
            <a:lvl5pPr marL="1077913" indent="-171450" rtl="0">
              <a:spcAft>
                <a:spcPts val="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Picture Placeholder 14">
            <a:extLst>
              <a:ext uri="{FF2B5EF4-FFF2-40B4-BE49-F238E27FC236}">
                <a16:creationId xmlns:a16="http://schemas.microsoft.com/office/drawing/2014/main" id="{F73B8B97-602A-4818-9083-EB0121433B6A}"/>
              </a:ext>
            </a:extLst>
          </p:cNvPr>
          <p:cNvSpPr>
            <a:spLocks noGrp="1"/>
          </p:cNvSpPr>
          <p:nvPr>
            <p:ph type="pic" sz="quarter" idx="11" hasCustomPrompt="1"/>
          </p:nvPr>
        </p:nvSpPr>
        <p:spPr>
          <a:xfrm>
            <a:off x="1055688" y="1233489"/>
            <a:ext cx="6622241"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a:t>Klik op het pictogram om een afbeelding in te voegen
</a:t>
            </a:r>
          </a:p>
        </p:txBody>
      </p:sp>
      <p:sp>
        <p:nvSpPr>
          <p:cNvPr id="10" name="Picture Placeholder 14">
            <a:extLst>
              <a:ext uri="{FF2B5EF4-FFF2-40B4-BE49-F238E27FC236}">
                <a16:creationId xmlns:a16="http://schemas.microsoft.com/office/drawing/2014/main" id="{32C2A2DE-AF17-4760-ACAB-855EBE19BCA9}"/>
              </a:ext>
            </a:extLst>
          </p:cNvPr>
          <p:cNvSpPr>
            <a:spLocks noGrp="1"/>
          </p:cNvSpPr>
          <p:nvPr>
            <p:ph type="pic" sz="quarter" idx="12" hasCustomPrompt="1"/>
          </p:nvPr>
        </p:nvSpPr>
        <p:spPr>
          <a:xfrm>
            <a:off x="7678210" y="1233489"/>
            <a:ext cx="2847975"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dirty="0"/>
              <a:t>Klik op het pictogram om een afbeelding in te voegen
</a:t>
            </a:r>
          </a:p>
        </p:txBody>
      </p:sp>
    </p:spTree>
    <p:extLst>
      <p:ext uri="{BB962C8B-B14F-4D97-AF65-F5344CB8AC3E}">
        <p14:creationId xmlns:p14="http://schemas.microsoft.com/office/powerpoint/2010/main" val="235309871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14982962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6" name="Vrije vorm: vorm 5">
            <a:extLst>
              <a:ext uri="{FF2B5EF4-FFF2-40B4-BE49-F238E27FC236}">
                <a16:creationId xmlns:a16="http://schemas.microsoft.com/office/drawing/2014/main" id="{570C1F31-9978-4DB5-90A5-BA3EE99F1E72}"/>
              </a:ext>
            </a:extLst>
          </p:cNvPr>
          <p:cNvSpPr/>
          <p:nvPr userDrawn="1"/>
        </p:nvSpPr>
        <p:spPr>
          <a:xfrm>
            <a:off x="2524898" y="2329096"/>
            <a:ext cx="6494504" cy="1852380"/>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46695715"/>
      </p:ext>
    </p:extLst>
  </p:cSld>
  <p:clrMapOvr>
    <a:masterClrMapping/>
  </p:clrMapOvr>
  <p:extLst>
    <p:ext uri="{DCECCB84-F9BA-43D5-87BE-67443E8EF086}">
      <p15:sldGuideLst xmlns:p15="http://schemas.microsoft.com/office/powerpoint/2012/main">
        <p15:guide id="1" pos="665">
          <p15:clr>
            <a:srgbClr val="FBAE40"/>
          </p15:clr>
        </p15:guide>
        <p15:guide id="2" orient="horz" pos="777">
          <p15:clr>
            <a:srgbClr val="FBAE40"/>
          </p15:clr>
        </p15:guide>
        <p15:guide id="3" pos="6630">
          <p15:clr>
            <a:srgbClr val="FBAE40"/>
          </p15:clr>
        </p15:guide>
        <p15:guide id="4" orient="horz" pos="3929">
          <p15:clr>
            <a:srgbClr val="FBAE40"/>
          </p15:clr>
        </p15:guide>
        <p15:guide id="5" orient="horz" pos="47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ussenpagina donker">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Kop</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een subtitel</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nl-NL"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nl-NL" sz="900" b="0" noProof="0">
                <a:solidFill>
                  <a:schemeClr val="bg1"/>
                </a:solidFill>
                <a:cs typeface="Arial" pitchFamily="34" charset="0"/>
              </a:rPr>
              <a:pPr algn="ctr" fontAlgn="auto">
                <a:spcBef>
                  <a:spcPts val="0"/>
                </a:spcBef>
                <a:spcAft>
                  <a:spcPts val="0"/>
                </a:spcAft>
                <a:defRPr/>
              </a:pPr>
              <a:t>‹nr.›</a:t>
            </a:fld>
            <a:endParaRPr lang="nl-NL" sz="900" b="0" noProof="0" dirty="0">
              <a:solidFill>
                <a:schemeClr val="bg1"/>
              </a:solidFill>
              <a:cs typeface="Arial" pitchFamily="34" charset="0"/>
            </a:endParaRPr>
          </a:p>
        </p:txBody>
      </p:sp>
    </p:spTree>
    <p:extLst>
      <p:ext uri="{BB962C8B-B14F-4D97-AF65-F5344CB8AC3E}">
        <p14:creationId xmlns:p14="http://schemas.microsoft.com/office/powerpoint/2010/main" val="228343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BB7A2-9731-4FDD-BB80-56E820AB956C}"/>
              </a:ext>
            </a:extLst>
          </p:cNvPr>
          <p:cNvGraphicFramePr>
            <a:graphicFrameLocks noChangeAspect="1"/>
          </p:cNvGraphicFramePr>
          <p:nvPr userDrawn="1">
            <p:custDataLst>
              <p:tags r:id="rId1"/>
            </p:custDataLst>
            <p:extLst>
              <p:ext uri="{D42A27DB-BD31-4B8C-83A1-F6EECF244321}">
                <p14:modId xmlns:p14="http://schemas.microsoft.com/office/powerpoint/2010/main" val="3092090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BB7A2-9731-4FDD-BB80-56E820AB956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Freeform 13">
            <a:extLst>
              <a:ext uri="{FF2B5EF4-FFF2-40B4-BE49-F238E27FC236}">
                <a16:creationId xmlns:a16="http://schemas.microsoft.com/office/drawing/2014/main" id="{65A54E2A-2DC3-435D-8E51-FBB84F43AB3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9" y="692606"/>
            <a:ext cx="9600404" cy="601788"/>
          </a:xfrm>
          <a:prstGeom prst="rect">
            <a:avLst/>
          </a:prstGeom>
        </p:spPr>
        <p:txBody>
          <a:bodyPr vert="horz" lIns="0" tIns="4680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3013"/>
            <a:ext cx="9598022" cy="5010943"/>
          </a:xfrm>
          <a:prstGeom prst="rect">
            <a:avLst/>
          </a:prstGeom>
        </p:spPr>
        <p:txBody>
          <a:bodyPr lIns="0"/>
          <a:lstStyle>
            <a:lvl1pPr marL="171450" indent="-171450" rtl="0">
              <a:spcAft>
                <a:spcPts val="600"/>
              </a:spcAft>
              <a:buClr>
                <a:schemeClr val="accent2"/>
              </a:buClr>
              <a:buFont typeface="Arial" panose="020B0604020202020204" pitchFamily="34" charset="0"/>
              <a:buChar char="•"/>
              <a:defRPr sz="1600" b="0">
                <a:solidFill>
                  <a:schemeClr val="tx1"/>
                </a:solidFill>
              </a:defRPr>
            </a:lvl1pPr>
            <a:lvl2pPr marL="449263" indent="-171450" rtl="0">
              <a:spcAft>
                <a:spcPts val="600"/>
              </a:spcAft>
              <a:buClr>
                <a:schemeClr val="accent5"/>
              </a:buClr>
              <a:buFont typeface="Arial" panose="020B0604020202020204" pitchFamily="34" charset="0"/>
              <a:buChar char="̶"/>
              <a:defRPr sz="1400" b="0">
                <a:solidFill>
                  <a:schemeClr val="tx1"/>
                </a:solidFill>
              </a:defRPr>
            </a:lvl2pPr>
            <a:lvl3pPr marL="630238" indent="-171450" rtl="0">
              <a:spcAft>
                <a:spcPts val="600"/>
              </a:spcAft>
              <a:buClr>
                <a:schemeClr val="accent1"/>
              </a:buClr>
              <a:buFont typeface="Arial" panose="020B0604020202020204" pitchFamily="34" charset="0"/>
              <a:buChar char="•"/>
              <a:defRPr sz="1200" b="0">
                <a:solidFill>
                  <a:schemeClr val="tx1"/>
                </a:solidFill>
              </a:defRPr>
            </a:lvl3pPr>
            <a:lvl4pPr marL="896938" indent="-171450" rtl="0">
              <a:spcAft>
                <a:spcPts val="600"/>
              </a:spcAft>
              <a:buClr>
                <a:schemeClr val="accent5"/>
              </a:buClr>
              <a:buFont typeface="Arial" panose="020B0604020202020204" pitchFamily="34" charset="0"/>
              <a:buChar char="̶"/>
              <a:defRPr sz="1200" b="0">
                <a:solidFill>
                  <a:schemeClr val="tx1"/>
                </a:solidFill>
              </a:defRPr>
            </a:lvl4pPr>
            <a:lvl5pPr marL="1077913" indent="-171450" rtl="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5590035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orient="horz" pos="686" userDrawn="1">
          <p15:clr>
            <a:srgbClr val="FBAE40"/>
          </p15:clr>
        </p15:guide>
        <p15:guide id="6" orient="horz" pos="4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 dark">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360D417-1219-4DDA-ADDC-7499A82D83AD}"/>
              </a:ext>
            </a:extLst>
          </p:cNvPr>
          <p:cNvGraphicFramePr>
            <a:graphicFrameLocks noChangeAspect="1"/>
          </p:cNvGraphicFramePr>
          <p:nvPr userDrawn="1">
            <p:custDataLst>
              <p:tags r:id="rId1"/>
            </p:custDataLst>
            <p:extLst>
              <p:ext uri="{D42A27DB-BD31-4B8C-83A1-F6EECF244321}">
                <p14:modId xmlns:p14="http://schemas.microsoft.com/office/powerpoint/2010/main" val="2340025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360D417-1219-4DDA-ADDC-7499A82D83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EB5C3A99-81B2-4A78-BF9F-0B18B2ADD3A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bg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bg1"/>
                </a:solidFill>
              </a:defRPr>
            </a:lvl1pPr>
            <a:lvl2pPr marL="449263" indent="-171450">
              <a:spcAft>
                <a:spcPts val="600"/>
              </a:spcAft>
              <a:buClr>
                <a:schemeClr val="bg1"/>
              </a:buClr>
              <a:buFont typeface="Arial" panose="020B0604020202020204" pitchFamily="34" charset="0"/>
              <a:buChar char="̶"/>
              <a:defRPr sz="1400" b="0">
                <a:solidFill>
                  <a:schemeClr val="bg1"/>
                </a:solidFill>
              </a:defRPr>
            </a:lvl2pPr>
            <a:lvl3pPr marL="630238" indent="-171450">
              <a:spcAft>
                <a:spcPts val="600"/>
              </a:spcAft>
              <a:buClr>
                <a:schemeClr val="bg1"/>
              </a:buClr>
              <a:buFont typeface="Arial" panose="020B0604020202020204" pitchFamily="34" charset="0"/>
              <a:buChar char="•"/>
              <a:defRPr sz="1200" b="0">
                <a:solidFill>
                  <a:schemeClr val="bg1"/>
                </a:solidFill>
              </a:defRPr>
            </a:lvl3pPr>
            <a:lvl4pPr marL="896938" indent="-171450">
              <a:spcAft>
                <a:spcPts val="600"/>
              </a:spcAft>
              <a:buClr>
                <a:schemeClr val="bg1"/>
              </a:buClr>
              <a:buFont typeface="Arial" panose="020B0604020202020204" pitchFamily="34" charset="0"/>
              <a:buChar char="̶"/>
              <a:defRPr sz="1200" b="0">
                <a:solidFill>
                  <a:schemeClr val="bg1"/>
                </a:solidFill>
              </a:defRPr>
            </a:lvl4pPr>
            <a:lvl5pPr marL="1077913" indent="-171450">
              <a:spcAft>
                <a:spcPts val="600"/>
              </a:spcAft>
              <a:buClr>
                <a:schemeClr val="accent2"/>
              </a:buClr>
              <a:buFont typeface="Arial" panose="020B0604020202020204" pitchFamily="34" charset="0"/>
              <a:buChar char="•"/>
              <a:defRPr sz="1200" b="0">
                <a:solidFill>
                  <a:schemeClr val="bg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Vrije vorm: vorm 7">
            <a:extLst>
              <a:ext uri="{FF2B5EF4-FFF2-40B4-BE49-F238E27FC236}">
                <a16:creationId xmlns:a16="http://schemas.microsoft.com/office/drawing/2014/main" id="{AA955A63-5F22-4FC8-BF8F-E40C90768EF8}"/>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46300490"/>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 + 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34242A8-4673-4F98-9C1D-D29F1D11E711}"/>
              </a:ext>
            </a:extLst>
          </p:cNvPr>
          <p:cNvGraphicFramePr>
            <a:graphicFrameLocks noChangeAspect="1"/>
          </p:cNvGraphicFramePr>
          <p:nvPr userDrawn="1">
            <p:custDataLst>
              <p:tags r:id="rId1"/>
            </p:custDataLst>
            <p:extLst>
              <p:ext uri="{D42A27DB-BD31-4B8C-83A1-F6EECF244321}">
                <p14:modId xmlns:p14="http://schemas.microsoft.com/office/powerpoint/2010/main" val="948499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34242A8-4673-4F98-9C1D-D29F1D11E71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74B3BFE1-BFBB-431A-8FCE-214226F4487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5" cy="601788"/>
          </a:xfrm>
          <a:prstGeom prst="rect">
            <a:avLst/>
          </a:prstGeom>
        </p:spPr>
        <p:txBody>
          <a:bodyPr vert="horz" lIns="0" tIns="46800" rIns="0"/>
          <a:lstStyle>
            <a:lvl1pPr>
              <a:defRPr sz="2800" b="1">
                <a:solidFill>
                  <a:schemeClr val="accent1"/>
                </a:solidFill>
              </a:defRPr>
            </a:lvl1pPr>
          </a:lstStyle>
          <a:p>
            <a:r>
              <a:rPr lang="nl-NL" noProof="0" dirty="0"/>
              <a:t>Titel</a:t>
            </a:r>
          </a:p>
        </p:txBody>
      </p:sp>
      <p:sp>
        <p:nvSpPr>
          <p:cNvPr id="10" name="Tijdelijke aanduiding voor inhoud 3">
            <a:extLst>
              <a:ext uri="{FF2B5EF4-FFF2-40B4-BE49-F238E27FC236}">
                <a16:creationId xmlns:a16="http://schemas.microsoft.com/office/drawing/2014/main" id="{D1FF5AB7-60D8-4735-9375-906F4A2BBDB4}"/>
              </a:ext>
            </a:extLst>
          </p:cNvPr>
          <p:cNvSpPr>
            <a:spLocks noGrp="1"/>
          </p:cNvSpPr>
          <p:nvPr>
            <p:ph sz="quarter" idx="11" hasCustomPrompt="1"/>
          </p:nvPr>
        </p:nvSpPr>
        <p:spPr>
          <a:xfrm>
            <a:off x="1055688" y="1242000"/>
            <a:ext cx="9470217" cy="49952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000" b="0">
                <a:solidFill>
                  <a:schemeClr val="tx1"/>
                </a:solidFill>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a:t>
            </a:r>
            <a:r>
              <a:rPr lang="en-GB" noProof="0" dirty="0"/>
              <a:t>
</a:t>
            </a:r>
          </a:p>
        </p:txBody>
      </p:sp>
    </p:spTree>
    <p:extLst>
      <p:ext uri="{BB962C8B-B14F-4D97-AF65-F5344CB8AC3E}">
        <p14:creationId xmlns:p14="http://schemas.microsoft.com/office/powerpoint/2010/main" val="126041993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amp;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1F2D52-2C29-4FEB-98B0-14D3A277C489}"/>
              </a:ext>
            </a:extLst>
          </p:cNvPr>
          <p:cNvGraphicFramePr>
            <a:graphicFrameLocks noChangeAspect="1"/>
          </p:cNvGraphicFramePr>
          <p:nvPr userDrawn="1">
            <p:custDataLst>
              <p:tags r:id="rId1"/>
            </p:custDataLst>
            <p:extLst>
              <p:ext uri="{D42A27DB-BD31-4B8C-83A1-F6EECF244321}">
                <p14:modId xmlns:p14="http://schemas.microsoft.com/office/powerpoint/2010/main" val="2901778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31F2D52-2C29-4FEB-98B0-14D3A277C4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44779C74-4B25-4514-922E-08CD0BC3D96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7" y="691200"/>
            <a:ext cx="947102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4572000"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242000"/>
            <a:ext cx="4574646" cy="500380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Tree>
    <p:extLst>
      <p:ext uri="{BB962C8B-B14F-4D97-AF65-F5344CB8AC3E}">
        <p14:creationId xmlns:p14="http://schemas.microsoft.com/office/powerpoint/2010/main" val="849253789"/>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en subtitel+inhou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593AB0A-9FEC-47B7-A574-5DF575838C81}"/>
              </a:ext>
            </a:extLst>
          </p:cNvPr>
          <p:cNvGraphicFramePr>
            <a:graphicFrameLocks noChangeAspect="1"/>
          </p:cNvGraphicFramePr>
          <p:nvPr userDrawn="1">
            <p:custDataLst>
              <p:tags r:id="rId1"/>
            </p:custDataLst>
            <p:extLst>
              <p:ext uri="{D42A27DB-BD31-4B8C-83A1-F6EECF244321}">
                <p14:modId xmlns:p14="http://schemas.microsoft.com/office/powerpoint/2010/main" val="3186757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593AB0A-9FEC-47B7-A574-5DF575838C8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63ADBBD9-FDDC-4D41-937C-A87835AF021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5688" y="1824613"/>
            <a:ext cx="9470495" cy="441267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9469324" cy="582613"/>
          </a:xfrm>
          <a:prstGeom prst="rect">
            <a:avLst/>
          </a:prstGeom>
        </p:spPr>
        <p:txBody>
          <a:bodyPr lIns="0"/>
          <a:lstStyle>
            <a:lvl1pPr>
              <a:defRPr lang="en-US" sz="1600" b="1" kern="1200" noProof="0" dirty="0">
                <a:solidFill>
                  <a:schemeClr val="accent2"/>
                </a:solidFill>
                <a:latin typeface="+mn-lt"/>
                <a:ea typeface="+mn-ea"/>
                <a:cs typeface="+mn-cs"/>
              </a:defRPr>
            </a:lvl1pPr>
            <a:lvl2pPr>
              <a:defRPr lang="en-US" sz="1600" b="1" kern="1200" noProof="0" dirty="0" smtClean="0">
                <a:solidFill>
                  <a:schemeClr val="accent2"/>
                </a:solidFill>
                <a:latin typeface="+mn-lt"/>
                <a:ea typeface="+mn-ea"/>
                <a:cs typeface="+mn-cs"/>
              </a:defRPr>
            </a:lvl2pPr>
            <a:lvl3pPr>
              <a:defRPr lang="en-US" sz="1200" b="0" kern="1200" noProof="0" dirty="0" smtClean="0">
                <a:solidFill>
                  <a:schemeClr val="accent6"/>
                </a:solidFill>
                <a:latin typeface="+mn-lt"/>
                <a:ea typeface="+mn-ea"/>
                <a:cs typeface="+mn-cs"/>
              </a:defRPr>
            </a:lvl3pPr>
          </a:lstStyle>
          <a:p>
            <a:pPr lvl="0"/>
            <a:r>
              <a:rPr lang="nl-NL" noProof="0" dirty="0"/>
              <a:t>Titel</a:t>
            </a:r>
          </a:p>
          <a:p>
            <a:pPr lvl="2"/>
            <a:r>
              <a:rPr lang="nl-NL" noProof="0" dirty="0"/>
              <a:t>Notatie</a:t>
            </a:r>
            <a:r>
              <a:rPr lang="en-GB" noProof="0" dirty="0"/>
              <a:t>
</a:t>
            </a:r>
          </a:p>
        </p:txBody>
      </p:sp>
    </p:spTree>
    <p:extLst>
      <p:ext uri="{BB962C8B-B14F-4D97-AF65-F5344CB8AC3E}">
        <p14:creationId xmlns:p14="http://schemas.microsoft.com/office/powerpoint/2010/main" val="213303117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7ED0D79-8B3D-4548-A083-F9074C6A5CFE}"/>
              </a:ext>
            </a:extLst>
          </p:cNvPr>
          <p:cNvGraphicFramePr>
            <a:graphicFrameLocks noChangeAspect="1"/>
          </p:cNvGraphicFramePr>
          <p:nvPr userDrawn="1">
            <p:custDataLst>
              <p:tags r:id="rId1"/>
            </p:custDataLst>
            <p:extLst>
              <p:ext uri="{D42A27DB-BD31-4B8C-83A1-F6EECF244321}">
                <p14:modId xmlns:p14="http://schemas.microsoft.com/office/powerpoint/2010/main" val="32009379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7ED0D79-8B3D-4548-A083-F9074C6A5CF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AAC7293A-94DA-4F3D-BC4D-65590A2824A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4184" y="1242000"/>
            <a:ext cx="4572000" cy="582613"/>
          </a:xfrm>
          <a:prstGeom prst="rect">
            <a:avLst/>
          </a:prstGeom>
        </p:spPr>
        <p:txBody>
          <a:bodyPr lIns="0"/>
          <a:lstStyle>
            <a:lvl1pPr>
              <a:defRPr sz="1600"/>
            </a:lvl1pPr>
            <a:lvl2pPr>
              <a:defRPr sz="1200" b="0">
                <a:solidFill>
                  <a:schemeClr val="accent6"/>
                </a:solidFill>
              </a:defRPr>
            </a:lvl2pPr>
          </a:lstStyle>
          <a:p>
            <a:pPr lvl="0"/>
            <a:r>
              <a:rPr lang="en-GB" noProof="0" dirty="0" err="1"/>
              <a:t>Titel</a:t>
            </a:r>
            <a:endParaRPr lang="en-GB" noProof="0" dirty="0"/>
          </a:p>
          <a:p>
            <a:pPr lvl="1"/>
            <a:r>
              <a:rPr lang="nl-NL" noProof="0" dirty="0"/>
              <a:t>Notatie</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6860" y="1825200"/>
            <a:ext cx="4570828"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4572000" cy="582613"/>
          </a:xfrm>
          <a:prstGeom prst="rect">
            <a:avLst/>
          </a:prstGeom>
        </p:spPr>
        <p:txBody>
          <a:bodyPr lIns="0"/>
          <a:lstStyle>
            <a:lvl1pPr>
              <a:defRPr sz="1600"/>
            </a:lvl1pPr>
            <a:lvl2pPr>
              <a:defRPr lang="nl-NL" sz="1200" b="0" kern="1200" noProof="0" dirty="0">
                <a:solidFill>
                  <a:schemeClr val="accent6"/>
                </a:solidFill>
                <a:latin typeface="+mn-lt"/>
                <a:ea typeface="+mn-ea"/>
                <a:cs typeface="+mn-cs"/>
              </a:defRPr>
            </a:lvl2pPr>
          </a:lstStyle>
          <a:p>
            <a:pPr lvl="0"/>
            <a:r>
              <a:rPr lang="nl-NL" noProof="0" dirty="0"/>
              <a:t>Titel</a:t>
            </a:r>
          </a:p>
          <a:p>
            <a:pPr marL="0" lvl="1" indent="0" algn="l" defTabSz="685800" rtl="0" eaLnBrk="1" latinLnBrk="0" hangingPunct="1">
              <a:lnSpc>
                <a:spcPct val="100000"/>
              </a:lnSpc>
              <a:spcBef>
                <a:spcPts val="0"/>
              </a:spcBef>
              <a:buFont typeface="Arial" panose="020B0604020202020204" pitchFamily="34" charset="0"/>
              <a:buNone/>
            </a:pPr>
            <a:r>
              <a:rPr lang="nl-NL" noProof="0" dirty="0"/>
              <a:t>Notatie</a:t>
            </a:r>
          </a:p>
        </p:txBody>
      </p:sp>
    </p:spTree>
    <p:extLst>
      <p:ext uri="{BB962C8B-B14F-4D97-AF65-F5344CB8AC3E}">
        <p14:creationId xmlns:p14="http://schemas.microsoft.com/office/powerpoint/2010/main" val="162808837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22E769-A2CD-4E9E-ABA3-C5EF29E9FDB5}"/>
              </a:ext>
            </a:extLst>
          </p:cNvPr>
          <p:cNvGraphicFramePr>
            <a:graphicFrameLocks noChangeAspect="1"/>
          </p:cNvGraphicFramePr>
          <p:nvPr userDrawn="1">
            <p:custDataLst>
              <p:tags r:id="rId1"/>
            </p:custDataLst>
            <p:extLst>
              <p:ext uri="{D42A27DB-BD31-4B8C-83A1-F6EECF244321}">
                <p14:modId xmlns:p14="http://schemas.microsoft.com/office/powerpoint/2010/main" val="41009573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22E769-A2CD-4E9E-ABA3-C5EF29E9FDB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2CE320BC-2A01-48F9-AF9C-05CC54FB6FEE}"/>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199"/>
            <a:ext cx="4572000" cy="4412087"/>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5954182" y="1825200"/>
            <a:ext cx="457200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6" name="Tijdelijke aanduiding voor tekst 7">
            <a:extLst>
              <a:ext uri="{FF2B5EF4-FFF2-40B4-BE49-F238E27FC236}">
                <a16:creationId xmlns:a16="http://schemas.microsoft.com/office/drawing/2014/main" id="{01415FD0-867D-4E84-AC91-79B28EE65678}"/>
              </a:ext>
            </a:extLst>
          </p:cNvPr>
          <p:cNvSpPr>
            <a:spLocks noGrp="1"/>
          </p:cNvSpPr>
          <p:nvPr>
            <p:ph type="body" sz="quarter" idx="12" hasCustomPrompt="1"/>
          </p:nvPr>
        </p:nvSpPr>
        <p:spPr>
          <a:xfrm>
            <a:off x="5954183"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1079034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C3325BB-A370-45A4-8116-720CAFD297B4}"/>
              </a:ext>
            </a:extLst>
          </p:cNvPr>
          <p:cNvGraphicFramePr>
            <a:graphicFrameLocks noChangeAspect="1"/>
          </p:cNvGraphicFramePr>
          <p:nvPr userDrawn="1">
            <p:custDataLst>
              <p:tags r:id="rId30"/>
            </p:custDataLst>
            <p:extLst>
              <p:ext uri="{D42A27DB-BD31-4B8C-83A1-F6EECF244321}">
                <p14:modId xmlns:p14="http://schemas.microsoft.com/office/powerpoint/2010/main" val="1279413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306" imgH="306" progId="TCLayout.ActiveDocument.1">
                  <p:embed/>
                </p:oleObj>
              </mc:Choice>
              <mc:Fallback>
                <p:oleObj name="think-cell Slide" r:id="rId31" imgW="306" imgH="306" progId="TCLayout.ActiveDocument.1">
                  <p:embed/>
                  <p:pic>
                    <p:nvPicPr>
                      <p:cNvPr id="2" name="Object 1" hidden="1">
                        <a:extLst>
                          <a:ext uri="{FF2B5EF4-FFF2-40B4-BE49-F238E27FC236}">
                            <a16:creationId xmlns:a16="http://schemas.microsoft.com/office/drawing/2014/main" id="{9C3325BB-A370-45A4-8116-720CAFD297B4}"/>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03E817B6-CAEB-4F58-A0D5-6014A595C65D}"/>
              </a:ext>
            </a:extLst>
          </p:cNvPr>
          <p:cNvSpPr txBox="1"/>
          <p:nvPr userDrawn="1"/>
        </p:nvSpPr>
        <p:spPr>
          <a:xfrm>
            <a:off x="173284" y="6184856"/>
            <a:ext cx="1769816" cy="369332"/>
          </a:xfrm>
          <a:prstGeom prst="rect">
            <a:avLst/>
          </a:prstGeom>
          <a:noFill/>
        </p:spPr>
        <p:txBody>
          <a:bodyPr wrap="square" lIns="0" rIns="0" rtlCol="0">
            <a:spAutoFit/>
          </a:bodyPr>
          <a:lstStyle/>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Janneke Bosma</a:t>
            </a:r>
          </a:p>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Material </a:t>
            </a:r>
            <a:r>
              <a:rPr lang="nl-NL" sz="600" b="1" kern="1200" noProof="0" dirty="0" err="1">
                <a:solidFill>
                  <a:schemeClr val="accent2"/>
                </a:solidFill>
                <a:latin typeface="+mn-lt"/>
                <a:ea typeface="+mn-ea"/>
                <a:cs typeface="+mn-cs"/>
              </a:rPr>
              <a:t>passports</a:t>
            </a:r>
            <a:r>
              <a:rPr lang="nl-NL" sz="600" b="1" kern="1200" noProof="0" dirty="0">
                <a:solidFill>
                  <a:schemeClr val="accent2"/>
                </a:solidFill>
                <a:latin typeface="+mn-lt"/>
                <a:ea typeface="+mn-ea"/>
                <a:cs typeface="+mn-cs"/>
              </a:rPr>
              <a:t> and digital product </a:t>
            </a:r>
            <a:r>
              <a:rPr lang="nl-NL" sz="600" b="1" kern="1200" noProof="0" dirty="0" err="1">
                <a:solidFill>
                  <a:schemeClr val="accent2"/>
                </a:solidFill>
                <a:latin typeface="+mn-lt"/>
                <a:ea typeface="+mn-ea"/>
                <a:cs typeface="+mn-cs"/>
              </a:rPr>
              <a:t>passports</a:t>
            </a:r>
            <a:r>
              <a:rPr lang="nl-NL" sz="600" b="1" kern="1200" noProof="0" dirty="0">
                <a:solidFill>
                  <a:schemeClr val="accent2"/>
                </a:solidFill>
                <a:latin typeface="+mn-lt"/>
                <a:ea typeface="+mn-ea"/>
                <a:cs typeface="+mn-cs"/>
              </a:rPr>
              <a:t>
</a:t>
            </a:r>
            <a:endParaRPr lang="en-GB" sz="600" b="1" kern="1200" noProof="0" dirty="0">
              <a:solidFill>
                <a:schemeClr val="accent2"/>
              </a:solidFill>
              <a:latin typeface="+mn-lt"/>
              <a:ea typeface="+mn-ea"/>
              <a:cs typeface="+mn-cs"/>
            </a:endParaRPr>
          </a:p>
        </p:txBody>
      </p:sp>
    </p:spTree>
    <p:extLst>
      <p:ext uri="{BB962C8B-B14F-4D97-AF65-F5344CB8AC3E}">
        <p14:creationId xmlns:p14="http://schemas.microsoft.com/office/powerpoint/2010/main" val="2482416604"/>
      </p:ext>
    </p:extLst>
  </p:cSld>
  <p:clrMap bg1="lt1" tx1="dk1" bg2="lt2" tx2="dk2" accent1="accent1" accent2="accent2" accent3="accent3" accent4="accent4" accent5="accent5" accent6="accent6" hlink="hlink" folHlink="folHlink"/>
  <p:sldLayoutIdLst>
    <p:sldLayoutId id="2147483689" r:id="rId1"/>
    <p:sldLayoutId id="2147483651" r:id="rId2"/>
    <p:sldLayoutId id="2147483684" r:id="rId3"/>
    <p:sldLayoutId id="2147483688" r:id="rId4"/>
    <p:sldLayoutId id="2147483668" r:id="rId5"/>
    <p:sldLayoutId id="2147483669" r:id="rId6"/>
    <p:sldLayoutId id="2147483671" r:id="rId7"/>
    <p:sldLayoutId id="2147483683" r:id="rId8"/>
    <p:sldLayoutId id="2147483686" r:id="rId9"/>
    <p:sldLayoutId id="2147483687" r:id="rId10"/>
    <p:sldLayoutId id="2147483650" r:id="rId11"/>
    <p:sldLayoutId id="2147483654" r:id="rId12"/>
    <p:sldLayoutId id="2147483679" r:id="rId13"/>
    <p:sldLayoutId id="2147483676" r:id="rId14"/>
    <p:sldLayoutId id="2147483677" r:id="rId15"/>
    <p:sldLayoutId id="2147483673" r:id="rId16"/>
    <p:sldLayoutId id="2147483682" r:id="rId17"/>
    <p:sldLayoutId id="2147483674" r:id="rId18"/>
    <p:sldLayoutId id="2147483670" r:id="rId19"/>
    <p:sldLayoutId id="2147483675" r:id="rId20"/>
    <p:sldLayoutId id="2147483678" r:id="rId21"/>
    <p:sldLayoutId id="2147483649" r:id="rId22"/>
    <p:sldLayoutId id="2147483681" r:id="rId23"/>
    <p:sldLayoutId id="2147483661" r:id="rId24"/>
    <p:sldLayoutId id="2147483680" r:id="rId25"/>
    <p:sldLayoutId id="2147483685" r:id="rId26"/>
    <p:sldLayoutId id="2147483691" r:id="rId27"/>
    <p:sldLayoutId id="2147483693" r:id="rId2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2pPr>
      <a:lvl3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3pPr>
      <a:lvl4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4pPr>
      <a:lvl5pPr marL="0" indent="0" algn="l" defTabSz="685800" rtl="0" eaLnBrk="1" latinLnBrk="0" hangingPunct="1">
        <a:lnSpc>
          <a:spcPct val="100000"/>
        </a:lnSpc>
        <a:spcBef>
          <a:spcPts val="0"/>
        </a:spcBef>
        <a:buFont typeface="Arial" panose="020B0604020202020204" pitchFamily="34" charset="0"/>
        <a:buNone/>
        <a:defRPr lang="en-GB" sz="600" b="1" kern="1200" dirty="0">
          <a:solidFill>
            <a:schemeClr val="accent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30" userDrawn="1">
          <p15:clr>
            <a:srgbClr val="F26B43"/>
          </p15:clr>
        </p15:guide>
        <p15:guide id="2" pos="3636" userDrawn="1">
          <p15:clr>
            <a:srgbClr val="F26B43"/>
          </p15:clr>
        </p15:guide>
        <p15:guide id="3" pos="37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D0F40A7-290D-4B44-85DF-DDCFAD898D28}"/>
              </a:ext>
            </a:extLst>
          </p:cNvPr>
          <p:cNvGraphicFramePr>
            <a:graphicFrameLocks noChangeAspect="1"/>
          </p:cNvGraphicFramePr>
          <p:nvPr>
            <p:custDataLst>
              <p:tags r:id="rId1"/>
            </p:custDataLst>
            <p:extLst>
              <p:ext uri="{D42A27DB-BD31-4B8C-83A1-F6EECF244321}">
                <p14:modId xmlns:p14="http://schemas.microsoft.com/office/powerpoint/2010/main" val="3809351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6" name="Object 5" hidden="1">
                        <a:extLst>
                          <a:ext uri="{FF2B5EF4-FFF2-40B4-BE49-F238E27FC236}">
                            <a16:creationId xmlns:a16="http://schemas.microsoft.com/office/drawing/2014/main" id="{AD0F40A7-290D-4B44-85DF-DDCFAD898D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Tijdelijke aanduiding voor afbeelding 6" descr="Afbeelding met lucht, buiten&#10;&#10;Automatisch gegenereerde beschrijving">
            <a:extLst>
              <a:ext uri="{FF2B5EF4-FFF2-40B4-BE49-F238E27FC236}">
                <a16:creationId xmlns:a16="http://schemas.microsoft.com/office/drawing/2014/main" id="{9C77DBFA-B09A-4E87-AFD3-B33C699A8F6F}"/>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a:stretch>
            <a:fillRect/>
          </a:stretch>
        </p:blipFill>
        <p:spPr>
          <a:xfrm>
            <a:off x="0" y="0"/>
            <a:ext cx="12192000" cy="6858000"/>
          </a:xfrm>
        </p:spPr>
      </p:pic>
      <p:sp>
        <p:nvSpPr>
          <p:cNvPr id="7" name="Vrije vorm: vorm 6">
            <a:extLst>
              <a:ext uri="{FF2B5EF4-FFF2-40B4-BE49-F238E27FC236}">
                <a16:creationId xmlns:a16="http://schemas.microsoft.com/office/drawing/2014/main" id="{15BEB678-0D6A-4E4C-88A8-36B07218DB38}"/>
              </a:ext>
            </a:extLst>
          </p:cNvPr>
          <p:cNvSpPr/>
          <p:nvPr/>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4" name="Tijdelijke aanduiding voor tekst 3">
            <a:extLst>
              <a:ext uri="{FF2B5EF4-FFF2-40B4-BE49-F238E27FC236}">
                <a16:creationId xmlns:a16="http://schemas.microsoft.com/office/drawing/2014/main" id="{48B373E4-EB09-4637-B2B7-5BD0BAB8AFAE}"/>
              </a:ext>
            </a:extLst>
          </p:cNvPr>
          <p:cNvSpPr>
            <a:spLocks noGrp="1"/>
          </p:cNvSpPr>
          <p:nvPr>
            <p:ph type="body" sz="quarter" idx="11"/>
          </p:nvPr>
        </p:nvSpPr>
        <p:spPr>
          <a:xfrm>
            <a:off x="1514475" y="2505075"/>
            <a:ext cx="9010650" cy="1076325"/>
          </a:xfrm>
        </p:spPr>
        <p:txBody>
          <a:bodyPr/>
          <a:lstStyle/>
          <a:p>
            <a:r>
              <a:rPr lang="en-US" b="1" dirty="0"/>
              <a:t>Material passports and digital product passports in construction</a:t>
            </a:r>
            <a:endParaRPr lang="en-US" dirty="0"/>
          </a:p>
          <a:p>
            <a:endParaRPr lang="nl-NL" dirty="0"/>
          </a:p>
        </p:txBody>
      </p:sp>
      <p:sp>
        <p:nvSpPr>
          <p:cNvPr id="5" name="Tijdelijke aanduiding voor tekst 4">
            <a:extLst>
              <a:ext uri="{FF2B5EF4-FFF2-40B4-BE49-F238E27FC236}">
                <a16:creationId xmlns:a16="http://schemas.microsoft.com/office/drawing/2014/main" id="{9483F17B-649B-4894-81AB-15C182BABA90}"/>
              </a:ext>
            </a:extLst>
          </p:cNvPr>
          <p:cNvSpPr>
            <a:spLocks noGrp="1"/>
          </p:cNvSpPr>
          <p:nvPr>
            <p:ph type="body" sz="quarter" idx="12"/>
          </p:nvPr>
        </p:nvSpPr>
        <p:spPr>
          <a:xfrm>
            <a:off x="1514475" y="4972894"/>
            <a:ext cx="9010650" cy="1427906"/>
          </a:xfrm>
        </p:spPr>
        <p:txBody>
          <a:bodyPr/>
          <a:lstStyle/>
          <a:p>
            <a:r>
              <a:rPr lang="nl-NL" sz="2000" dirty="0"/>
              <a:t>Janneke Bosma</a:t>
            </a:r>
            <a:br>
              <a:rPr lang="nl-NL" sz="2000" dirty="0"/>
            </a:br>
            <a:r>
              <a:rPr lang="nl-NL" sz="2000" dirty="0"/>
              <a:t>jambosma@gmail.com</a:t>
            </a:r>
            <a:br>
              <a:rPr lang="nl-NL" sz="2000" dirty="0"/>
            </a:br>
            <a:r>
              <a:rPr lang="nl-NL" sz="2000" dirty="0"/>
              <a:t>Construction Management &amp; Engineering </a:t>
            </a:r>
            <a:br>
              <a:rPr lang="nl-NL" sz="2000" dirty="0"/>
            </a:br>
            <a:endParaRPr lang="nl-NL" dirty="0"/>
          </a:p>
        </p:txBody>
      </p:sp>
    </p:spTree>
    <p:extLst>
      <p:ext uri="{BB962C8B-B14F-4D97-AF65-F5344CB8AC3E}">
        <p14:creationId xmlns:p14="http://schemas.microsoft.com/office/powerpoint/2010/main" val="376967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err="1"/>
              <a:t>Process</a:t>
            </a:r>
            <a:r>
              <a:rPr lang="nl-NL" dirty="0"/>
              <a:t> DPP</a:t>
            </a:r>
          </a:p>
        </p:txBody>
      </p:sp>
      <p:pic>
        <p:nvPicPr>
          <p:cNvPr id="4" name="Afbeelding 3">
            <a:extLst>
              <a:ext uri="{FF2B5EF4-FFF2-40B4-BE49-F238E27FC236}">
                <a16:creationId xmlns:a16="http://schemas.microsoft.com/office/drawing/2014/main" id="{43BCAE94-A9DB-8F2C-3766-93596B1F0B8F}"/>
              </a:ext>
            </a:extLst>
          </p:cNvPr>
          <p:cNvPicPr>
            <a:picLocks noChangeAspect="1"/>
          </p:cNvPicPr>
          <p:nvPr/>
        </p:nvPicPr>
        <p:blipFill>
          <a:blip r:embed="rId3"/>
          <a:stretch>
            <a:fillRect/>
          </a:stretch>
        </p:blipFill>
        <p:spPr>
          <a:xfrm>
            <a:off x="3314734" y="992094"/>
            <a:ext cx="6169756" cy="5445520"/>
          </a:xfrm>
          <a:prstGeom prst="rect">
            <a:avLst/>
          </a:prstGeom>
        </p:spPr>
      </p:pic>
    </p:spTree>
    <p:extLst>
      <p:ext uri="{BB962C8B-B14F-4D97-AF65-F5344CB8AC3E}">
        <p14:creationId xmlns:p14="http://schemas.microsoft.com/office/powerpoint/2010/main" val="382320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MP/DPP Selectie</a:t>
            </a:r>
          </a:p>
        </p:txBody>
      </p:sp>
      <p:sp>
        <p:nvSpPr>
          <p:cNvPr id="6" name="Text Placeholder 2">
            <a:extLst>
              <a:ext uri="{FF2B5EF4-FFF2-40B4-BE49-F238E27FC236}">
                <a16:creationId xmlns:a16="http://schemas.microsoft.com/office/drawing/2014/main" id="{4D405EDE-728B-F06C-45A9-B82CFF904625}"/>
              </a:ext>
            </a:extLst>
          </p:cNvPr>
          <p:cNvSpPr>
            <a:spLocks noGrp="1"/>
          </p:cNvSpPr>
          <p:nvPr>
            <p:ph type="body" sz="quarter" idx="10"/>
          </p:nvPr>
        </p:nvSpPr>
        <p:spPr>
          <a:xfrm>
            <a:off x="1049073" y="1983680"/>
            <a:ext cx="4572000" cy="3939600"/>
          </a:xfrm>
        </p:spPr>
        <p:txBody>
          <a:bodyPr/>
          <a:lstStyle/>
          <a:p>
            <a:pPr lvl="1">
              <a:buFont typeface="Arial" panose="020B0604020202020204" pitchFamily="34" charset="0"/>
              <a:buChar char="•"/>
            </a:pPr>
            <a:r>
              <a:rPr lang="en-US" dirty="0"/>
              <a:t>Existing material passports/digital product passports compared based on must haves (applicability) and general requirements.</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a:t>For general requirements, see the footnote below this slide.</a:t>
            </a:r>
          </a:p>
          <a:p>
            <a:pPr lvl="1">
              <a:buFont typeface="Arial" panose="020B0604020202020204" pitchFamily="34" charset="0"/>
              <a:buChar char="•"/>
            </a:pPr>
            <a:r>
              <a:rPr lang="en-US" dirty="0"/>
              <a:t>Explanation behind the score can be found in the thesis.</a:t>
            </a:r>
          </a:p>
          <a:p>
            <a:pPr marL="277813" lvl="1" indent="0">
              <a:buNone/>
            </a:pPr>
            <a:endParaRPr lang="en-US" dirty="0"/>
          </a:p>
          <a:p>
            <a:pPr marL="277813" lvl="1" indent="0">
              <a:buNone/>
            </a:pPr>
            <a:endParaRPr lang="en-US" dirty="0"/>
          </a:p>
          <a:p>
            <a:pPr marL="277813" lvl="1" indent="0">
              <a:buNone/>
            </a:pPr>
            <a:endParaRPr lang="en-US" dirty="0"/>
          </a:p>
          <a:p>
            <a:pPr marL="277813" lvl="1" indent="0">
              <a:buNone/>
            </a:pPr>
            <a:endParaRPr lang="en-US" dirty="0"/>
          </a:p>
          <a:p>
            <a:pPr marL="277813" lvl="1" indent="0">
              <a:buNone/>
            </a:pPr>
            <a:endParaRPr lang="en-US" dirty="0"/>
          </a:p>
          <a:p>
            <a:pPr lvl="1"/>
            <a:endParaRPr lang="en-US" dirty="0"/>
          </a:p>
        </p:txBody>
      </p:sp>
      <p:pic>
        <p:nvPicPr>
          <p:cNvPr id="4" name="Afbeelding 3">
            <a:extLst>
              <a:ext uri="{FF2B5EF4-FFF2-40B4-BE49-F238E27FC236}">
                <a16:creationId xmlns:a16="http://schemas.microsoft.com/office/drawing/2014/main" id="{598D937C-75D0-C804-C9ED-5879BFD43656}"/>
              </a:ext>
            </a:extLst>
          </p:cNvPr>
          <p:cNvPicPr>
            <a:picLocks noChangeAspect="1"/>
          </p:cNvPicPr>
          <p:nvPr/>
        </p:nvPicPr>
        <p:blipFill rotWithShape="1">
          <a:blip r:embed="rId3"/>
          <a:srcRect l="6097" r="5287"/>
          <a:stretch/>
        </p:blipFill>
        <p:spPr>
          <a:xfrm>
            <a:off x="5736770" y="-87085"/>
            <a:ext cx="4789942" cy="6858000"/>
          </a:xfrm>
          <a:prstGeom prst="rect">
            <a:avLst/>
          </a:prstGeom>
        </p:spPr>
      </p:pic>
    </p:spTree>
    <p:extLst>
      <p:ext uri="{BB962C8B-B14F-4D97-AF65-F5344CB8AC3E}">
        <p14:creationId xmlns:p14="http://schemas.microsoft.com/office/powerpoint/2010/main" val="420100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Regelgeving en definities</a:t>
            </a:r>
          </a:p>
        </p:txBody>
      </p:sp>
      <p:sp>
        <p:nvSpPr>
          <p:cNvPr id="3" name="Tekstvak 2">
            <a:extLst>
              <a:ext uri="{FF2B5EF4-FFF2-40B4-BE49-F238E27FC236}">
                <a16:creationId xmlns:a16="http://schemas.microsoft.com/office/drawing/2014/main" id="{56EA1C4E-165E-6C51-C0EF-275C7FEE12F6}"/>
              </a:ext>
            </a:extLst>
          </p:cNvPr>
          <p:cNvSpPr txBox="1"/>
          <p:nvPr/>
        </p:nvSpPr>
        <p:spPr>
          <a:xfrm>
            <a:off x="1013730" y="1953110"/>
            <a:ext cx="10164539" cy="3139321"/>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Times New Roman" panose="02020603050405020304" pitchFamily="18" charset="0"/>
              </a:rPr>
              <a:t>Regulations that (potentially) affect a </a:t>
            </a:r>
            <a:r>
              <a:rPr lang="en-US" sz="2000" dirty="0" err="1">
                <a:latin typeface="Calibri" panose="020F0502020204030204" pitchFamily="34" charset="0"/>
                <a:ea typeface="Calibri" panose="020F0502020204030204" pitchFamily="34" charset="0"/>
                <a:cs typeface="Times New Roman" panose="02020603050405020304" pitchFamily="18" charset="0"/>
              </a:rPr>
              <a:t>dpp:NEN</a:t>
            </a:r>
            <a:r>
              <a:rPr lang="en-US" sz="2000" dirty="0">
                <a:latin typeface="Calibri" panose="020F0502020204030204" pitchFamily="34" charset="0"/>
                <a:ea typeface="Calibri" panose="020F0502020204030204" pitchFamily="34" charset="0"/>
                <a:cs typeface="Times New Roman" panose="02020603050405020304" pitchFamily="18" charset="0"/>
              </a:rPr>
              <a:t> 2767 &amp; NEN 2660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ISO 15926 &amp; open standard CB-NL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CSRD &amp; ESRS E5 (</a:t>
            </a:r>
            <a:r>
              <a:rPr lang="en-US" sz="2000" dirty="0" err="1">
                <a:latin typeface="Calibri" panose="020F0502020204030204" pitchFamily="34" charset="0"/>
                <a:ea typeface="Calibri" panose="020F0502020204030204" pitchFamily="34" charset="0"/>
                <a:cs typeface="Times New Roman" panose="02020603050405020304" pitchFamily="18" charset="0"/>
              </a:rPr>
              <a:t>gebruik</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termonoloy</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EU Taxonomy (?)</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Calibri" panose="020F0502020204030204" pitchFamily="34" charset="0"/>
                <a:ea typeface="Calibri" panose="020F0502020204030204" pitchFamily="34" charset="0"/>
                <a:cs typeface="Times New Roman" panose="02020603050405020304" pitchFamily="18" charset="0"/>
              </a:rPr>
              <a:t>Differences definitions: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There are different opinions about what is defined as product/material, etc.</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This also counts for recycle and reuse (I have used definition CSRD &amp; ESRS E5)</a:t>
            </a:r>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425859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a material </a:t>
            </a:r>
            <a:r>
              <a:rPr lang="nl-NL" dirty="0" err="1"/>
              <a:t>passport</a:t>
            </a:r>
            <a:r>
              <a:rPr lang="nl-NL" dirty="0"/>
              <a:t>?</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Tekstvak 2">
            <a:extLst>
              <a:ext uri="{FF2B5EF4-FFF2-40B4-BE49-F238E27FC236}">
                <a16:creationId xmlns:a16="http://schemas.microsoft.com/office/drawing/2014/main" id="{DA363DEE-C969-5405-9BB4-436FEF67A4FB}"/>
              </a:ext>
            </a:extLst>
          </p:cNvPr>
          <p:cNvSpPr txBox="1"/>
          <p:nvPr/>
        </p:nvSpPr>
        <p:spPr>
          <a:xfrm>
            <a:off x="1013730" y="2364590"/>
            <a:ext cx="10164539" cy="1908215"/>
          </a:xfrm>
          <a:prstGeom prst="rect">
            <a:avLst/>
          </a:prstGeom>
          <a:noFill/>
        </p:spPr>
        <p:txBody>
          <a:bodyPr wrap="square" rtlCol="0">
            <a:spAutoFit/>
          </a:bodyPr>
          <a:lstStyle/>
          <a:p>
            <a:r>
              <a:rPr lang="en-US" sz="2000" i="1" dirty="0">
                <a:effectLst/>
                <a:latin typeface="Calibri" panose="020F0502020204030204" pitchFamily="34" charset="0"/>
                <a:ea typeface="Calibri" panose="020F0502020204030204" pitchFamily="34" charset="0"/>
                <a:cs typeface="Times New Roman" panose="02020603050405020304" pitchFamily="18" charset="0"/>
              </a:rPr>
              <a:t>“A material passport (or product passport) is a digital interface composing a certified identity of a single identifiable product by accessing the set of life cycle registrations linked to this object in order to yield insight into the sustainability and circularity characteristics, the circular value estimation, and the circular opportunities for both that product and its underlying component and materials.”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(van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Capelleveen</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et al., 2023)</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1539123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What</a:t>
            </a:r>
            <a:r>
              <a:rPr lang="nl-NL" dirty="0"/>
              <a:t> is a material </a:t>
            </a:r>
            <a:r>
              <a:rPr lang="nl-NL" dirty="0" err="1"/>
              <a:t>passport</a:t>
            </a:r>
            <a:r>
              <a:rPr lang="nl-NL" dirty="0"/>
              <a:t>?</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1013730" y="2364590"/>
            <a:ext cx="10164539"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Digital interface;</a:t>
            </a:r>
          </a:p>
          <a:p>
            <a:pPr marL="342900" indent="-34290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Single identifiable product and associated life cycle information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Gaining insight into sustainable and circular characteristics, value, and opportunities;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Not only of the product, but also underlying components and materials. </a:t>
            </a: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74810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err="1"/>
              <a:t>When</a:t>
            </a:r>
            <a:r>
              <a:rPr lang="nl-NL" dirty="0"/>
              <a:t> </a:t>
            </a:r>
            <a:r>
              <a:rPr lang="nl-NL" dirty="0" err="1"/>
              <a:t>can</a:t>
            </a:r>
            <a:r>
              <a:rPr lang="nl-NL" dirty="0"/>
              <a:t> </a:t>
            </a:r>
            <a:r>
              <a:rPr lang="nl-NL" dirty="0" err="1"/>
              <a:t>you</a:t>
            </a:r>
            <a:r>
              <a:rPr lang="nl-NL" dirty="0"/>
              <a:t> use a material </a:t>
            </a:r>
            <a:r>
              <a:rPr lang="nl-NL" dirty="0" err="1"/>
              <a:t>passport</a:t>
            </a:r>
            <a:r>
              <a:rPr lang="nl-NL" dirty="0"/>
              <a:t>?</a:t>
            </a:r>
          </a:p>
        </p:txBody>
      </p:sp>
      <p:pic>
        <p:nvPicPr>
          <p:cNvPr id="4" name="Afbeelding 3">
            <a:extLst>
              <a:ext uri="{FF2B5EF4-FFF2-40B4-BE49-F238E27FC236}">
                <a16:creationId xmlns:a16="http://schemas.microsoft.com/office/drawing/2014/main" id="{DCC08C74-C8C3-5ED0-B730-D28E7538CC3F}"/>
              </a:ext>
            </a:extLst>
          </p:cNvPr>
          <p:cNvPicPr>
            <a:picLocks noChangeAspect="1"/>
          </p:cNvPicPr>
          <p:nvPr/>
        </p:nvPicPr>
        <p:blipFill>
          <a:blip r:embed="rId3"/>
          <a:stretch>
            <a:fillRect/>
          </a:stretch>
        </p:blipFill>
        <p:spPr>
          <a:xfrm>
            <a:off x="1981201" y="2396855"/>
            <a:ext cx="7670490" cy="2604531"/>
          </a:xfrm>
          <a:prstGeom prst="rect">
            <a:avLst/>
          </a:prstGeom>
        </p:spPr>
      </p:pic>
    </p:spTree>
    <p:extLst>
      <p:ext uri="{BB962C8B-B14F-4D97-AF65-F5344CB8AC3E}">
        <p14:creationId xmlns:p14="http://schemas.microsoft.com/office/powerpoint/2010/main" val="329784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vert="horz" lIns="0">
            <a:normAutofit/>
          </a:bodyPr>
          <a:lstStyle/>
          <a:p>
            <a:r>
              <a:rPr lang="nl-NL" b="1" kern="1200" dirty="0" err="1">
                <a:latin typeface="+mj-lt"/>
                <a:ea typeface="+mj-ea"/>
                <a:cs typeface="+mj-cs"/>
              </a:rPr>
              <a:t>Challenges</a:t>
            </a:r>
            <a:endParaRPr lang="nl-NL" b="1" kern="1200" dirty="0">
              <a:latin typeface="+mj-lt"/>
              <a:ea typeface="+mj-ea"/>
              <a:cs typeface="+mj-cs"/>
            </a:endParaRPr>
          </a:p>
        </p:txBody>
      </p:sp>
      <p:sp>
        <p:nvSpPr>
          <p:cNvPr id="3" name="Tekstvak 2">
            <a:extLst>
              <a:ext uri="{FF2B5EF4-FFF2-40B4-BE49-F238E27FC236}">
                <a16:creationId xmlns:a16="http://schemas.microsoft.com/office/drawing/2014/main" id="{36889A7D-BB0B-2C6E-4630-89C5800D0796}"/>
              </a:ext>
            </a:extLst>
          </p:cNvPr>
          <p:cNvSpPr txBox="1"/>
          <p:nvPr/>
        </p:nvSpPr>
        <p:spPr>
          <a:xfrm>
            <a:off x="1055687" y="1481485"/>
            <a:ext cx="4572000" cy="3896057"/>
          </a:xfrm>
          <a:prstGeom prst="rect">
            <a:avLst/>
          </a:prstGeom>
        </p:spPr>
        <p:txBody>
          <a:bodyPr lIns="0" rtlCol="0">
            <a:normAutofit/>
          </a:bodyPr>
          <a:lstStyle/>
          <a:p>
            <a:pPr marL="171450" indent="-171450" defTabSz="685800">
              <a:spcAft>
                <a:spcPts val="600"/>
              </a:spcAft>
              <a:buClr>
                <a:schemeClr val="accent2"/>
              </a:buClr>
              <a:buFont typeface="Arial" panose="020B0604020202020204" pitchFamily="34" charset="0"/>
              <a:buChar char="•"/>
            </a:pPr>
            <a:r>
              <a:rPr lang="nl-NL" sz="1600" dirty="0" err="1"/>
              <a:t>Unclear</a:t>
            </a:r>
            <a:r>
              <a:rPr lang="nl-NL" sz="1600" dirty="0"/>
              <a:t> </a:t>
            </a:r>
            <a:r>
              <a:rPr lang="nl-NL" sz="1600" dirty="0" err="1"/>
              <a:t>exactly</a:t>
            </a:r>
            <a:r>
              <a:rPr lang="nl-NL" sz="1600" dirty="0"/>
              <a:t> </a:t>
            </a:r>
            <a:r>
              <a:rPr lang="nl-NL" sz="1600" dirty="0" err="1"/>
              <a:t>what</a:t>
            </a:r>
            <a:r>
              <a:rPr lang="nl-NL" sz="1600" dirty="0"/>
              <a:t> </a:t>
            </a:r>
            <a:r>
              <a:rPr lang="nl-NL" sz="1600" dirty="0" err="1"/>
              <a:t>belongs</a:t>
            </a:r>
            <a:r>
              <a:rPr lang="nl-NL" sz="1600" dirty="0"/>
              <a:t> in a </a:t>
            </a:r>
            <a:r>
              <a:rPr lang="nl-NL" sz="1600" dirty="0" err="1"/>
              <a:t>passport</a:t>
            </a:r>
            <a:r>
              <a:rPr lang="nl-NL" sz="1600" dirty="0"/>
              <a:t> (no format);</a:t>
            </a:r>
          </a:p>
          <a:p>
            <a:pPr marL="171450" indent="-171450" defTabSz="685800">
              <a:spcAft>
                <a:spcPts val="600"/>
              </a:spcAft>
              <a:buClr>
                <a:schemeClr val="accent2"/>
              </a:buClr>
              <a:buFont typeface="Arial" panose="020B0604020202020204" pitchFamily="34" charset="0"/>
              <a:buChar char="•"/>
            </a:pPr>
            <a:r>
              <a:rPr lang="nl-NL" sz="1600" dirty="0"/>
              <a:t>The </a:t>
            </a:r>
            <a:r>
              <a:rPr lang="nl-NL" sz="1600" dirty="0" err="1"/>
              <a:t>purpose</a:t>
            </a:r>
            <a:r>
              <a:rPr lang="nl-NL" sz="1600" dirty="0"/>
              <a:t> of </a:t>
            </a:r>
            <a:r>
              <a:rPr lang="nl-NL" sz="1600" dirty="0" err="1"/>
              <a:t>the</a:t>
            </a:r>
            <a:r>
              <a:rPr lang="nl-NL" sz="1600" dirty="0"/>
              <a:t> </a:t>
            </a:r>
            <a:r>
              <a:rPr lang="nl-NL" sz="1600" dirty="0" err="1"/>
              <a:t>passport</a:t>
            </a:r>
            <a:r>
              <a:rPr lang="nl-NL" sz="1600" dirty="0"/>
              <a:t> </a:t>
            </a:r>
            <a:r>
              <a:rPr lang="nl-NL" sz="1600" dirty="0" err="1"/>
              <a:t>differs</a:t>
            </a:r>
            <a:r>
              <a:rPr lang="nl-NL" sz="1600" dirty="0"/>
              <a:t>, </a:t>
            </a:r>
            <a:r>
              <a:rPr lang="nl-NL" sz="1600" dirty="0" err="1"/>
              <a:t>creating</a:t>
            </a:r>
            <a:r>
              <a:rPr lang="nl-NL" sz="1600" dirty="0"/>
              <a:t> </a:t>
            </a:r>
            <a:r>
              <a:rPr lang="nl-NL" sz="1600" dirty="0" err="1"/>
              <a:t>confusion</a:t>
            </a:r>
            <a:r>
              <a:rPr lang="nl-NL" sz="1600" dirty="0"/>
              <a:t> </a:t>
            </a:r>
            <a:r>
              <a:rPr lang="nl-NL" sz="1600" dirty="0" err="1"/>
              <a:t>among</a:t>
            </a:r>
            <a:r>
              <a:rPr lang="nl-NL" sz="1600" dirty="0"/>
              <a:t> stakeholders </a:t>
            </a:r>
            <a:r>
              <a:rPr lang="nl-NL" sz="1600" dirty="0" err="1"/>
              <a:t>about</a:t>
            </a:r>
            <a:r>
              <a:rPr lang="nl-NL" sz="1600" dirty="0"/>
              <a:t> </a:t>
            </a:r>
            <a:r>
              <a:rPr lang="nl-NL" sz="1600" dirty="0" err="1"/>
              <a:t>the</a:t>
            </a:r>
            <a:r>
              <a:rPr lang="nl-NL" sz="1600" dirty="0"/>
              <a:t> benefits of a </a:t>
            </a:r>
            <a:r>
              <a:rPr lang="nl-NL" sz="1600" dirty="0" err="1"/>
              <a:t>passport</a:t>
            </a:r>
            <a:r>
              <a:rPr lang="nl-NL" sz="1600" dirty="0"/>
              <a:t>;</a:t>
            </a:r>
          </a:p>
          <a:p>
            <a:pPr marL="171450" indent="-171450" defTabSz="685800">
              <a:spcAft>
                <a:spcPts val="600"/>
              </a:spcAft>
              <a:buClr>
                <a:schemeClr val="accent2"/>
              </a:buClr>
              <a:buFont typeface="Arial" panose="020B0604020202020204" pitchFamily="34" charset="0"/>
              <a:buChar char="•"/>
            </a:pPr>
            <a:r>
              <a:rPr lang="nl-NL" sz="1600" dirty="0">
                <a:effectLst/>
              </a:rPr>
              <a:t>The </a:t>
            </a:r>
            <a:r>
              <a:rPr lang="nl-NL" sz="1600" dirty="0" err="1">
                <a:effectLst/>
              </a:rPr>
              <a:t>above</a:t>
            </a:r>
            <a:r>
              <a:rPr lang="nl-NL" sz="1600" dirty="0">
                <a:effectLst/>
              </a:rPr>
              <a:t> </a:t>
            </a:r>
            <a:r>
              <a:rPr lang="nl-NL" sz="1600" dirty="0" err="1">
                <a:effectLst/>
              </a:rPr>
              <a:t>also</a:t>
            </a:r>
            <a:r>
              <a:rPr lang="nl-NL" sz="1600" dirty="0">
                <a:effectLst/>
              </a:rPr>
              <a:t> </a:t>
            </a:r>
            <a:r>
              <a:rPr lang="nl-NL" sz="1600" dirty="0" err="1">
                <a:effectLst/>
              </a:rPr>
              <a:t>creates</a:t>
            </a:r>
            <a:r>
              <a:rPr lang="nl-NL" sz="1600" dirty="0">
                <a:effectLst/>
              </a:rPr>
              <a:t> </a:t>
            </a:r>
            <a:r>
              <a:rPr lang="nl-NL" sz="1600" dirty="0" err="1">
                <a:effectLst/>
              </a:rPr>
              <a:t>limitations</a:t>
            </a:r>
            <a:r>
              <a:rPr lang="nl-NL" sz="1600" dirty="0">
                <a:effectLst/>
              </a:rPr>
              <a:t> in </a:t>
            </a:r>
            <a:r>
              <a:rPr lang="nl-NL" sz="1600" dirty="0" err="1">
                <a:effectLst/>
              </a:rPr>
              <a:t>creating</a:t>
            </a:r>
            <a:r>
              <a:rPr lang="nl-NL" sz="1600" dirty="0">
                <a:effectLst/>
              </a:rPr>
              <a:t> (</a:t>
            </a:r>
            <a:r>
              <a:rPr lang="nl-NL" sz="1600" dirty="0" err="1">
                <a:effectLst/>
              </a:rPr>
              <a:t>semantic</a:t>
            </a:r>
            <a:r>
              <a:rPr lang="nl-NL" sz="1600" dirty="0">
                <a:effectLst/>
              </a:rPr>
              <a:t> and </a:t>
            </a:r>
            <a:r>
              <a:rPr lang="nl-NL" sz="1600" dirty="0" err="1">
                <a:effectLst/>
              </a:rPr>
              <a:t>technical</a:t>
            </a:r>
            <a:r>
              <a:rPr lang="nl-NL" sz="1600" dirty="0">
                <a:effectLst/>
              </a:rPr>
              <a:t>) </a:t>
            </a:r>
            <a:r>
              <a:rPr lang="nl-NL" sz="1600" dirty="0" err="1">
                <a:effectLst/>
              </a:rPr>
              <a:t>standards</a:t>
            </a:r>
            <a:r>
              <a:rPr lang="nl-NL" sz="1600" dirty="0">
                <a:effectLst/>
              </a:rPr>
              <a:t> </a:t>
            </a:r>
            <a:r>
              <a:rPr lang="nl-NL" sz="1600" dirty="0" err="1">
                <a:effectLst/>
              </a:rPr>
              <a:t>to</a:t>
            </a:r>
            <a:r>
              <a:rPr lang="nl-NL" sz="1600" dirty="0">
                <a:effectLst/>
              </a:rPr>
              <a:t> </a:t>
            </a:r>
            <a:r>
              <a:rPr lang="nl-NL" sz="1600" dirty="0" err="1">
                <a:effectLst/>
              </a:rPr>
              <a:t>implement</a:t>
            </a:r>
            <a:r>
              <a:rPr lang="nl-NL" sz="1600" dirty="0">
                <a:effectLst/>
              </a:rPr>
              <a:t>;</a:t>
            </a:r>
            <a:endParaRPr lang="nl-NL" sz="1600" dirty="0"/>
          </a:p>
          <a:p>
            <a:pPr marL="171450" indent="-171450" defTabSz="685800">
              <a:spcAft>
                <a:spcPts val="600"/>
              </a:spcAft>
              <a:buClr>
                <a:schemeClr val="accent2"/>
              </a:buClr>
              <a:buFont typeface="Arial" panose="020B0604020202020204" pitchFamily="34" charset="0"/>
              <a:buChar char="•"/>
            </a:pPr>
            <a:r>
              <a:rPr lang="nl-NL" sz="1600" dirty="0" err="1"/>
              <a:t>There</a:t>
            </a:r>
            <a:r>
              <a:rPr lang="nl-NL" sz="1600" dirty="0"/>
              <a:t> is a </a:t>
            </a:r>
            <a:r>
              <a:rPr lang="nl-NL" sz="1600" dirty="0" err="1"/>
              <a:t>lack</a:t>
            </a:r>
            <a:r>
              <a:rPr lang="nl-NL" sz="1600" dirty="0"/>
              <a:t> of </a:t>
            </a:r>
            <a:r>
              <a:rPr lang="nl-NL" sz="1600" dirty="0" err="1"/>
              <a:t>Environmental</a:t>
            </a:r>
            <a:r>
              <a:rPr lang="nl-NL" sz="1600" dirty="0"/>
              <a:t> Product </a:t>
            </a:r>
            <a:r>
              <a:rPr lang="nl-NL" sz="1600" dirty="0" err="1"/>
              <a:t>Declarations</a:t>
            </a:r>
            <a:r>
              <a:rPr lang="nl-NL" sz="1600" dirty="0"/>
              <a:t> and </a:t>
            </a:r>
            <a:r>
              <a:rPr lang="nl-NL" sz="1600" dirty="0" err="1"/>
              <a:t>reliable</a:t>
            </a:r>
            <a:r>
              <a:rPr lang="nl-NL" sz="1600" dirty="0"/>
              <a:t> </a:t>
            </a:r>
            <a:r>
              <a:rPr lang="nl-NL" sz="1600" dirty="0" err="1"/>
              <a:t>inputs</a:t>
            </a:r>
            <a:r>
              <a:rPr lang="nl-NL" sz="1600" dirty="0"/>
              <a:t>;</a:t>
            </a:r>
          </a:p>
          <a:p>
            <a:pPr marL="171450" indent="-171450" defTabSz="685800">
              <a:spcAft>
                <a:spcPts val="600"/>
              </a:spcAft>
              <a:buClr>
                <a:schemeClr val="accent2"/>
              </a:buClr>
              <a:buFont typeface="Arial" panose="020B0604020202020204" pitchFamily="34" charset="0"/>
              <a:buChar char="•"/>
            </a:pPr>
            <a:endParaRPr lang="nl-NL" sz="1600" dirty="0">
              <a:effectLst/>
            </a:endParaRPr>
          </a:p>
        </p:txBody>
      </p:sp>
      <p:pic>
        <p:nvPicPr>
          <p:cNvPr id="2050" name="Picture 2" descr="Cartoon – Importance of Managing Expectations | HENRY KOTULA">
            <a:extLst>
              <a:ext uri="{FF2B5EF4-FFF2-40B4-BE49-F238E27FC236}">
                <a16:creationId xmlns:a16="http://schemas.microsoft.com/office/drawing/2014/main" id="{64BB1DE8-36D9-108B-3BFF-BBCE9DD83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687" y="1983423"/>
            <a:ext cx="6096000"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88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8" y="691200"/>
            <a:ext cx="5077628" cy="601788"/>
          </a:xfrm>
        </p:spPr>
        <p:txBody>
          <a:bodyPr>
            <a:normAutofit/>
          </a:bodyPr>
          <a:lstStyle/>
          <a:p>
            <a:r>
              <a:rPr lang="nl-NL" sz="1800" dirty="0" err="1"/>
              <a:t>From</a:t>
            </a:r>
            <a:r>
              <a:rPr lang="nl-NL" sz="1800" dirty="0"/>
              <a:t> material </a:t>
            </a:r>
            <a:r>
              <a:rPr lang="nl-NL" sz="1800" dirty="0" err="1"/>
              <a:t>passport</a:t>
            </a:r>
            <a:r>
              <a:rPr lang="nl-NL" sz="1800" dirty="0"/>
              <a:t> </a:t>
            </a:r>
            <a:r>
              <a:rPr lang="nl-NL" sz="1800" dirty="0" err="1"/>
              <a:t>to</a:t>
            </a:r>
            <a:r>
              <a:rPr lang="nl-NL" sz="1800" dirty="0"/>
              <a:t> digital product </a:t>
            </a:r>
            <a:r>
              <a:rPr lang="nl-NL" sz="1800" dirty="0" err="1"/>
              <a:t>passport</a:t>
            </a:r>
            <a:endParaRPr lang="nl-NL" sz="1800" dirty="0"/>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6" name="Tekstvak 5">
            <a:extLst>
              <a:ext uri="{FF2B5EF4-FFF2-40B4-BE49-F238E27FC236}">
                <a16:creationId xmlns:a16="http://schemas.microsoft.com/office/drawing/2014/main" id="{749C676D-57BD-4D8C-3DA2-FD825710A493}"/>
              </a:ext>
            </a:extLst>
          </p:cNvPr>
          <p:cNvSpPr txBox="1"/>
          <p:nvPr/>
        </p:nvSpPr>
        <p:spPr>
          <a:xfrm>
            <a:off x="1004709" y="2244847"/>
            <a:ext cx="4733927" cy="252376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In the literature, the terminology of an MP and DPP is used interchangeably;</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DPP is seen as a solution to the lack of consistent and trustworthy information;</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It can serve as a track and trace tool;</a:t>
            </a:r>
          </a:p>
          <a:p>
            <a:pPr marL="342900" indent="-34290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Expected to become ‘Mandatory’ in 2026</a:t>
            </a:r>
          </a:p>
          <a:p>
            <a:endParaRPr lang="nl-NL" dirty="0"/>
          </a:p>
        </p:txBody>
      </p:sp>
      <p:pic>
        <p:nvPicPr>
          <p:cNvPr id="8" name="Afbeelding 7">
            <a:extLst>
              <a:ext uri="{FF2B5EF4-FFF2-40B4-BE49-F238E27FC236}">
                <a16:creationId xmlns:a16="http://schemas.microsoft.com/office/drawing/2014/main" id="{BAC2D4BC-EE6B-8C1C-DD53-905FC5063D50}"/>
              </a:ext>
            </a:extLst>
          </p:cNvPr>
          <p:cNvPicPr>
            <a:picLocks noChangeAspect="1"/>
          </p:cNvPicPr>
          <p:nvPr/>
        </p:nvPicPr>
        <p:blipFill>
          <a:blip r:embed="rId2"/>
          <a:stretch>
            <a:fillRect/>
          </a:stretch>
        </p:blipFill>
        <p:spPr>
          <a:xfrm>
            <a:off x="6215419" y="1558242"/>
            <a:ext cx="5429599" cy="3394758"/>
          </a:xfrm>
          <a:prstGeom prst="rect">
            <a:avLst/>
          </a:prstGeom>
        </p:spPr>
      </p:pic>
    </p:spTree>
    <p:extLst>
      <p:ext uri="{BB962C8B-B14F-4D97-AF65-F5344CB8AC3E}">
        <p14:creationId xmlns:p14="http://schemas.microsoft.com/office/powerpoint/2010/main" val="289429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Content of a digital product </a:t>
            </a:r>
            <a:r>
              <a:rPr lang="nl-NL" dirty="0" err="1"/>
              <a:t>passport</a:t>
            </a:r>
            <a:endParaRPr lang="nl-NL" dirty="0"/>
          </a:p>
        </p:txBody>
      </p:sp>
      <p:sp>
        <p:nvSpPr>
          <p:cNvPr id="3" name="Tekstvak 2">
            <a:extLst>
              <a:ext uri="{FF2B5EF4-FFF2-40B4-BE49-F238E27FC236}">
                <a16:creationId xmlns:a16="http://schemas.microsoft.com/office/drawing/2014/main" id="{60E6C3D9-1283-9E0C-05DD-436E3D3C462C}"/>
              </a:ext>
            </a:extLst>
          </p:cNvPr>
          <p:cNvSpPr txBox="1"/>
          <p:nvPr/>
        </p:nvSpPr>
        <p:spPr>
          <a:xfrm>
            <a:off x="1013730" y="2364590"/>
            <a:ext cx="10164539" cy="2831544"/>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Currently no format;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General components content: production data, usage data, end-of-life data and life cycle data;</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‘Must haves’ defined;</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See next slide for the must haves.</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72205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Content of a digital product </a:t>
            </a:r>
            <a:r>
              <a:rPr lang="nl-NL" dirty="0" err="1"/>
              <a:t>passport</a:t>
            </a:r>
            <a:endParaRPr lang="nl-NL" dirty="0"/>
          </a:p>
        </p:txBody>
      </p:sp>
      <p:sp>
        <p:nvSpPr>
          <p:cNvPr id="19" name="Text Placeholder 2">
            <a:extLst>
              <a:ext uri="{FF2B5EF4-FFF2-40B4-BE49-F238E27FC236}">
                <a16:creationId xmlns:a16="http://schemas.microsoft.com/office/drawing/2014/main" id="{13B24801-3091-119C-0C21-7B7374AA98C2}"/>
              </a:ext>
            </a:extLst>
          </p:cNvPr>
          <p:cNvSpPr>
            <a:spLocks noGrp="1"/>
          </p:cNvSpPr>
          <p:nvPr>
            <p:ph type="body" sz="quarter" idx="10"/>
          </p:nvPr>
        </p:nvSpPr>
        <p:spPr>
          <a:xfrm>
            <a:off x="1049073" y="1983680"/>
            <a:ext cx="4572000" cy="3939600"/>
          </a:xfrm>
        </p:spPr>
        <p:txBody>
          <a:bodyPr/>
          <a:lstStyle/>
          <a:p>
            <a:pPr marL="277813" lvl="1" indent="0">
              <a:buNone/>
            </a:pPr>
            <a:r>
              <a:rPr lang="en-US" dirty="0"/>
              <a:t>Missing topics from the workshop</a:t>
            </a:r>
          </a:p>
          <a:p>
            <a:pPr lvl="1"/>
            <a:r>
              <a:rPr lang="en-US" dirty="0"/>
              <a:t>Environmental Product Declaration;</a:t>
            </a:r>
          </a:p>
          <a:p>
            <a:pPr lvl="1"/>
            <a:r>
              <a:rPr lang="en-US" dirty="0"/>
              <a:t>General info (coordinates, object number, </a:t>
            </a:r>
            <a:r>
              <a:rPr lang="en-US" dirty="0" err="1"/>
              <a:t>etc</a:t>
            </a:r>
            <a:r>
              <a:rPr lang="en-US" dirty="0"/>
              <a:t>);</a:t>
            </a:r>
          </a:p>
          <a:p>
            <a:pPr lvl="1"/>
            <a:r>
              <a:rPr lang="en-US" dirty="0"/>
              <a:t>Data on maturity (maturity measurements);</a:t>
            </a:r>
          </a:p>
          <a:p>
            <a:pPr lvl="1"/>
            <a:r>
              <a:rPr lang="en-US" dirty="0"/>
              <a:t>Strategically scarce materials;</a:t>
            </a:r>
          </a:p>
          <a:p>
            <a:pPr lvl="1"/>
            <a:r>
              <a:rPr lang="en-US" dirty="0"/>
              <a:t>Inspections during the construction phase;</a:t>
            </a:r>
          </a:p>
          <a:p>
            <a:pPr lvl="1"/>
            <a:r>
              <a:rPr lang="en-US" dirty="0"/>
              <a:t>Information about the environment (e.g. subsoil)</a:t>
            </a:r>
          </a:p>
          <a:p>
            <a:pPr lvl="1"/>
            <a:r>
              <a:rPr lang="en-US" dirty="0"/>
              <a:t>Information on weather conditions during execution.</a:t>
            </a:r>
          </a:p>
          <a:p>
            <a:pPr lvl="1"/>
            <a:endParaRPr lang="en-US" dirty="0"/>
          </a:p>
        </p:txBody>
      </p:sp>
      <p:pic>
        <p:nvPicPr>
          <p:cNvPr id="6" name="Afbeelding 5">
            <a:extLst>
              <a:ext uri="{FF2B5EF4-FFF2-40B4-BE49-F238E27FC236}">
                <a16:creationId xmlns:a16="http://schemas.microsoft.com/office/drawing/2014/main" id="{1D52DAFD-9A28-7532-A9C9-5B7D6337414D}"/>
              </a:ext>
            </a:extLst>
          </p:cNvPr>
          <p:cNvPicPr>
            <a:picLocks noChangeAspect="1"/>
          </p:cNvPicPr>
          <p:nvPr/>
        </p:nvPicPr>
        <p:blipFill>
          <a:blip r:embed="rId3"/>
          <a:stretch>
            <a:fillRect/>
          </a:stretch>
        </p:blipFill>
        <p:spPr>
          <a:xfrm>
            <a:off x="6570928" y="1242000"/>
            <a:ext cx="3335866" cy="5003800"/>
          </a:xfrm>
          <a:prstGeom prst="rect">
            <a:avLst/>
          </a:prstGeom>
          <a:noFill/>
        </p:spPr>
      </p:pic>
    </p:spTree>
    <p:extLst>
      <p:ext uri="{BB962C8B-B14F-4D97-AF65-F5344CB8AC3E}">
        <p14:creationId xmlns:p14="http://schemas.microsoft.com/office/powerpoint/2010/main" val="547507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Content of a digital product </a:t>
            </a:r>
            <a:r>
              <a:rPr lang="nl-NL" dirty="0" err="1"/>
              <a:t>passport</a:t>
            </a:r>
            <a:r>
              <a:rPr lang="nl-NL" dirty="0"/>
              <a:t> – Data </a:t>
            </a:r>
            <a:r>
              <a:rPr lang="nl-NL" dirty="0" err="1"/>
              <a:t>structure</a:t>
            </a:r>
            <a:endParaRPr lang="nl-NL" dirty="0"/>
          </a:p>
        </p:txBody>
      </p:sp>
      <p:pic>
        <p:nvPicPr>
          <p:cNvPr id="5" name="Afbeelding 4">
            <a:extLst>
              <a:ext uri="{FF2B5EF4-FFF2-40B4-BE49-F238E27FC236}">
                <a16:creationId xmlns:a16="http://schemas.microsoft.com/office/drawing/2014/main" id="{8AC8A664-6CC6-9CFF-D1FC-B5E40053CE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1292988"/>
            <a:ext cx="7869873" cy="4662713"/>
          </a:xfrm>
          <a:prstGeom prst="rect">
            <a:avLst/>
          </a:prstGeom>
        </p:spPr>
      </p:pic>
    </p:spTree>
    <p:extLst>
      <p:ext uri="{BB962C8B-B14F-4D97-AF65-F5344CB8AC3E}">
        <p14:creationId xmlns:p14="http://schemas.microsoft.com/office/powerpoint/2010/main" val="15744533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M 2019">
  <a:themeElements>
    <a:clrScheme name="BAM 2020">
      <a:dk1>
        <a:sysClr val="windowText" lastClr="000000"/>
      </a:dk1>
      <a:lt1>
        <a:sysClr val="window" lastClr="FFFFFF"/>
      </a:lt1>
      <a:dk2>
        <a:srgbClr val="E3EFDE"/>
      </a:dk2>
      <a:lt2>
        <a:srgbClr val="F4D1C0"/>
      </a:lt2>
      <a:accent1>
        <a:srgbClr val="0DB02A"/>
      </a:accent1>
      <a:accent2>
        <a:srgbClr val="EA5B0C"/>
      </a:accent2>
      <a:accent3>
        <a:srgbClr val="326E37"/>
      </a:accent3>
      <a:accent4>
        <a:srgbClr val="0DB02A"/>
      </a:accent4>
      <a:accent5>
        <a:srgbClr val="7F7F7F"/>
      </a:accent5>
      <a:accent6>
        <a:srgbClr val="5F5F5F"/>
      </a:accent6>
      <a:hlink>
        <a:srgbClr val="7F7F7F"/>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M_NL_16x9_2021_leeg.potx" id="{10426FB3-BF19-4DAB-B28B-0CED8F76C8D3}" vid="{B4DF9ECC-44C1-46DC-8283-CC68C0CC7EB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adOnly xmlns="5c6a04a9-8c4d-4399-97dd-b411ea78cc7c">false</ReadOnly>
    <Owner xmlns="a426fc56-af65-4e8f-a9ff-3941d1d5d03e">
      <UserInfo>
        <DisplayName/>
        <AccountId xsi:nil="true"/>
        <AccountType/>
      </UserInfo>
    </Owner>
    <TaxCatchAll xmlns="46081320-9ae3-4ab4-afb3-a51c151eddcf" xsi:nil="true"/>
    <lcf76f155ced4ddcb4097134ff3c332f xmlns="a426fc56-af65-4e8f-a9ff-3941d1d5d03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SyncFile" ma:contentTypeID="0x010100A9A932717EDC2148A5AA2B6D3F826ECC000DEDDD42BAF97C4FBD3896E7F5A51C1E" ma:contentTypeVersion="16" ma:contentTypeDescription="" ma:contentTypeScope="" ma:versionID="15c7e3a2767992ce44b33dc212dee59e">
  <xsd:schema xmlns:xsd="http://www.w3.org/2001/XMLSchema" xmlns:xs="http://www.w3.org/2001/XMLSchema" xmlns:p="http://schemas.microsoft.com/office/2006/metadata/properties" xmlns:ns2="5c6a04a9-8c4d-4399-97dd-b411ea78cc7c" xmlns:ns3="a426fc56-af65-4e8f-a9ff-3941d1d5d03e" xmlns:ns4="46081320-9ae3-4ab4-afb3-a51c151eddcf" targetNamespace="http://schemas.microsoft.com/office/2006/metadata/properties" ma:root="true" ma:fieldsID="b248d2168ad4804eaf272badeae9ea3a" ns2:_="" ns3:_="" ns4:_="">
    <xsd:import namespace="5c6a04a9-8c4d-4399-97dd-b411ea78cc7c"/>
    <xsd:import namespace="a426fc56-af65-4e8f-a9ff-3941d1d5d03e"/>
    <xsd:import namespace="46081320-9ae3-4ab4-afb3-a51c151eddcf"/>
    <xsd:element name="properties">
      <xsd:complexType>
        <xsd:sequence>
          <xsd:element name="documentManagement">
            <xsd:complexType>
              <xsd:all>
                <xsd:element ref="ns2:ReadOnly" minOccurs="0"/>
                <xsd:element ref="ns3:MediaServiceDateTaken" minOccurs="0"/>
                <xsd:element ref="ns3:MediaServiceAutoTags" minOccurs="0"/>
                <xsd:element ref="ns3:MediaServiceOCR" minOccurs="0"/>
                <xsd:element ref="ns2:SharedWithUsers" minOccurs="0"/>
                <xsd:element ref="ns2:SharedWithDetails" minOccurs="0"/>
                <xsd:element ref="ns3:Owne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4: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a04a9-8c4d-4399-97dd-b411ea78cc7c" elementFormDefault="qualified">
    <xsd:import namespace="http://schemas.microsoft.com/office/2006/documentManagement/types"/>
    <xsd:import namespace="http://schemas.microsoft.com/office/infopath/2007/PartnerControls"/>
    <xsd:element name="ReadOnly" ma:index="8" nillable="true" ma:displayName="ReadOnly" ma:default="0" ma:internalName="ReadOnly">
      <xsd:simpleType>
        <xsd:restriction base="dms:Boolean"/>
      </xsd:simpleType>
    </xsd:element>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26fc56-af65-4e8f-a9ff-3941d1d5d03e" elementFormDefault="qualified">
    <xsd:import namespace="http://schemas.microsoft.com/office/2006/documentManagement/types"/>
    <xsd:import namespace="http://schemas.microsoft.com/office/infopath/2007/PartnerControls"/>
    <xsd:element name="MediaServiceDateTaken" ma:index="9" nillable="true" ma:displayName="MediaServiceDateTaken" ma:hidden="true" ma:internalName="MediaServiceDateTaken" ma:readOnly="true">
      <xsd:simpleType>
        <xsd:restriction base="dms:Text"/>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Owner" ma:index="14"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Afbeeldingtags" ma:readOnly="false" ma:fieldId="{5cf76f15-5ced-4ddc-b409-7134ff3c332f}" ma:taxonomyMulti="true" ma:sspId="769557f3-ea9a-4272-9fa3-17d788de4743"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81320-9ae3-4ab4-afb3-a51c151eddcf"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d8b3465d-ddfc-4bab-9a53-e40f23903e9d}" ma:internalName="TaxCatchAll" ma:showField="CatchAllData" ma:web="5c6a04a9-8c4d-4399-97dd-b411ea78cc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B18EE9-AA7F-42D2-A25D-958F91A46A94}">
  <ds:schemaRefs>
    <ds:schemaRef ds:uri="http://purl.org/dc/elements/1.1/"/>
    <ds:schemaRef ds:uri="http://schemas.microsoft.com/office/2006/metadata/properties"/>
    <ds:schemaRef ds:uri="a426fc56-af65-4e8f-a9ff-3941d1d5d03e"/>
    <ds:schemaRef ds:uri="http://purl.org/dc/terms/"/>
    <ds:schemaRef ds:uri="http://schemas.microsoft.com/office/infopath/2007/PartnerControls"/>
    <ds:schemaRef ds:uri="http://schemas.microsoft.com/office/2006/documentManagement/types"/>
    <ds:schemaRef ds:uri="46081320-9ae3-4ab4-afb3-a51c151eddcf"/>
    <ds:schemaRef ds:uri="http://schemas.openxmlformats.org/package/2006/metadata/core-properties"/>
    <ds:schemaRef ds:uri="5c6a04a9-8c4d-4399-97dd-b411ea78cc7c"/>
    <ds:schemaRef ds:uri="http://www.w3.org/XML/1998/namespace"/>
    <ds:schemaRef ds:uri="http://purl.org/dc/dcmitype/"/>
  </ds:schemaRefs>
</ds:datastoreItem>
</file>

<file path=customXml/itemProps2.xml><?xml version="1.0" encoding="utf-8"?>
<ds:datastoreItem xmlns:ds="http://schemas.openxmlformats.org/officeDocument/2006/customXml" ds:itemID="{0C279383-6E65-4028-B14D-62ED5E7037D7}">
  <ds:schemaRefs>
    <ds:schemaRef ds:uri="http://schemas.microsoft.com/sharepoint/v3/contenttype/forms"/>
  </ds:schemaRefs>
</ds:datastoreItem>
</file>

<file path=customXml/itemProps3.xml><?xml version="1.0" encoding="utf-8"?>
<ds:datastoreItem xmlns:ds="http://schemas.openxmlformats.org/officeDocument/2006/customXml" ds:itemID="{7BD8EDCB-222E-4037-968D-7DAF06DBE2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6a04a9-8c4d-4399-97dd-b411ea78cc7c"/>
    <ds:schemaRef ds:uri="a426fc56-af65-4e8f-a9ff-3941d1d5d03e"/>
    <ds:schemaRef ds:uri="46081320-9ae3-4ab4-afb3-a51c151edd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BAM_NL_16x9_2021_leeg</Template>
  <TotalTime>0</TotalTime>
  <Words>1246</Words>
  <Application>Microsoft Office PowerPoint</Application>
  <PresentationFormat>Breedbeeld</PresentationFormat>
  <Paragraphs>93</Paragraphs>
  <Slides>12</Slides>
  <Notes>7</Notes>
  <HiddenSlides>0</HiddenSlides>
  <MMClips>0</MMClips>
  <ScaleCrop>false</ScaleCrop>
  <HeadingPairs>
    <vt:vector size="8" baseType="variant">
      <vt:variant>
        <vt:lpstr>Gebruikte lettertypen</vt:lpstr>
      </vt:variant>
      <vt:variant>
        <vt:i4>4</vt:i4>
      </vt:variant>
      <vt:variant>
        <vt:lpstr>Thema</vt:lpstr>
      </vt:variant>
      <vt:variant>
        <vt:i4>1</vt:i4>
      </vt:variant>
      <vt:variant>
        <vt:lpstr>Ingesloten OLE-bronprogramma's</vt:lpstr>
      </vt:variant>
      <vt:variant>
        <vt:i4>1</vt:i4>
      </vt:variant>
      <vt:variant>
        <vt:lpstr>Diatitels</vt:lpstr>
      </vt:variant>
      <vt:variant>
        <vt:i4>12</vt:i4>
      </vt:variant>
    </vt:vector>
  </HeadingPairs>
  <TitlesOfParts>
    <vt:vector size="18" baseType="lpstr">
      <vt:lpstr>Arial</vt:lpstr>
      <vt:lpstr>Calibri</vt:lpstr>
      <vt:lpstr>Symbol</vt:lpstr>
      <vt:lpstr>Wingdings</vt:lpstr>
      <vt:lpstr>BAM 2019</vt:lpstr>
      <vt:lpstr>think-cell Slide</vt:lpstr>
      <vt:lpstr>PowerPoint-presentatie</vt:lpstr>
      <vt:lpstr>What is a material passport?</vt:lpstr>
      <vt:lpstr>What is a material passport?</vt:lpstr>
      <vt:lpstr>When can you use a material passport?</vt:lpstr>
      <vt:lpstr>Challenges</vt:lpstr>
      <vt:lpstr>From material passport to digital product passport</vt:lpstr>
      <vt:lpstr>Content of a digital product passport</vt:lpstr>
      <vt:lpstr>Content of a digital product passport</vt:lpstr>
      <vt:lpstr>Content of a digital product passport – Data structure</vt:lpstr>
      <vt:lpstr>Process DPP</vt:lpstr>
      <vt:lpstr>MP/DPP Selectie</vt:lpstr>
      <vt:lpstr>Regelgeving en definities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oranje voettekst wijzigen</dc:title>
  <dc:creator>Bosma, Janneke; Temminghoff, Daan</dc:creator>
  <cp:keywords/>
  <cp:lastModifiedBy>Bosma, Janneke</cp:lastModifiedBy>
  <cp:revision>5</cp:revision>
  <dcterms:created xsi:type="dcterms:W3CDTF">2023-11-15T15:21:24Z</dcterms:created>
  <dcterms:modified xsi:type="dcterms:W3CDTF">2024-04-15T11:24:30Z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0x010100A9A932717EDC2148A5AA2B6D3F826ECC000DEDDD42BAF97C4FBD3896E7F5A51C1E</vt:lpwstr>
  </property>
  <property fmtid="{D5CDD505-2E9C-101B-9397-08002B2CF9AE}" pid="3" name="ValoIntranetDocumentType">
    <vt:lpwstr/>
  </property>
  <property fmtid="{D5CDD505-2E9C-101B-9397-08002B2CF9AE}" pid="4" name="TaxKeyword">
    <vt:lpwstr/>
  </property>
  <property fmtid="{D5CDD505-2E9C-101B-9397-08002B2CF9AE}" pid="5" name="MediaServiceImageTags">
    <vt:lpwstr/>
  </property>
  <property fmtid="{D5CDD505-2E9C-101B-9397-08002B2CF9AE}" pid="6" name="MSIP_Label_41a6e227-27d5-42bc-8eb9-760c0419ec2f_Enabled">
    <vt:lpwstr>true</vt:lpwstr>
  </property>
  <property fmtid="{D5CDD505-2E9C-101B-9397-08002B2CF9AE}" pid="7" name="MSIP_Label_41a6e227-27d5-42bc-8eb9-760c0419ec2f_SetDate">
    <vt:lpwstr>2024-04-15T10:28:54Z</vt:lpwstr>
  </property>
  <property fmtid="{D5CDD505-2E9C-101B-9397-08002B2CF9AE}" pid="8" name="MSIP_Label_41a6e227-27d5-42bc-8eb9-760c0419ec2f_Method">
    <vt:lpwstr>Standard</vt:lpwstr>
  </property>
  <property fmtid="{D5CDD505-2E9C-101B-9397-08002B2CF9AE}" pid="9" name="MSIP_Label_41a6e227-27d5-42bc-8eb9-760c0419ec2f_Name">
    <vt:lpwstr>Private</vt:lpwstr>
  </property>
  <property fmtid="{D5CDD505-2E9C-101B-9397-08002B2CF9AE}" pid="10" name="MSIP_Label_41a6e227-27d5-42bc-8eb9-760c0419ec2f_SiteId">
    <vt:lpwstr>bf5f4046-a1dc-4119-aa8a-bfb9fbf46271</vt:lpwstr>
  </property>
  <property fmtid="{D5CDD505-2E9C-101B-9397-08002B2CF9AE}" pid="11" name="MSIP_Label_41a6e227-27d5-42bc-8eb9-760c0419ec2f_ActionId">
    <vt:lpwstr>20e72df8-de28-4d17-a3db-93624e718050</vt:lpwstr>
  </property>
  <property fmtid="{D5CDD505-2E9C-101B-9397-08002B2CF9AE}" pid="12" name="MSIP_Label_41a6e227-27d5-42bc-8eb9-760c0419ec2f_ContentBits">
    <vt:lpwstr>0</vt:lpwstr>
  </property>
</Properties>
</file>