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heme/theme2.xml" ContentType="application/vnd.openxmlformats-officedocument.theme+xml"/>
  <Override PartName="/ppt/tags/tag3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379" r:id="rId5"/>
    <p:sldId id="397" r:id="rId6"/>
    <p:sldId id="385" r:id="rId7"/>
    <p:sldId id="396" r:id="rId8"/>
    <p:sldId id="404" r:id="rId9"/>
    <p:sldId id="405" r:id="rId10"/>
    <p:sldId id="388" r:id="rId11"/>
    <p:sldId id="398" r:id="rId12"/>
    <p:sldId id="399" r:id="rId13"/>
    <p:sldId id="400" r:id="rId14"/>
    <p:sldId id="401" r:id="rId15"/>
    <p:sldId id="402" r:id="rId16"/>
    <p:sldId id="403" r:id="rId17"/>
  </p:sldIdLst>
  <p:sldSz cx="12192000" cy="6858000"/>
  <p:notesSz cx="6858000" cy="9144000"/>
  <p:custDataLst>
    <p:tags r:id="rId19"/>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6" userDrawn="1">
          <p15:clr>
            <a:srgbClr val="A4A3A4"/>
          </p15:clr>
        </p15:guide>
        <p15:guide id="2" pos="3636" userDrawn="1">
          <p15:clr>
            <a:srgbClr val="A4A3A4"/>
          </p15:clr>
        </p15:guide>
        <p15:guide id="3" orient="horz" pos="1344" userDrawn="1">
          <p15:clr>
            <a:srgbClr val="A4A3A4"/>
          </p15:clr>
        </p15:guide>
        <p15:guide id="4"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8D37"/>
    <a:srgbClr val="FF6600"/>
    <a:srgbClr val="A5C8B2"/>
    <a:srgbClr val="019F91"/>
    <a:srgbClr val="01AE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0DEF18-D692-4395-A039-3F493EFC7178}" v="12" dt="2024-04-18T11:32:05.795"/>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035" autoAdjust="0"/>
  </p:normalViewPr>
  <p:slideViewPr>
    <p:cSldViewPr snapToGrid="0" showGuides="1">
      <p:cViewPr varScale="1">
        <p:scale>
          <a:sx n="70" d="100"/>
          <a:sy n="70" d="100"/>
        </p:scale>
        <p:origin x="1123" y="58"/>
      </p:cViewPr>
      <p:guideLst>
        <p:guide orient="horz" pos="3936"/>
        <p:guide pos="3636"/>
        <p:guide orient="horz" pos="1344"/>
        <p:guide pos="374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ma, Janneke" userId="fbc09de8-61da-4812-b08f-019a8e6904b9" providerId="ADAL" clId="{7F0DEF18-D692-4395-A039-3F493EFC7178}"/>
    <pc:docChg chg="undo custSel addSld delSld modSld">
      <pc:chgData name="Bosma, Janneke" userId="fbc09de8-61da-4812-b08f-019a8e6904b9" providerId="ADAL" clId="{7F0DEF18-D692-4395-A039-3F493EFC7178}" dt="2024-04-18T11:32:05.795" v="368"/>
      <pc:docMkLst>
        <pc:docMk/>
      </pc:docMkLst>
      <pc:sldChg chg="delSp modSp add del mod modNotesTx">
        <pc:chgData name="Bosma, Janneke" userId="fbc09de8-61da-4812-b08f-019a8e6904b9" providerId="ADAL" clId="{7F0DEF18-D692-4395-A039-3F493EFC7178}" dt="2024-04-18T11:32:04.038" v="367" actId="21"/>
        <pc:sldMkLst>
          <pc:docMk/>
          <pc:sldMk cId="1539123830" sldId="385"/>
        </pc:sldMkLst>
        <pc:spChg chg="mod">
          <ac:chgData name="Bosma, Janneke" userId="fbc09de8-61da-4812-b08f-019a8e6904b9" providerId="ADAL" clId="{7F0DEF18-D692-4395-A039-3F493EFC7178}" dt="2024-04-15T12:58:50.734" v="319" actId="20577"/>
          <ac:spMkLst>
            <pc:docMk/>
            <pc:sldMk cId="1539123830" sldId="385"/>
            <ac:spMk id="2" creationId="{66EECF1F-3A3A-48A9-AF99-34EA2FE500E0}"/>
          </ac:spMkLst>
        </pc:spChg>
        <pc:spChg chg="mod">
          <ac:chgData name="Bosma, Janneke" userId="fbc09de8-61da-4812-b08f-019a8e6904b9" providerId="ADAL" clId="{7F0DEF18-D692-4395-A039-3F493EFC7178}" dt="2024-04-15T12:46:59.618" v="239" actId="5793"/>
          <ac:spMkLst>
            <pc:docMk/>
            <pc:sldMk cId="1539123830" sldId="385"/>
            <ac:spMk id="5" creationId="{40BEEE44-7F2B-BDF1-A14B-33D44B17EE26}"/>
          </ac:spMkLst>
        </pc:spChg>
        <pc:picChg chg="del">
          <ac:chgData name="Bosma, Janneke" userId="fbc09de8-61da-4812-b08f-019a8e6904b9" providerId="ADAL" clId="{7F0DEF18-D692-4395-A039-3F493EFC7178}" dt="2024-04-18T11:32:04.038" v="367" actId="21"/>
          <ac:picMkLst>
            <pc:docMk/>
            <pc:sldMk cId="1539123830" sldId="385"/>
            <ac:picMk id="8" creationId="{C1A72766-9309-FA70-450B-BB4270732E6B}"/>
          </ac:picMkLst>
        </pc:picChg>
      </pc:sldChg>
      <pc:sldChg chg="del">
        <pc:chgData name="Bosma, Janneke" userId="fbc09de8-61da-4812-b08f-019a8e6904b9" providerId="ADAL" clId="{7F0DEF18-D692-4395-A039-3F493EFC7178}" dt="2024-04-15T12:41:14.878" v="2" actId="47"/>
        <pc:sldMkLst>
          <pc:docMk/>
          <pc:sldMk cId="3297848897" sldId="386"/>
        </pc:sldMkLst>
      </pc:sldChg>
      <pc:sldChg chg="del">
        <pc:chgData name="Bosma, Janneke" userId="fbc09de8-61da-4812-b08f-019a8e6904b9" providerId="ADAL" clId="{7F0DEF18-D692-4395-A039-3F493EFC7178}" dt="2024-04-15T12:41:15.120" v="3" actId="47"/>
        <pc:sldMkLst>
          <pc:docMk/>
          <pc:sldMk cId="1171883787" sldId="387"/>
        </pc:sldMkLst>
      </pc:sldChg>
      <pc:sldChg chg="modSp add del mod">
        <pc:chgData name="Bosma, Janneke" userId="fbc09de8-61da-4812-b08f-019a8e6904b9" providerId="ADAL" clId="{7F0DEF18-D692-4395-A039-3F493EFC7178}" dt="2024-04-15T12:58:46.120" v="317" actId="20577"/>
        <pc:sldMkLst>
          <pc:docMk/>
          <pc:sldMk cId="748100936" sldId="388"/>
        </pc:sldMkLst>
        <pc:spChg chg="mod">
          <ac:chgData name="Bosma, Janneke" userId="fbc09de8-61da-4812-b08f-019a8e6904b9" providerId="ADAL" clId="{7F0DEF18-D692-4395-A039-3F493EFC7178}" dt="2024-04-15T12:58:46.120" v="317" actId="20577"/>
          <ac:spMkLst>
            <pc:docMk/>
            <pc:sldMk cId="748100936" sldId="388"/>
            <ac:spMk id="2" creationId="{66EECF1F-3A3A-48A9-AF99-34EA2FE500E0}"/>
          </ac:spMkLst>
        </pc:spChg>
        <pc:spChg chg="mod">
          <ac:chgData name="Bosma, Janneke" userId="fbc09de8-61da-4812-b08f-019a8e6904b9" providerId="ADAL" clId="{7F0DEF18-D692-4395-A039-3F493EFC7178}" dt="2024-04-15T12:49:35.744" v="263" actId="20577"/>
          <ac:spMkLst>
            <pc:docMk/>
            <pc:sldMk cId="748100936" sldId="388"/>
            <ac:spMk id="4" creationId="{0D450E02-4A61-8A4F-DFCB-076C0CA610BB}"/>
          </ac:spMkLst>
        </pc:spChg>
      </pc:sldChg>
      <pc:sldChg chg="del">
        <pc:chgData name="Bosma, Janneke" userId="fbc09de8-61da-4812-b08f-019a8e6904b9" providerId="ADAL" clId="{7F0DEF18-D692-4395-A039-3F493EFC7178}" dt="2024-04-15T12:41:15.394" v="4" actId="47"/>
        <pc:sldMkLst>
          <pc:docMk/>
          <pc:sldMk cId="2894291067" sldId="389"/>
        </pc:sldMkLst>
      </pc:sldChg>
      <pc:sldChg chg="del">
        <pc:chgData name="Bosma, Janneke" userId="fbc09de8-61da-4812-b08f-019a8e6904b9" providerId="ADAL" clId="{7F0DEF18-D692-4395-A039-3F493EFC7178}" dt="2024-04-15T12:41:15.636" v="5" actId="47"/>
        <pc:sldMkLst>
          <pc:docMk/>
          <pc:sldMk cId="722055171" sldId="390"/>
        </pc:sldMkLst>
      </pc:sldChg>
      <pc:sldChg chg="del">
        <pc:chgData name="Bosma, Janneke" userId="fbc09de8-61da-4812-b08f-019a8e6904b9" providerId="ADAL" clId="{7F0DEF18-D692-4395-A039-3F493EFC7178}" dt="2024-04-15T12:41:15.895" v="6" actId="47"/>
        <pc:sldMkLst>
          <pc:docMk/>
          <pc:sldMk cId="547507598" sldId="391"/>
        </pc:sldMkLst>
      </pc:sldChg>
      <pc:sldChg chg="del">
        <pc:chgData name="Bosma, Janneke" userId="fbc09de8-61da-4812-b08f-019a8e6904b9" providerId="ADAL" clId="{7F0DEF18-D692-4395-A039-3F493EFC7178}" dt="2024-04-15T12:41:16.396" v="8" actId="47"/>
        <pc:sldMkLst>
          <pc:docMk/>
          <pc:sldMk cId="3823207965" sldId="392"/>
        </pc:sldMkLst>
      </pc:sldChg>
      <pc:sldChg chg="del">
        <pc:chgData name="Bosma, Janneke" userId="fbc09de8-61da-4812-b08f-019a8e6904b9" providerId="ADAL" clId="{7F0DEF18-D692-4395-A039-3F493EFC7178}" dt="2024-04-15T12:41:17.741" v="10" actId="47"/>
        <pc:sldMkLst>
          <pc:docMk/>
          <pc:sldMk cId="4258599563" sldId="393"/>
        </pc:sldMkLst>
      </pc:sldChg>
      <pc:sldChg chg="del">
        <pc:chgData name="Bosma, Janneke" userId="fbc09de8-61da-4812-b08f-019a8e6904b9" providerId="ADAL" clId="{7F0DEF18-D692-4395-A039-3F493EFC7178}" dt="2024-04-15T12:41:17.472" v="9" actId="47"/>
        <pc:sldMkLst>
          <pc:docMk/>
          <pc:sldMk cId="420100076" sldId="394"/>
        </pc:sldMkLst>
      </pc:sldChg>
      <pc:sldChg chg="del">
        <pc:chgData name="Bosma, Janneke" userId="fbc09de8-61da-4812-b08f-019a8e6904b9" providerId="ADAL" clId="{7F0DEF18-D692-4395-A039-3F493EFC7178}" dt="2024-04-15T12:41:16.121" v="7" actId="47"/>
        <pc:sldMkLst>
          <pc:docMk/>
          <pc:sldMk cId="1574453358" sldId="395"/>
        </pc:sldMkLst>
      </pc:sldChg>
      <pc:sldChg chg="addSp modSp add mod">
        <pc:chgData name="Bosma, Janneke" userId="fbc09de8-61da-4812-b08f-019a8e6904b9" providerId="ADAL" clId="{7F0DEF18-D692-4395-A039-3F493EFC7178}" dt="2024-04-18T11:32:05.795" v="368"/>
        <pc:sldMkLst>
          <pc:docMk/>
          <pc:sldMk cId="3388314341" sldId="396"/>
        </pc:sldMkLst>
        <pc:spChg chg="mod">
          <ac:chgData name="Bosma, Janneke" userId="fbc09de8-61da-4812-b08f-019a8e6904b9" providerId="ADAL" clId="{7F0DEF18-D692-4395-A039-3F493EFC7178}" dt="2024-04-15T12:58:48.145" v="318" actId="20577"/>
          <ac:spMkLst>
            <pc:docMk/>
            <pc:sldMk cId="3388314341" sldId="396"/>
            <ac:spMk id="2" creationId="{66EECF1F-3A3A-48A9-AF99-34EA2FE500E0}"/>
          </ac:spMkLst>
        </pc:spChg>
        <pc:spChg chg="mod">
          <ac:chgData name="Bosma, Janneke" userId="fbc09de8-61da-4812-b08f-019a8e6904b9" providerId="ADAL" clId="{7F0DEF18-D692-4395-A039-3F493EFC7178}" dt="2024-04-15T12:48:54.862" v="261" actId="20577"/>
          <ac:spMkLst>
            <pc:docMk/>
            <pc:sldMk cId="3388314341" sldId="396"/>
            <ac:spMk id="3" creationId="{52A13EDA-4355-7AA7-3CE6-7620702AC536}"/>
          </ac:spMkLst>
        </pc:spChg>
        <pc:spChg chg="mod">
          <ac:chgData name="Bosma, Janneke" userId="fbc09de8-61da-4812-b08f-019a8e6904b9" providerId="ADAL" clId="{7F0DEF18-D692-4395-A039-3F493EFC7178}" dt="2024-04-15T12:48:21.941" v="246" actId="12"/>
          <ac:spMkLst>
            <pc:docMk/>
            <pc:sldMk cId="3388314341" sldId="396"/>
            <ac:spMk id="5" creationId="{40BEEE44-7F2B-BDF1-A14B-33D44B17EE26}"/>
          </ac:spMkLst>
        </pc:spChg>
        <pc:picChg chg="add mod">
          <ac:chgData name="Bosma, Janneke" userId="fbc09de8-61da-4812-b08f-019a8e6904b9" providerId="ADAL" clId="{7F0DEF18-D692-4395-A039-3F493EFC7178}" dt="2024-04-18T11:32:05.795" v="368"/>
          <ac:picMkLst>
            <pc:docMk/>
            <pc:sldMk cId="3388314341" sldId="396"/>
            <ac:picMk id="4" creationId="{6765D2BE-76AA-D65A-E8D1-0AC05FB6EFFF}"/>
          </ac:picMkLst>
        </pc:picChg>
      </pc:sldChg>
      <pc:sldChg chg="addSp modSp add mod">
        <pc:chgData name="Bosma, Janneke" userId="fbc09de8-61da-4812-b08f-019a8e6904b9" providerId="ADAL" clId="{7F0DEF18-D692-4395-A039-3F493EFC7178}" dt="2024-04-16T14:10:50.497" v="330" actId="20577"/>
        <pc:sldMkLst>
          <pc:docMk/>
          <pc:sldMk cId="3516489296" sldId="397"/>
        </pc:sldMkLst>
        <pc:spChg chg="mod">
          <ac:chgData name="Bosma, Janneke" userId="fbc09de8-61da-4812-b08f-019a8e6904b9" providerId="ADAL" clId="{7F0DEF18-D692-4395-A039-3F493EFC7178}" dt="2024-04-15T12:41:58.483" v="42" actId="20577"/>
          <ac:spMkLst>
            <pc:docMk/>
            <pc:sldMk cId="3516489296" sldId="397"/>
            <ac:spMk id="2" creationId="{66EECF1F-3A3A-48A9-AF99-34EA2FE500E0}"/>
          </ac:spMkLst>
        </pc:spChg>
        <pc:spChg chg="add mod">
          <ac:chgData name="Bosma, Janneke" userId="fbc09de8-61da-4812-b08f-019a8e6904b9" providerId="ADAL" clId="{7F0DEF18-D692-4395-A039-3F493EFC7178}" dt="2024-04-16T14:10:50.497" v="330" actId="20577"/>
          <ac:spMkLst>
            <pc:docMk/>
            <pc:sldMk cId="3516489296" sldId="397"/>
            <ac:spMk id="4" creationId="{86BCBA4D-0535-0238-93EE-0DE0952EE628}"/>
          </ac:spMkLst>
        </pc:spChg>
        <pc:spChg chg="mod">
          <ac:chgData name="Bosma, Janneke" userId="fbc09de8-61da-4812-b08f-019a8e6904b9" providerId="ADAL" clId="{7F0DEF18-D692-4395-A039-3F493EFC7178}" dt="2024-04-15T12:42:28.812" v="49" actId="20577"/>
          <ac:spMkLst>
            <pc:docMk/>
            <pc:sldMk cId="3516489296" sldId="397"/>
            <ac:spMk id="9" creationId="{60C59D0C-7F34-5328-F8A3-2C3D5BD21F19}"/>
          </ac:spMkLst>
        </pc:spChg>
        <pc:spChg chg="add mod">
          <ac:chgData name="Bosma, Janneke" userId="fbc09de8-61da-4812-b08f-019a8e6904b9" providerId="ADAL" clId="{7F0DEF18-D692-4395-A039-3F493EFC7178}" dt="2024-04-16T14:10:47.848" v="327" actId="20577"/>
          <ac:spMkLst>
            <pc:docMk/>
            <pc:sldMk cId="3516489296" sldId="397"/>
            <ac:spMk id="11" creationId="{BA319986-029A-D755-C169-D1C9E8DBD002}"/>
          </ac:spMkLst>
        </pc:spChg>
        <pc:spChg chg="mod">
          <ac:chgData name="Bosma, Janneke" userId="fbc09de8-61da-4812-b08f-019a8e6904b9" providerId="ADAL" clId="{7F0DEF18-D692-4395-A039-3F493EFC7178}" dt="2024-04-15T12:43:11.101" v="83" actId="20577"/>
          <ac:spMkLst>
            <pc:docMk/>
            <pc:sldMk cId="3516489296" sldId="397"/>
            <ac:spMk id="13" creationId="{F8425492-1027-AF53-46FF-0C1AB39AE994}"/>
          </ac:spMkLst>
        </pc:spChg>
        <pc:spChg chg="mod">
          <ac:chgData name="Bosma, Janneke" userId="fbc09de8-61da-4812-b08f-019a8e6904b9" providerId="ADAL" clId="{7F0DEF18-D692-4395-A039-3F493EFC7178}" dt="2024-04-15T12:43:40.233" v="103" actId="20577"/>
          <ac:spMkLst>
            <pc:docMk/>
            <pc:sldMk cId="3516489296" sldId="397"/>
            <ac:spMk id="14" creationId="{9448B57C-F5A4-AEFA-122A-DFF09EB74573}"/>
          </ac:spMkLst>
        </pc:spChg>
        <pc:spChg chg="mod">
          <ac:chgData name="Bosma, Janneke" userId="fbc09de8-61da-4812-b08f-019a8e6904b9" providerId="ADAL" clId="{7F0DEF18-D692-4395-A039-3F493EFC7178}" dt="2024-04-15T12:45:10.540" v="133" actId="20577"/>
          <ac:spMkLst>
            <pc:docMk/>
            <pc:sldMk cId="3516489296" sldId="397"/>
            <ac:spMk id="15" creationId="{E8CDE6DC-D889-9DE9-5FD3-20C9EA913B72}"/>
          </ac:spMkLst>
        </pc:spChg>
        <pc:spChg chg="mod">
          <ac:chgData name="Bosma, Janneke" userId="fbc09de8-61da-4812-b08f-019a8e6904b9" providerId="ADAL" clId="{7F0DEF18-D692-4395-A039-3F493EFC7178}" dt="2024-04-15T12:45:19.656" v="170" actId="20577"/>
          <ac:spMkLst>
            <pc:docMk/>
            <pc:sldMk cId="3516489296" sldId="397"/>
            <ac:spMk id="16" creationId="{733BB036-B6B9-C5C5-1F5D-5465D704989E}"/>
          </ac:spMkLst>
        </pc:spChg>
        <pc:spChg chg="mod">
          <ac:chgData name="Bosma, Janneke" userId="fbc09de8-61da-4812-b08f-019a8e6904b9" providerId="ADAL" clId="{7F0DEF18-D692-4395-A039-3F493EFC7178}" dt="2024-04-15T12:45:38.721" v="235" actId="20577"/>
          <ac:spMkLst>
            <pc:docMk/>
            <pc:sldMk cId="3516489296" sldId="397"/>
            <ac:spMk id="17" creationId="{EA8662EF-1D91-FD69-1FD7-3879D2D9E2CA}"/>
          </ac:spMkLst>
        </pc:spChg>
      </pc:sldChg>
      <pc:sldChg chg="modSp add mod">
        <pc:chgData name="Bosma, Janneke" userId="fbc09de8-61da-4812-b08f-019a8e6904b9" providerId="ADAL" clId="{7F0DEF18-D692-4395-A039-3F493EFC7178}" dt="2024-04-15T12:58:44.197" v="316" actId="20577"/>
        <pc:sldMkLst>
          <pc:docMk/>
          <pc:sldMk cId="570974521" sldId="398"/>
        </pc:sldMkLst>
        <pc:spChg chg="mod">
          <ac:chgData name="Bosma, Janneke" userId="fbc09de8-61da-4812-b08f-019a8e6904b9" providerId="ADAL" clId="{7F0DEF18-D692-4395-A039-3F493EFC7178}" dt="2024-04-15T12:58:44.197" v="316" actId="20577"/>
          <ac:spMkLst>
            <pc:docMk/>
            <pc:sldMk cId="570974521" sldId="398"/>
            <ac:spMk id="2" creationId="{66EECF1F-3A3A-48A9-AF99-34EA2FE500E0}"/>
          </ac:spMkLst>
        </pc:spChg>
        <pc:spChg chg="mod">
          <ac:chgData name="Bosma, Janneke" userId="fbc09de8-61da-4812-b08f-019a8e6904b9" providerId="ADAL" clId="{7F0DEF18-D692-4395-A039-3F493EFC7178}" dt="2024-04-15T12:51:55.089" v="289" actId="20577"/>
          <ac:spMkLst>
            <pc:docMk/>
            <pc:sldMk cId="570974521" sldId="398"/>
            <ac:spMk id="4" creationId="{0D450E02-4A61-8A4F-DFCB-076C0CA610BB}"/>
          </ac:spMkLst>
        </pc:spChg>
      </pc:sldChg>
      <pc:sldChg chg="modSp add mod">
        <pc:chgData name="Bosma, Janneke" userId="fbc09de8-61da-4812-b08f-019a8e6904b9" providerId="ADAL" clId="{7F0DEF18-D692-4395-A039-3F493EFC7178}" dt="2024-04-15T12:58:39.446" v="315" actId="20577"/>
        <pc:sldMkLst>
          <pc:docMk/>
          <pc:sldMk cId="2418587023" sldId="399"/>
        </pc:sldMkLst>
        <pc:spChg chg="mod">
          <ac:chgData name="Bosma, Janneke" userId="fbc09de8-61da-4812-b08f-019a8e6904b9" providerId="ADAL" clId="{7F0DEF18-D692-4395-A039-3F493EFC7178}" dt="2024-04-15T12:58:39.446" v="315" actId="20577"/>
          <ac:spMkLst>
            <pc:docMk/>
            <pc:sldMk cId="2418587023" sldId="399"/>
            <ac:spMk id="2" creationId="{66EECF1F-3A3A-48A9-AF99-34EA2FE500E0}"/>
          </ac:spMkLst>
        </pc:spChg>
        <pc:spChg chg="mod">
          <ac:chgData name="Bosma, Janneke" userId="fbc09de8-61da-4812-b08f-019a8e6904b9" providerId="ADAL" clId="{7F0DEF18-D692-4395-A039-3F493EFC7178}" dt="2024-04-15T12:51:48.875" v="287" actId="20577"/>
          <ac:spMkLst>
            <pc:docMk/>
            <pc:sldMk cId="2418587023" sldId="399"/>
            <ac:spMk id="4" creationId="{0D450E02-4A61-8A4F-DFCB-076C0CA610BB}"/>
          </ac:spMkLst>
        </pc:spChg>
      </pc:sldChg>
      <pc:sldChg chg="modSp add mod">
        <pc:chgData name="Bosma, Janneke" userId="fbc09de8-61da-4812-b08f-019a8e6904b9" providerId="ADAL" clId="{7F0DEF18-D692-4395-A039-3F493EFC7178}" dt="2024-04-15T12:58:36.535" v="312" actId="20577"/>
        <pc:sldMkLst>
          <pc:docMk/>
          <pc:sldMk cId="2216068714" sldId="400"/>
        </pc:sldMkLst>
        <pc:spChg chg="mod">
          <ac:chgData name="Bosma, Janneke" userId="fbc09de8-61da-4812-b08f-019a8e6904b9" providerId="ADAL" clId="{7F0DEF18-D692-4395-A039-3F493EFC7178}" dt="2024-04-15T12:58:36.535" v="312" actId="20577"/>
          <ac:spMkLst>
            <pc:docMk/>
            <pc:sldMk cId="2216068714" sldId="400"/>
            <ac:spMk id="2" creationId="{66EECF1F-3A3A-48A9-AF99-34EA2FE500E0}"/>
          </ac:spMkLst>
        </pc:spChg>
        <pc:spChg chg="mod">
          <ac:chgData name="Bosma, Janneke" userId="fbc09de8-61da-4812-b08f-019a8e6904b9" providerId="ADAL" clId="{7F0DEF18-D692-4395-A039-3F493EFC7178}" dt="2024-04-15T12:56:15.632" v="301" actId="20577"/>
          <ac:spMkLst>
            <pc:docMk/>
            <pc:sldMk cId="2216068714" sldId="400"/>
            <ac:spMk id="4" creationId="{0D450E02-4A61-8A4F-DFCB-076C0CA610BB}"/>
          </ac:spMkLst>
        </pc:spChg>
        <pc:picChg chg="mod">
          <ac:chgData name="Bosma, Janneke" userId="fbc09de8-61da-4812-b08f-019a8e6904b9" providerId="ADAL" clId="{7F0DEF18-D692-4395-A039-3F493EFC7178}" dt="2024-04-15T12:56:03.983" v="297" actId="1076"/>
          <ac:picMkLst>
            <pc:docMk/>
            <pc:sldMk cId="2216068714" sldId="400"/>
            <ac:picMk id="8" creationId="{B0E8AECE-ECFB-ADA0-E2E8-F46B6C2DC738}"/>
          </ac:picMkLst>
        </pc:picChg>
      </pc:sldChg>
      <pc:sldChg chg="modSp add mod">
        <pc:chgData name="Bosma, Janneke" userId="fbc09de8-61da-4812-b08f-019a8e6904b9" providerId="ADAL" clId="{7F0DEF18-D692-4395-A039-3F493EFC7178}" dt="2024-04-15T12:58:34.596" v="311" actId="20577"/>
        <pc:sldMkLst>
          <pc:docMk/>
          <pc:sldMk cId="1133550296" sldId="401"/>
        </pc:sldMkLst>
        <pc:spChg chg="mod">
          <ac:chgData name="Bosma, Janneke" userId="fbc09de8-61da-4812-b08f-019a8e6904b9" providerId="ADAL" clId="{7F0DEF18-D692-4395-A039-3F493EFC7178}" dt="2024-04-15T12:58:34.596" v="311" actId="20577"/>
          <ac:spMkLst>
            <pc:docMk/>
            <pc:sldMk cId="1133550296" sldId="401"/>
            <ac:spMk id="2" creationId="{66EECF1F-3A3A-48A9-AF99-34EA2FE500E0}"/>
          </ac:spMkLst>
        </pc:spChg>
        <pc:spChg chg="mod">
          <ac:chgData name="Bosma, Janneke" userId="fbc09de8-61da-4812-b08f-019a8e6904b9" providerId="ADAL" clId="{7F0DEF18-D692-4395-A039-3F493EFC7178}" dt="2024-04-15T12:56:49.470" v="302"/>
          <ac:spMkLst>
            <pc:docMk/>
            <pc:sldMk cId="1133550296" sldId="401"/>
            <ac:spMk id="4" creationId="{0D450E02-4A61-8A4F-DFCB-076C0CA610BB}"/>
          </ac:spMkLst>
        </pc:spChg>
      </pc:sldChg>
      <pc:sldChg chg="modSp add mod">
        <pc:chgData name="Bosma, Janneke" userId="fbc09de8-61da-4812-b08f-019a8e6904b9" providerId="ADAL" clId="{7F0DEF18-D692-4395-A039-3F493EFC7178}" dt="2024-04-15T12:58:32.698" v="310" actId="20577"/>
        <pc:sldMkLst>
          <pc:docMk/>
          <pc:sldMk cId="65303109" sldId="402"/>
        </pc:sldMkLst>
        <pc:spChg chg="mod">
          <ac:chgData name="Bosma, Janneke" userId="fbc09de8-61da-4812-b08f-019a8e6904b9" providerId="ADAL" clId="{7F0DEF18-D692-4395-A039-3F493EFC7178}" dt="2024-04-15T12:58:32.698" v="310" actId="20577"/>
          <ac:spMkLst>
            <pc:docMk/>
            <pc:sldMk cId="65303109" sldId="402"/>
            <ac:spMk id="2" creationId="{66EECF1F-3A3A-48A9-AF99-34EA2FE500E0}"/>
          </ac:spMkLst>
        </pc:spChg>
        <pc:spChg chg="mod">
          <ac:chgData name="Bosma, Janneke" userId="fbc09de8-61da-4812-b08f-019a8e6904b9" providerId="ADAL" clId="{7F0DEF18-D692-4395-A039-3F493EFC7178}" dt="2024-04-15T12:57:38.104" v="306" actId="20577"/>
          <ac:spMkLst>
            <pc:docMk/>
            <pc:sldMk cId="65303109" sldId="402"/>
            <ac:spMk id="4" creationId="{0D450E02-4A61-8A4F-DFCB-076C0CA610BB}"/>
          </ac:spMkLst>
        </pc:spChg>
      </pc:sldChg>
      <pc:sldChg chg="modSp add del mod">
        <pc:chgData name="Bosma, Janneke" userId="fbc09de8-61da-4812-b08f-019a8e6904b9" providerId="ADAL" clId="{7F0DEF18-D692-4395-A039-3F493EFC7178}" dt="2024-04-15T12:58:30.656" v="309" actId="20577"/>
        <pc:sldMkLst>
          <pc:docMk/>
          <pc:sldMk cId="2409312930" sldId="403"/>
        </pc:sldMkLst>
        <pc:spChg chg="mod">
          <ac:chgData name="Bosma, Janneke" userId="fbc09de8-61da-4812-b08f-019a8e6904b9" providerId="ADAL" clId="{7F0DEF18-D692-4395-A039-3F493EFC7178}" dt="2024-04-15T12:58:30.656" v="309" actId="20577"/>
          <ac:spMkLst>
            <pc:docMk/>
            <pc:sldMk cId="2409312930" sldId="403"/>
            <ac:spMk id="2" creationId="{66EECF1F-3A3A-48A9-AF99-34EA2FE500E0}"/>
          </ac:spMkLst>
        </pc:spChg>
        <pc:spChg chg="mod">
          <ac:chgData name="Bosma, Janneke" userId="fbc09de8-61da-4812-b08f-019a8e6904b9" providerId="ADAL" clId="{7F0DEF18-D692-4395-A039-3F493EFC7178}" dt="2024-04-15T12:58:22.907" v="308"/>
          <ac:spMkLst>
            <pc:docMk/>
            <pc:sldMk cId="2409312930" sldId="403"/>
            <ac:spMk id="4" creationId="{0D450E02-4A61-8A4F-DFCB-076C0CA610BB}"/>
          </ac:spMkLst>
        </pc:spChg>
      </pc:sldChg>
      <pc:sldChg chg="add del">
        <pc:chgData name="Bosma, Janneke" userId="fbc09de8-61da-4812-b08f-019a8e6904b9" providerId="ADAL" clId="{7F0DEF18-D692-4395-A039-3F493EFC7178}" dt="2024-04-15T12:57:49.020" v="307" actId="47"/>
        <pc:sldMkLst>
          <pc:docMk/>
          <pc:sldMk cId="97155566" sldId="404"/>
        </pc:sldMkLst>
      </pc:sldChg>
      <pc:sldChg chg="modSp add mod">
        <pc:chgData name="Bosma, Janneke" userId="fbc09de8-61da-4812-b08f-019a8e6904b9" providerId="ADAL" clId="{7F0DEF18-D692-4395-A039-3F493EFC7178}" dt="2024-04-16T14:12:23.835" v="343" actId="1076"/>
        <pc:sldMkLst>
          <pc:docMk/>
          <pc:sldMk cId="546690010" sldId="404"/>
        </pc:sldMkLst>
        <pc:spChg chg="mod">
          <ac:chgData name="Bosma, Janneke" userId="fbc09de8-61da-4812-b08f-019a8e6904b9" providerId="ADAL" clId="{7F0DEF18-D692-4395-A039-3F493EFC7178}" dt="2024-04-16T14:11:41.108" v="335" actId="20577"/>
          <ac:spMkLst>
            <pc:docMk/>
            <pc:sldMk cId="546690010" sldId="404"/>
            <ac:spMk id="2" creationId="{66EECF1F-3A3A-48A9-AF99-34EA2FE500E0}"/>
          </ac:spMkLst>
        </pc:spChg>
        <pc:spChg chg="mod">
          <ac:chgData name="Bosma, Janneke" userId="fbc09de8-61da-4812-b08f-019a8e6904b9" providerId="ADAL" clId="{7F0DEF18-D692-4395-A039-3F493EFC7178}" dt="2024-04-16T14:12:23.835" v="343" actId="1076"/>
          <ac:spMkLst>
            <pc:docMk/>
            <pc:sldMk cId="546690010" sldId="404"/>
            <ac:spMk id="31" creationId="{38A2A9EE-75E8-49F9-EBD2-15C6298FC791}"/>
          </ac:spMkLst>
        </pc:spChg>
      </pc:sldChg>
      <pc:sldChg chg="addSp modSp add mod">
        <pc:chgData name="Bosma, Janneke" userId="fbc09de8-61da-4812-b08f-019a8e6904b9" providerId="ADAL" clId="{7F0DEF18-D692-4395-A039-3F493EFC7178}" dt="2024-04-16T14:18:15.139" v="366" actId="1076"/>
        <pc:sldMkLst>
          <pc:docMk/>
          <pc:sldMk cId="3079880801" sldId="405"/>
        </pc:sldMkLst>
        <pc:spChg chg="mod">
          <ac:chgData name="Bosma, Janneke" userId="fbc09de8-61da-4812-b08f-019a8e6904b9" providerId="ADAL" clId="{7F0DEF18-D692-4395-A039-3F493EFC7178}" dt="2024-04-16T14:15:52.029" v="348" actId="1076"/>
          <ac:spMkLst>
            <pc:docMk/>
            <pc:sldMk cId="3079880801" sldId="405"/>
            <ac:spMk id="31" creationId="{38A2A9EE-75E8-49F9-EBD2-15C6298FC791}"/>
          </ac:spMkLst>
        </pc:spChg>
        <pc:picChg chg="add mod">
          <ac:chgData name="Bosma, Janneke" userId="fbc09de8-61da-4812-b08f-019a8e6904b9" providerId="ADAL" clId="{7F0DEF18-D692-4395-A039-3F493EFC7178}" dt="2024-04-16T14:18:15.139" v="366" actId="1076"/>
          <ac:picMkLst>
            <pc:docMk/>
            <pc:sldMk cId="3079880801" sldId="405"/>
            <ac:picMk id="3" creationId="{4F9AD276-2299-47A7-7D64-18AA567ED81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84A2C-AF06-43EB-B93A-E4E444740058}" type="datetimeFigureOut">
              <a:rPr lang="nl-NL" smtClean="0"/>
              <a:t>18-4-2024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DD330-543A-4594-B84E-BE963B41153A}" type="slidenum">
              <a:rPr lang="nl-NL" smtClean="0"/>
              <a:t>‹nr.›</a:t>
            </a:fld>
            <a:endParaRPr lang="nl-NL"/>
          </a:p>
        </p:txBody>
      </p:sp>
    </p:spTree>
    <p:extLst>
      <p:ext uri="{BB962C8B-B14F-4D97-AF65-F5344CB8AC3E}">
        <p14:creationId xmlns:p14="http://schemas.microsoft.com/office/powerpoint/2010/main" val="286851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a:t>
            </a:fld>
            <a:endParaRPr lang="nl-NL"/>
          </a:p>
        </p:txBody>
      </p:sp>
    </p:spTree>
    <p:extLst>
      <p:ext uri="{BB962C8B-B14F-4D97-AF65-F5344CB8AC3E}">
        <p14:creationId xmlns:p14="http://schemas.microsoft.com/office/powerpoint/2010/main" val="49626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Bron figuren van katten: https://www.vectorstock.com/royalty-free-vector/a-set-of-cats-collection-cartoon-kittens-vector-18485981 </a:t>
            </a:r>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3</a:t>
            </a:fld>
            <a:endParaRPr lang="nl-NL"/>
          </a:p>
        </p:txBody>
      </p:sp>
    </p:spTree>
    <p:extLst>
      <p:ext uri="{BB962C8B-B14F-4D97-AF65-F5344CB8AC3E}">
        <p14:creationId xmlns:p14="http://schemas.microsoft.com/office/powerpoint/2010/main" val="1282926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5</a:t>
            </a:fld>
            <a:endParaRPr lang="nl-NL"/>
          </a:p>
        </p:txBody>
      </p:sp>
    </p:spTree>
    <p:extLst>
      <p:ext uri="{BB962C8B-B14F-4D97-AF65-F5344CB8AC3E}">
        <p14:creationId xmlns:p14="http://schemas.microsoft.com/office/powerpoint/2010/main" val="931942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6</a:t>
            </a:fld>
            <a:endParaRPr lang="nl-NL"/>
          </a:p>
        </p:txBody>
      </p:sp>
    </p:spTree>
    <p:extLst>
      <p:ext uri="{BB962C8B-B14F-4D97-AF65-F5344CB8AC3E}">
        <p14:creationId xmlns:p14="http://schemas.microsoft.com/office/powerpoint/2010/main" val="2146338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8</a:t>
            </a:fld>
            <a:endParaRPr lang="nl-NL"/>
          </a:p>
        </p:txBody>
      </p:sp>
    </p:spTree>
    <p:extLst>
      <p:ext uri="{BB962C8B-B14F-4D97-AF65-F5344CB8AC3E}">
        <p14:creationId xmlns:p14="http://schemas.microsoft.com/office/powerpoint/2010/main" val="682990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10</a:t>
            </a:fld>
            <a:endParaRPr lang="nl-NL"/>
          </a:p>
        </p:txBody>
      </p:sp>
    </p:spTree>
    <p:extLst>
      <p:ext uri="{BB962C8B-B14F-4D97-AF65-F5344CB8AC3E}">
        <p14:creationId xmlns:p14="http://schemas.microsoft.com/office/powerpoint/2010/main" val="1444816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11</a:t>
            </a:fld>
            <a:endParaRPr lang="nl-NL"/>
          </a:p>
        </p:txBody>
      </p:sp>
    </p:spTree>
    <p:extLst>
      <p:ext uri="{BB962C8B-B14F-4D97-AF65-F5344CB8AC3E}">
        <p14:creationId xmlns:p14="http://schemas.microsoft.com/office/powerpoint/2010/main" val="4012956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12</a:t>
            </a:fld>
            <a:endParaRPr lang="nl-NL"/>
          </a:p>
        </p:txBody>
      </p:sp>
    </p:spTree>
    <p:extLst>
      <p:ext uri="{BB962C8B-B14F-4D97-AF65-F5344CB8AC3E}">
        <p14:creationId xmlns:p14="http://schemas.microsoft.com/office/powerpoint/2010/main" val="1702650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13</a:t>
            </a:fld>
            <a:endParaRPr lang="nl-NL"/>
          </a:p>
        </p:txBody>
      </p:sp>
    </p:spTree>
    <p:extLst>
      <p:ext uri="{BB962C8B-B14F-4D97-AF65-F5344CB8AC3E}">
        <p14:creationId xmlns:p14="http://schemas.microsoft.com/office/powerpoint/2010/main" val="11439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tags" Target="../tags/tag26.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whi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5CF6DA-E7D7-4E18-9862-DBC8881EE8B0}"/>
              </a:ext>
            </a:extLst>
          </p:cNvPr>
          <p:cNvGraphicFramePr>
            <a:graphicFrameLocks noChangeAspect="1"/>
          </p:cNvGraphicFramePr>
          <p:nvPr userDrawn="1">
            <p:custDataLst>
              <p:tags r:id="rId1"/>
            </p:custDataLst>
            <p:extLst>
              <p:ext uri="{D42A27DB-BD31-4B8C-83A1-F6EECF244321}">
                <p14:modId xmlns:p14="http://schemas.microsoft.com/office/powerpoint/2010/main" val="4593989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5CF6DA-E7D7-4E18-9862-DBC8881EE8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5" name="Tijdelijke aanduiding voor afbeelding 44">
            <a:extLst>
              <a:ext uri="{FF2B5EF4-FFF2-40B4-BE49-F238E27FC236}">
                <a16:creationId xmlns:a16="http://schemas.microsoft.com/office/drawing/2014/main" id="{EE874A20-F490-4D8C-B40B-B279CEF7CFE0}"/>
              </a:ext>
            </a:extLst>
          </p:cNvPr>
          <p:cNvSpPr>
            <a:spLocks noGrp="1"/>
          </p:cNvSpPr>
          <p:nvPr>
            <p:ph type="pic" sz="quarter" idx="10" hasCustomPrompt="1"/>
          </p:nvPr>
        </p:nvSpPr>
        <p:spPr>
          <a:xfrm>
            <a:off x="0" y="0"/>
            <a:ext cx="12192000" cy="6858000"/>
          </a:xfrm>
          <a:custGeom>
            <a:avLst/>
            <a:gdLst>
              <a:gd name="connsiteX0" fmla="*/ 11234738 w 12192000"/>
              <a:gd name="connsiteY0" fmla="*/ 660400 h 6858000"/>
              <a:gd name="connsiteX1" fmla="*/ 11234738 w 12192000"/>
              <a:gd name="connsiteY1" fmla="*/ 702054 h 6858000"/>
              <a:gd name="connsiteX2" fmla="*/ 11217593 w 12192000"/>
              <a:gd name="connsiteY2" fmla="*/ 706438 h 6858000"/>
              <a:gd name="connsiteX3" fmla="*/ 11191875 w 12192000"/>
              <a:gd name="connsiteY3" fmla="*/ 684515 h 6858000"/>
              <a:gd name="connsiteX4" fmla="*/ 11234738 w 12192000"/>
              <a:gd name="connsiteY4" fmla="*/ 660400 h 6858000"/>
              <a:gd name="connsiteX5" fmla="*/ 11038328 w 12192000"/>
              <a:gd name="connsiteY5" fmla="*/ 609687 h 6858000"/>
              <a:gd name="connsiteX6" fmla="*/ 11069638 w 12192000"/>
              <a:gd name="connsiteY6" fmla="*/ 658327 h 6858000"/>
              <a:gd name="connsiteX7" fmla="*/ 11028164 w 12192000"/>
              <a:gd name="connsiteY7" fmla="*/ 706794 h 6858000"/>
              <a:gd name="connsiteX8" fmla="*/ 11017250 w 12192000"/>
              <a:gd name="connsiteY8" fmla="*/ 704591 h 6858000"/>
              <a:gd name="connsiteX9" fmla="*/ 11017250 w 12192000"/>
              <a:gd name="connsiteY9" fmla="*/ 612062 h 6858000"/>
              <a:gd name="connsiteX10" fmla="*/ 11032530 w 12192000"/>
              <a:gd name="connsiteY10" fmla="*/ 609859 h 6858000"/>
              <a:gd name="connsiteX11" fmla="*/ 11038328 w 12192000"/>
              <a:gd name="connsiteY11" fmla="*/ 609687 h 6858000"/>
              <a:gd name="connsiteX12" fmla="*/ 11226205 w 12192000"/>
              <a:gd name="connsiteY12" fmla="*/ 574675 h 6858000"/>
              <a:gd name="connsiteX13" fmla="*/ 11158538 w 12192000"/>
              <a:gd name="connsiteY13" fmla="*/ 585723 h 6858000"/>
              <a:gd name="connsiteX14" fmla="*/ 11158538 w 12192000"/>
              <a:gd name="connsiteY14" fmla="*/ 610029 h 6858000"/>
              <a:gd name="connsiteX15" fmla="*/ 11204377 w 12192000"/>
              <a:gd name="connsiteY15" fmla="*/ 605610 h 6858000"/>
              <a:gd name="connsiteX16" fmla="*/ 11234936 w 12192000"/>
              <a:gd name="connsiteY16" fmla="*/ 621077 h 6858000"/>
              <a:gd name="connsiteX17" fmla="*/ 11234936 w 12192000"/>
              <a:gd name="connsiteY17" fmla="*/ 638755 h 6858000"/>
              <a:gd name="connsiteX18" fmla="*/ 11145441 w 12192000"/>
              <a:gd name="connsiteY18" fmla="*/ 689576 h 6858000"/>
              <a:gd name="connsiteX19" fmla="*/ 11193462 w 12192000"/>
              <a:gd name="connsiteY19" fmla="*/ 738188 h 6858000"/>
              <a:gd name="connsiteX20" fmla="*/ 11237119 w 12192000"/>
              <a:gd name="connsiteY20" fmla="*/ 724930 h 6858000"/>
              <a:gd name="connsiteX21" fmla="*/ 11237119 w 12192000"/>
              <a:gd name="connsiteY21" fmla="*/ 735978 h 6858000"/>
              <a:gd name="connsiteX22" fmla="*/ 11280775 w 12192000"/>
              <a:gd name="connsiteY22" fmla="*/ 735978 h 6858000"/>
              <a:gd name="connsiteX23" fmla="*/ 11280775 w 12192000"/>
              <a:gd name="connsiteY23" fmla="*/ 629916 h 6858000"/>
              <a:gd name="connsiteX24" fmla="*/ 11226205 w 12192000"/>
              <a:gd name="connsiteY24" fmla="*/ 574675 h 6858000"/>
              <a:gd name="connsiteX25" fmla="*/ 11418873 w 12192000"/>
              <a:gd name="connsiteY25" fmla="*/ 573088 h 6858000"/>
              <a:gd name="connsiteX26" fmla="*/ 11368874 w 12192000"/>
              <a:gd name="connsiteY26" fmla="*/ 586185 h 6858000"/>
              <a:gd name="connsiteX27" fmla="*/ 11368874 w 12192000"/>
              <a:gd name="connsiteY27" fmla="*/ 575271 h 6858000"/>
              <a:gd name="connsiteX28" fmla="*/ 11318875 w 12192000"/>
              <a:gd name="connsiteY28" fmla="*/ 575271 h 6858000"/>
              <a:gd name="connsiteX29" fmla="*/ 11318875 w 12192000"/>
              <a:gd name="connsiteY29" fmla="*/ 730250 h 6858000"/>
              <a:gd name="connsiteX30" fmla="*/ 11368874 w 12192000"/>
              <a:gd name="connsiteY30" fmla="*/ 730250 h 6858000"/>
              <a:gd name="connsiteX31" fmla="*/ 11368874 w 12192000"/>
              <a:gd name="connsiteY31" fmla="*/ 610196 h 6858000"/>
              <a:gd name="connsiteX32" fmla="*/ 11390613 w 12192000"/>
              <a:gd name="connsiteY32" fmla="*/ 608013 h 6858000"/>
              <a:gd name="connsiteX33" fmla="*/ 11414525 w 12192000"/>
              <a:gd name="connsiteY33" fmla="*/ 623293 h 6858000"/>
              <a:gd name="connsiteX34" fmla="*/ 11414525 w 12192000"/>
              <a:gd name="connsiteY34" fmla="*/ 730250 h 6858000"/>
              <a:gd name="connsiteX35" fmla="*/ 11464525 w 12192000"/>
              <a:gd name="connsiteY35" fmla="*/ 730250 h 6858000"/>
              <a:gd name="connsiteX36" fmla="*/ 11464525 w 12192000"/>
              <a:gd name="connsiteY36" fmla="*/ 621110 h 6858000"/>
              <a:gd name="connsiteX37" fmla="*/ 11462351 w 12192000"/>
              <a:gd name="connsiteY37" fmla="*/ 610196 h 6858000"/>
              <a:gd name="connsiteX38" fmla="*/ 11486263 w 12192000"/>
              <a:gd name="connsiteY38" fmla="*/ 608013 h 6858000"/>
              <a:gd name="connsiteX39" fmla="*/ 11510176 w 12192000"/>
              <a:gd name="connsiteY39" fmla="*/ 623293 h 6858000"/>
              <a:gd name="connsiteX40" fmla="*/ 11510176 w 12192000"/>
              <a:gd name="connsiteY40" fmla="*/ 730250 h 6858000"/>
              <a:gd name="connsiteX41" fmla="*/ 11560175 w 12192000"/>
              <a:gd name="connsiteY41" fmla="*/ 730250 h 6858000"/>
              <a:gd name="connsiteX42" fmla="*/ 11560175 w 12192000"/>
              <a:gd name="connsiteY42" fmla="*/ 621110 h 6858000"/>
              <a:gd name="connsiteX43" fmla="*/ 11514524 w 12192000"/>
              <a:gd name="connsiteY43" fmla="*/ 573088 h 6858000"/>
              <a:gd name="connsiteX44" fmla="*/ 11451481 w 12192000"/>
              <a:gd name="connsiteY44" fmla="*/ 586185 h 6858000"/>
              <a:gd name="connsiteX45" fmla="*/ 11418873 w 12192000"/>
              <a:gd name="connsiteY45" fmla="*/ 573088 h 6858000"/>
              <a:gd name="connsiteX46" fmla="*/ 10966450 w 12192000"/>
              <a:gd name="connsiteY46" fmla="*/ 500063 h 6858000"/>
              <a:gd name="connsiteX47" fmla="*/ 10966450 w 12192000"/>
              <a:gd name="connsiteY47" fmla="*/ 727164 h 6858000"/>
              <a:gd name="connsiteX48" fmla="*/ 11030245 w 12192000"/>
              <a:gd name="connsiteY48" fmla="*/ 738188 h 6858000"/>
              <a:gd name="connsiteX49" fmla="*/ 11120438 w 12192000"/>
              <a:gd name="connsiteY49" fmla="*/ 649994 h 6858000"/>
              <a:gd name="connsiteX50" fmla="*/ 11058843 w 12192000"/>
              <a:gd name="connsiteY50" fmla="*/ 575028 h 6858000"/>
              <a:gd name="connsiteX51" fmla="*/ 11017046 w 12192000"/>
              <a:gd name="connsiteY51" fmla="*/ 588258 h 6858000"/>
              <a:gd name="connsiteX52" fmla="*/ 11017046 w 12192000"/>
              <a:gd name="connsiteY52" fmla="*/ 500063 h 6858000"/>
              <a:gd name="connsiteX53" fmla="*/ 10966450 w 12192000"/>
              <a:gd name="connsiteY53" fmla="*/ 500063 h 6858000"/>
              <a:gd name="connsiteX54" fmla="*/ 10783888 w 12192000"/>
              <a:gd name="connsiteY54" fmla="*/ 496888 h 6858000"/>
              <a:gd name="connsiteX55" fmla="*/ 10742612 w 12192000"/>
              <a:gd name="connsiteY55" fmla="*/ 515938 h 6858000"/>
              <a:gd name="connsiteX56" fmla="*/ 10820400 w 12192000"/>
              <a:gd name="connsiteY56" fmla="*/ 530226 h 6858000"/>
              <a:gd name="connsiteX57" fmla="*/ 10799762 w 12192000"/>
              <a:gd name="connsiteY57" fmla="*/ 603250 h 6858000"/>
              <a:gd name="connsiteX58" fmla="*/ 10779125 w 12192000"/>
              <a:gd name="connsiteY58" fmla="*/ 596900 h 6858000"/>
              <a:gd name="connsiteX59" fmla="*/ 10790238 w 12192000"/>
              <a:gd name="connsiteY59" fmla="*/ 549276 h 6858000"/>
              <a:gd name="connsiteX60" fmla="*/ 10707688 w 12192000"/>
              <a:gd name="connsiteY60" fmla="*/ 531813 h 6858000"/>
              <a:gd name="connsiteX61" fmla="*/ 10655300 w 12192000"/>
              <a:gd name="connsiteY61" fmla="*/ 555625 h 6858000"/>
              <a:gd name="connsiteX62" fmla="*/ 10742612 w 12192000"/>
              <a:gd name="connsiteY62" fmla="*/ 579438 h 6858000"/>
              <a:gd name="connsiteX63" fmla="*/ 10726738 w 12192000"/>
              <a:gd name="connsiteY63" fmla="*/ 669925 h 6858000"/>
              <a:gd name="connsiteX64" fmla="*/ 10699750 w 12192000"/>
              <a:gd name="connsiteY64" fmla="*/ 655638 h 6858000"/>
              <a:gd name="connsiteX65" fmla="*/ 10702925 w 12192000"/>
              <a:gd name="connsiteY65" fmla="*/ 603250 h 6858000"/>
              <a:gd name="connsiteX66" fmla="*/ 10614025 w 12192000"/>
              <a:gd name="connsiteY66" fmla="*/ 573088 h 6858000"/>
              <a:gd name="connsiteX67" fmla="*/ 10525125 w 12192000"/>
              <a:gd name="connsiteY67" fmla="*/ 612775 h 6858000"/>
              <a:gd name="connsiteX68" fmla="*/ 10617200 w 12192000"/>
              <a:gd name="connsiteY68" fmla="*/ 658813 h 6858000"/>
              <a:gd name="connsiteX69" fmla="*/ 10623550 w 12192000"/>
              <a:gd name="connsiteY69" fmla="*/ 760413 h 6858000"/>
              <a:gd name="connsiteX70" fmla="*/ 10660062 w 12192000"/>
              <a:gd name="connsiteY70" fmla="*/ 730250 h 6858000"/>
              <a:gd name="connsiteX71" fmla="*/ 10761662 w 12192000"/>
              <a:gd name="connsiteY71" fmla="*/ 793750 h 6858000"/>
              <a:gd name="connsiteX72" fmla="*/ 10902950 w 12192000"/>
              <a:gd name="connsiteY72" fmla="*/ 593725 h 6858000"/>
              <a:gd name="connsiteX73" fmla="*/ 10831512 w 12192000"/>
              <a:gd name="connsiteY73" fmla="*/ 576263 h 6858000"/>
              <a:gd name="connsiteX74" fmla="*/ 10853738 w 12192000"/>
              <a:gd name="connsiteY74" fmla="*/ 508001 h 6858000"/>
              <a:gd name="connsiteX75" fmla="*/ 0 w 12192000"/>
              <a:gd name="connsiteY75" fmla="*/ 0 h 6858000"/>
              <a:gd name="connsiteX76" fmla="*/ 12192000 w 12192000"/>
              <a:gd name="connsiteY76" fmla="*/ 0 h 6858000"/>
              <a:gd name="connsiteX77" fmla="*/ 12192000 w 12192000"/>
              <a:gd name="connsiteY77" fmla="*/ 6858000 h 6858000"/>
              <a:gd name="connsiteX78" fmla="*/ 0 w 12192000"/>
              <a:gd name="connsiteY7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192000" h="6858000">
                <a:moveTo>
                  <a:pt x="11234738" y="660400"/>
                </a:moveTo>
                <a:cubicBezTo>
                  <a:pt x="11234738" y="702054"/>
                  <a:pt x="11234738" y="702054"/>
                  <a:pt x="11234738" y="702054"/>
                </a:cubicBezTo>
                <a:cubicBezTo>
                  <a:pt x="11232595" y="704246"/>
                  <a:pt x="11226165" y="706438"/>
                  <a:pt x="11217593" y="706438"/>
                </a:cubicBezTo>
                <a:cubicBezTo>
                  <a:pt x="11202591" y="706438"/>
                  <a:pt x="11191875" y="699861"/>
                  <a:pt x="11191875" y="684515"/>
                </a:cubicBezTo>
                <a:cubicBezTo>
                  <a:pt x="11191875" y="671362"/>
                  <a:pt x="11198304" y="662592"/>
                  <a:pt x="11234738" y="660400"/>
                </a:cubicBezTo>
                <a:close/>
                <a:moveTo>
                  <a:pt x="11038328" y="609687"/>
                </a:moveTo>
                <a:cubicBezTo>
                  <a:pt x="11048765" y="610410"/>
                  <a:pt x="11069638" y="617019"/>
                  <a:pt x="11069638" y="658327"/>
                </a:cubicBezTo>
                <a:cubicBezTo>
                  <a:pt x="11069638" y="711200"/>
                  <a:pt x="11028164" y="706794"/>
                  <a:pt x="11028164" y="706794"/>
                </a:cubicBezTo>
                <a:cubicBezTo>
                  <a:pt x="11025981" y="706794"/>
                  <a:pt x="11019433" y="706794"/>
                  <a:pt x="11017250" y="704591"/>
                </a:cubicBezTo>
                <a:cubicBezTo>
                  <a:pt x="11017250" y="612062"/>
                  <a:pt x="11017250" y="612062"/>
                  <a:pt x="11017250" y="612062"/>
                </a:cubicBezTo>
                <a:cubicBezTo>
                  <a:pt x="11023798" y="609859"/>
                  <a:pt x="11032530" y="609859"/>
                  <a:pt x="11032530" y="609859"/>
                </a:cubicBezTo>
                <a:cubicBezTo>
                  <a:pt x="11032530" y="609859"/>
                  <a:pt x="11034849" y="609446"/>
                  <a:pt x="11038328" y="609687"/>
                </a:cubicBezTo>
                <a:close/>
                <a:moveTo>
                  <a:pt x="11226205" y="574675"/>
                </a:moveTo>
                <a:cubicBezTo>
                  <a:pt x="11197828" y="574675"/>
                  <a:pt x="11158538" y="585723"/>
                  <a:pt x="11158538" y="585723"/>
                </a:cubicBezTo>
                <a:cubicBezTo>
                  <a:pt x="11158538" y="610029"/>
                  <a:pt x="11158538" y="610029"/>
                  <a:pt x="11158538" y="610029"/>
                </a:cubicBezTo>
                <a:cubicBezTo>
                  <a:pt x="11158538" y="610029"/>
                  <a:pt x="11176000" y="607820"/>
                  <a:pt x="11204377" y="605610"/>
                </a:cubicBezTo>
                <a:cubicBezTo>
                  <a:pt x="11234936" y="603400"/>
                  <a:pt x="11234936" y="621077"/>
                  <a:pt x="11234936" y="621077"/>
                </a:cubicBezTo>
                <a:cubicBezTo>
                  <a:pt x="11234936" y="638755"/>
                  <a:pt x="11234936" y="638755"/>
                  <a:pt x="11234936" y="638755"/>
                </a:cubicBezTo>
                <a:cubicBezTo>
                  <a:pt x="11224022" y="636545"/>
                  <a:pt x="11141075" y="632126"/>
                  <a:pt x="11145441" y="689576"/>
                </a:cubicBezTo>
                <a:cubicBezTo>
                  <a:pt x="11145441" y="689576"/>
                  <a:pt x="11143258" y="738188"/>
                  <a:pt x="11193462" y="738188"/>
                </a:cubicBezTo>
                <a:cubicBezTo>
                  <a:pt x="11193462" y="738188"/>
                  <a:pt x="11215291" y="738188"/>
                  <a:pt x="11237119" y="724930"/>
                </a:cubicBezTo>
                <a:cubicBezTo>
                  <a:pt x="11237119" y="735978"/>
                  <a:pt x="11237119" y="735978"/>
                  <a:pt x="11237119" y="735978"/>
                </a:cubicBezTo>
                <a:cubicBezTo>
                  <a:pt x="11280775" y="735978"/>
                  <a:pt x="11280775" y="735978"/>
                  <a:pt x="11280775" y="735978"/>
                </a:cubicBezTo>
                <a:cubicBezTo>
                  <a:pt x="11280775" y="735978"/>
                  <a:pt x="11280775" y="676318"/>
                  <a:pt x="11280775" y="629916"/>
                </a:cubicBezTo>
                <a:cubicBezTo>
                  <a:pt x="11280775" y="583514"/>
                  <a:pt x="11252398" y="574675"/>
                  <a:pt x="11226205" y="574675"/>
                </a:cubicBezTo>
                <a:close/>
                <a:moveTo>
                  <a:pt x="11418873" y="573088"/>
                </a:moveTo>
                <a:cubicBezTo>
                  <a:pt x="11401482" y="573088"/>
                  <a:pt x="11377570" y="581819"/>
                  <a:pt x="11368874" y="586185"/>
                </a:cubicBezTo>
                <a:cubicBezTo>
                  <a:pt x="11368874" y="575271"/>
                  <a:pt x="11368874" y="575271"/>
                  <a:pt x="11368874" y="575271"/>
                </a:cubicBezTo>
                <a:cubicBezTo>
                  <a:pt x="11318875" y="575271"/>
                  <a:pt x="11318875" y="575271"/>
                  <a:pt x="11318875" y="575271"/>
                </a:cubicBezTo>
                <a:cubicBezTo>
                  <a:pt x="11318875" y="730250"/>
                  <a:pt x="11318875" y="730250"/>
                  <a:pt x="11318875" y="730250"/>
                </a:cubicBezTo>
                <a:cubicBezTo>
                  <a:pt x="11368874" y="730250"/>
                  <a:pt x="11368874" y="730250"/>
                  <a:pt x="11368874" y="730250"/>
                </a:cubicBezTo>
                <a:cubicBezTo>
                  <a:pt x="11368874" y="610196"/>
                  <a:pt x="11368874" y="610196"/>
                  <a:pt x="11368874" y="610196"/>
                </a:cubicBezTo>
                <a:cubicBezTo>
                  <a:pt x="11375396" y="608013"/>
                  <a:pt x="11390613" y="608013"/>
                  <a:pt x="11390613" y="608013"/>
                </a:cubicBezTo>
                <a:cubicBezTo>
                  <a:pt x="11416699" y="608013"/>
                  <a:pt x="11414525" y="623293"/>
                  <a:pt x="11414525" y="623293"/>
                </a:cubicBezTo>
                <a:cubicBezTo>
                  <a:pt x="11414525" y="730250"/>
                  <a:pt x="11414525" y="730250"/>
                  <a:pt x="11414525" y="730250"/>
                </a:cubicBezTo>
                <a:cubicBezTo>
                  <a:pt x="11464525" y="730250"/>
                  <a:pt x="11464525" y="730250"/>
                  <a:pt x="11464525" y="730250"/>
                </a:cubicBezTo>
                <a:cubicBezTo>
                  <a:pt x="11464525" y="730250"/>
                  <a:pt x="11464525" y="653852"/>
                  <a:pt x="11464525" y="621110"/>
                </a:cubicBezTo>
                <a:cubicBezTo>
                  <a:pt x="11464525" y="616744"/>
                  <a:pt x="11464525" y="612379"/>
                  <a:pt x="11462351" y="610196"/>
                </a:cubicBezTo>
                <a:cubicBezTo>
                  <a:pt x="11473220" y="608013"/>
                  <a:pt x="11486263" y="608013"/>
                  <a:pt x="11486263" y="608013"/>
                </a:cubicBezTo>
                <a:cubicBezTo>
                  <a:pt x="11512350" y="608013"/>
                  <a:pt x="11510176" y="623293"/>
                  <a:pt x="11510176" y="623293"/>
                </a:cubicBezTo>
                <a:cubicBezTo>
                  <a:pt x="11510176" y="730250"/>
                  <a:pt x="11510176" y="730250"/>
                  <a:pt x="11510176" y="730250"/>
                </a:cubicBezTo>
                <a:cubicBezTo>
                  <a:pt x="11560175" y="730250"/>
                  <a:pt x="11560175" y="730250"/>
                  <a:pt x="11560175" y="730250"/>
                </a:cubicBezTo>
                <a:cubicBezTo>
                  <a:pt x="11560175" y="730250"/>
                  <a:pt x="11560175" y="653852"/>
                  <a:pt x="11560175" y="621110"/>
                </a:cubicBezTo>
                <a:cubicBezTo>
                  <a:pt x="11560175" y="586185"/>
                  <a:pt x="11536262" y="573088"/>
                  <a:pt x="11514524" y="573088"/>
                </a:cubicBezTo>
                <a:cubicBezTo>
                  <a:pt x="11486263" y="573088"/>
                  <a:pt x="11458003" y="584002"/>
                  <a:pt x="11451481" y="586185"/>
                </a:cubicBezTo>
                <a:cubicBezTo>
                  <a:pt x="11442786" y="577454"/>
                  <a:pt x="11429743" y="573088"/>
                  <a:pt x="11418873" y="573088"/>
                </a:cubicBezTo>
                <a:close/>
                <a:moveTo>
                  <a:pt x="10966450" y="500063"/>
                </a:moveTo>
                <a:cubicBezTo>
                  <a:pt x="10966450" y="727164"/>
                  <a:pt x="10966450" y="727164"/>
                  <a:pt x="10966450" y="727164"/>
                </a:cubicBezTo>
                <a:cubicBezTo>
                  <a:pt x="10966450" y="727164"/>
                  <a:pt x="11001647" y="738188"/>
                  <a:pt x="11030245" y="738188"/>
                </a:cubicBezTo>
                <a:cubicBezTo>
                  <a:pt x="11058843" y="738188"/>
                  <a:pt x="11120438" y="724959"/>
                  <a:pt x="11120438" y="649994"/>
                </a:cubicBezTo>
                <a:cubicBezTo>
                  <a:pt x="11120438" y="575028"/>
                  <a:pt x="11061043" y="575028"/>
                  <a:pt x="11058843" y="575028"/>
                </a:cubicBezTo>
                <a:cubicBezTo>
                  <a:pt x="11056643" y="575028"/>
                  <a:pt x="11041244" y="575028"/>
                  <a:pt x="11017046" y="588258"/>
                </a:cubicBezTo>
                <a:cubicBezTo>
                  <a:pt x="11017046" y="500063"/>
                  <a:pt x="11017046" y="500063"/>
                  <a:pt x="11017046" y="500063"/>
                </a:cubicBezTo>
                <a:cubicBezTo>
                  <a:pt x="10966450" y="500063"/>
                  <a:pt x="10966450" y="500063"/>
                  <a:pt x="10966450" y="500063"/>
                </a:cubicBezTo>
                <a:close/>
                <a:moveTo>
                  <a:pt x="10783888" y="496888"/>
                </a:moveTo>
                <a:lnTo>
                  <a:pt x="10742612" y="515938"/>
                </a:lnTo>
                <a:lnTo>
                  <a:pt x="10820400" y="530226"/>
                </a:lnTo>
                <a:lnTo>
                  <a:pt x="10799762" y="603250"/>
                </a:lnTo>
                <a:lnTo>
                  <a:pt x="10779125" y="596900"/>
                </a:lnTo>
                <a:lnTo>
                  <a:pt x="10790238" y="549276"/>
                </a:lnTo>
                <a:lnTo>
                  <a:pt x="10707688" y="531813"/>
                </a:lnTo>
                <a:lnTo>
                  <a:pt x="10655300" y="555625"/>
                </a:lnTo>
                <a:lnTo>
                  <a:pt x="10742612" y="579438"/>
                </a:lnTo>
                <a:lnTo>
                  <a:pt x="10726738" y="669925"/>
                </a:lnTo>
                <a:lnTo>
                  <a:pt x="10699750" y="655638"/>
                </a:lnTo>
                <a:lnTo>
                  <a:pt x="10702925" y="603250"/>
                </a:lnTo>
                <a:lnTo>
                  <a:pt x="10614025" y="573088"/>
                </a:lnTo>
                <a:lnTo>
                  <a:pt x="10525125" y="612775"/>
                </a:lnTo>
                <a:lnTo>
                  <a:pt x="10617200" y="658813"/>
                </a:lnTo>
                <a:lnTo>
                  <a:pt x="10623550" y="760413"/>
                </a:lnTo>
                <a:lnTo>
                  <a:pt x="10660062" y="730250"/>
                </a:lnTo>
                <a:lnTo>
                  <a:pt x="10761662" y="793750"/>
                </a:lnTo>
                <a:lnTo>
                  <a:pt x="10902950" y="593725"/>
                </a:lnTo>
                <a:lnTo>
                  <a:pt x="10831512" y="576263"/>
                </a:lnTo>
                <a:lnTo>
                  <a:pt x="10853738" y="508001"/>
                </a:lnTo>
                <a:close/>
                <a:moveTo>
                  <a:pt x="0" y="0"/>
                </a:moveTo>
                <a:lnTo>
                  <a:pt x="12192000" y="0"/>
                </a:lnTo>
                <a:lnTo>
                  <a:pt x="12192000" y="6858000"/>
                </a:lnTo>
                <a:lnTo>
                  <a:pt x="0" y="6858000"/>
                </a:lnTo>
                <a:close/>
              </a:path>
            </a:pathLst>
          </a:custGeom>
          <a:pattFill prst="ltUpDiag">
            <a:fgClr>
              <a:schemeClr val="accent5"/>
            </a:fgClr>
            <a:bgClr>
              <a:schemeClr val="bg1"/>
            </a:bgClr>
          </a:pattFill>
        </p:spPr>
        <p:txBody>
          <a:bodyPr wrap="square">
            <a:noAutofit/>
          </a:bodyPr>
          <a:lstStyle>
            <a:lvl1pPr marL="171450" marR="0" indent="-1714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GB" sz="1400" b="0">
                <a:solidFill>
                  <a:schemeClr val="tx1"/>
                </a:solidFill>
              </a:defRPr>
            </a:lvl1pPr>
          </a:lstStyle>
          <a:p>
            <a:pPr marL="171450" lvl="0" indent="-171450" algn="ctr"/>
            <a:r>
              <a:rPr lang="nl-NL" noProof="0" dirty="0"/>
              <a:t>Klik op het pictogram om een afbeelding in te voegen
</a:t>
            </a:r>
          </a:p>
        </p:txBody>
      </p:sp>
      <p:sp>
        <p:nvSpPr>
          <p:cNvPr id="7" name="AutoShape 3">
            <a:extLst>
              <a:ext uri="{FF2B5EF4-FFF2-40B4-BE49-F238E27FC236}">
                <a16:creationId xmlns:a16="http://schemas.microsoft.com/office/drawing/2014/main" id="{52BDF13A-D9A7-4A1F-BFDC-024C545B2E94}"/>
              </a:ext>
            </a:extLst>
          </p:cNvPr>
          <p:cNvSpPr>
            <a:spLocks noChangeAspect="1" noChangeArrowheads="1" noTextEdit="1"/>
          </p:cNvSpPr>
          <p:nvPr userDrawn="1"/>
        </p:nvSpPr>
        <p:spPr bwMode="auto">
          <a:xfrm>
            <a:off x="10515600" y="493713"/>
            <a:ext cx="10477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6" name="Vrije vorm: vorm 15">
            <a:extLst>
              <a:ext uri="{FF2B5EF4-FFF2-40B4-BE49-F238E27FC236}">
                <a16:creationId xmlns:a16="http://schemas.microsoft.com/office/drawing/2014/main" id="{BCE51412-F334-44F2-AAC3-AD684AF87F26}"/>
              </a:ext>
            </a:extLst>
          </p:cNvPr>
          <p:cNvSpPr/>
          <p:nvPr userDrawn="1"/>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dirty="0">
              <a:solidFill>
                <a:srgbClr val="248D37"/>
              </a:solidFill>
            </a:endParaRPr>
          </a:p>
        </p:txBody>
      </p:sp>
      <p:sp>
        <p:nvSpPr>
          <p:cNvPr id="11" name="Text Placeholder 15">
            <a:extLst>
              <a:ext uri="{FF2B5EF4-FFF2-40B4-BE49-F238E27FC236}">
                <a16:creationId xmlns:a16="http://schemas.microsoft.com/office/drawing/2014/main" id="{C90A5E7B-9A96-4742-A663-C4D3029B0DE2}"/>
              </a:ext>
            </a:extLst>
          </p:cNvPr>
          <p:cNvSpPr>
            <a:spLocks noGrp="1"/>
          </p:cNvSpPr>
          <p:nvPr userDrawn="1">
            <p:ph type="body" sz="quarter" idx="11" hasCustomPrompt="1"/>
          </p:nvPr>
        </p:nvSpPr>
        <p:spPr>
          <a:xfrm>
            <a:off x="1514475" y="3629025"/>
            <a:ext cx="9010650" cy="1076325"/>
          </a:xfrm>
          <a:prstGeom prst="rect">
            <a:avLst/>
          </a:prstGeom>
        </p:spPr>
        <p:txBody>
          <a:bodyPr/>
          <a:lstStyle>
            <a:lvl1pPr marL="0" indent="0" rtl="0">
              <a:lnSpc>
                <a:spcPct val="100000"/>
              </a:lnSpc>
              <a:spcBef>
                <a:spcPts val="0"/>
              </a:spcBef>
              <a:spcAft>
                <a:spcPts val="0"/>
              </a:spcAft>
              <a:buNone/>
              <a:defRPr sz="3600" b="1">
                <a:solidFill>
                  <a:schemeClr val="bg1"/>
                </a:solidFill>
              </a:defRPr>
            </a:lvl1pPr>
            <a:lvl2pPr marL="0" indent="0" rtl="0">
              <a:lnSpc>
                <a:spcPct val="100000"/>
              </a:lnSpc>
              <a:spcBef>
                <a:spcPts val="0"/>
              </a:spcBef>
              <a:spcAft>
                <a:spcPts val="0"/>
              </a:spcAft>
              <a:buNone/>
              <a:defRPr sz="2800" b="0">
                <a:solidFill>
                  <a:schemeClr val="bg1"/>
                </a:solidFill>
              </a:defRPr>
            </a:lvl2pPr>
            <a:lvl3pPr marL="180975" indent="-180975">
              <a:lnSpc>
                <a:spcPct val="100000"/>
              </a:lnSpc>
              <a:spcBef>
                <a:spcPts val="1200"/>
              </a:spcBef>
              <a:buClr>
                <a:schemeClr val="accent2"/>
              </a:buClr>
              <a:buFont typeface="Arial" panose="020B0604020202020204" pitchFamily="34" charset="0"/>
              <a:buChar char="•"/>
              <a:defRPr sz="1800"/>
            </a:lvl3pPr>
            <a:lvl4pPr marL="0" indent="0">
              <a:lnSpc>
                <a:spcPct val="100000"/>
              </a:lnSpc>
              <a:spcBef>
                <a:spcPts val="1200"/>
              </a:spcBef>
              <a:buNone/>
              <a:defRPr b="1">
                <a:solidFill>
                  <a:schemeClr val="accent3"/>
                </a:solidFill>
              </a:defRPr>
            </a:lvl4pPr>
            <a:lvl5pPr marL="0" indent="0">
              <a:lnSpc>
                <a:spcPct val="100000"/>
              </a:lnSpc>
              <a:spcBef>
                <a:spcPts val="1200"/>
              </a:spcBef>
              <a:buNone/>
              <a:defRPr sz="1200"/>
            </a:lvl5pPr>
          </a:lstStyle>
          <a:p>
            <a:r>
              <a:rPr lang="nl-NL" noProof="0"/>
              <a:t>Titel presentatie</a:t>
            </a:r>
          </a:p>
          <a:p>
            <a:pPr lvl="1"/>
            <a:r>
              <a:rPr lang="nl-NL" noProof="0"/>
              <a:t>Subtitel</a:t>
            </a:r>
          </a:p>
        </p:txBody>
      </p:sp>
      <p:sp>
        <p:nvSpPr>
          <p:cNvPr id="5" name="Text Placeholder 4">
            <a:extLst>
              <a:ext uri="{FF2B5EF4-FFF2-40B4-BE49-F238E27FC236}">
                <a16:creationId xmlns:a16="http://schemas.microsoft.com/office/drawing/2014/main" id="{29A46D08-0023-4F07-B56A-C48AE36F0313}"/>
              </a:ext>
            </a:extLst>
          </p:cNvPr>
          <p:cNvSpPr>
            <a:spLocks noGrp="1"/>
          </p:cNvSpPr>
          <p:nvPr userDrawn="1">
            <p:ph type="body" sz="quarter" idx="12" hasCustomPrompt="1"/>
          </p:nvPr>
        </p:nvSpPr>
        <p:spPr>
          <a:xfrm>
            <a:off x="1514475" y="5000625"/>
            <a:ext cx="9010650" cy="781050"/>
          </a:xfrm>
          <a:prstGeom prst="rect">
            <a:avLst/>
          </a:prstGeom>
        </p:spPr>
        <p:txBody>
          <a:bodyPr/>
          <a:lstStyle>
            <a:lvl1pPr marL="0" indent="0" rtl="0">
              <a:lnSpc>
                <a:spcPct val="100000"/>
              </a:lnSpc>
              <a:spcBef>
                <a:spcPts val="0"/>
              </a:spcBef>
              <a:spcAft>
                <a:spcPts val="0"/>
              </a:spcAft>
              <a:buNone/>
              <a:defRPr sz="2000" b="1">
                <a:solidFill>
                  <a:schemeClr val="bg1"/>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r>
              <a:rPr lang="nl-NL" noProof="0"/>
              <a:t>Persoonsnaam</a:t>
            </a:r>
          </a:p>
          <a:p>
            <a:r>
              <a:rPr lang="nl-NL" noProof="0"/>
              <a:t>Afdeling / werkmaatschappij</a:t>
            </a:r>
          </a:p>
        </p:txBody>
      </p:sp>
    </p:spTree>
    <p:extLst>
      <p:ext uri="{BB962C8B-B14F-4D97-AF65-F5344CB8AC3E}">
        <p14:creationId xmlns:p14="http://schemas.microsoft.com/office/powerpoint/2010/main" val="776097740"/>
      </p:ext>
    </p:extLst>
  </p:cSld>
  <p:clrMapOvr>
    <a:masterClrMapping/>
  </p:clrMapOvr>
  <p:extLst>
    <p:ext uri="{DCECCB84-F9BA-43D5-87BE-67443E8EF086}">
      <p15:sldGuideLst xmlns:p15="http://schemas.microsoft.com/office/powerpoint/2012/main">
        <p15:guide id="1" pos="3840">
          <p15:clr>
            <a:srgbClr val="FBAE40"/>
          </p15:clr>
        </p15:guide>
        <p15:guide id="2" pos="99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text 3">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37635CA-4E2F-4CE5-8334-B53B560A693C}"/>
              </a:ext>
            </a:extLst>
          </p:cNvPr>
          <p:cNvGraphicFramePr>
            <a:graphicFrameLocks noChangeAspect="1"/>
          </p:cNvGraphicFramePr>
          <p:nvPr userDrawn="1">
            <p:custDataLst>
              <p:tags r:id="rId1"/>
            </p:custDataLst>
            <p:extLst>
              <p:ext uri="{D42A27DB-BD31-4B8C-83A1-F6EECF244321}">
                <p14:modId xmlns:p14="http://schemas.microsoft.com/office/powerpoint/2010/main" val="1844352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37635CA-4E2F-4CE5-8334-B53B560A693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3">
            <a:extLst>
              <a:ext uri="{FF2B5EF4-FFF2-40B4-BE49-F238E27FC236}">
                <a16:creationId xmlns:a16="http://schemas.microsoft.com/office/drawing/2014/main" id="{7123375D-DDBD-47BD-A2E0-4AE6E76D23F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2975049"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4360850" y="1825200"/>
            <a:ext cx="2940401"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1" name="Tijdelijke aanduiding voor tekst 7">
            <a:extLst>
              <a:ext uri="{FF2B5EF4-FFF2-40B4-BE49-F238E27FC236}">
                <a16:creationId xmlns:a16="http://schemas.microsoft.com/office/drawing/2014/main" id="{3EF2CF4E-DA51-4347-B47D-9C514272DD7B}"/>
              </a:ext>
            </a:extLst>
          </p:cNvPr>
          <p:cNvSpPr>
            <a:spLocks noGrp="1"/>
          </p:cNvSpPr>
          <p:nvPr>
            <p:ph type="body" sz="quarter" idx="12" hasCustomPrompt="1"/>
          </p:nvPr>
        </p:nvSpPr>
        <p:spPr>
          <a:xfrm>
            <a:off x="4367113" y="1242000"/>
            <a:ext cx="2934138"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2" name="Tijdelijke aanduiding voor tekst 7">
            <a:extLst>
              <a:ext uri="{FF2B5EF4-FFF2-40B4-BE49-F238E27FC236}">
                <a16:creationId xmlns:a16="http://schemas.microsoft.com/office/drawing/2014/main" id="{A1E262D8-254D-4736-A819-92DE0970A2E9}"/>
              </a:ext>
            </a:extLst>
          </p:cNvPr>
          <p:cNvSpPr>
            <a:spLocks noGrp="1"/>
          </p:cNvSpPr>
          <p:nvPr>
            <p:ph type="body" sz="quarter" idx="14" hasCustomPrompt="1"/>
          </p:nvPr>
        </p:nvSpPr>
        <p:spPr>
          <a:xfrm>
            <a:off x="1055688" y="1242000"/>
            <a:ext cx="2975049"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Tijdelijke aanduiding voor tekst 7">
            <a:extLst>
              <a:ext uri="{FF2B5EF4-FFF2-40B4-BE49-F238E27FC236}">
                <a16:creationId xmlns:a16="http://schemas.microsoft.com/office/drawing/2014/main" id="{8578B8C7-DD3D-49B4-817A-17D68FCE2E70}"/>
              </a:ext>
            </a:extLst>
          </p:cNvPr>
          <p:cNvSpPr>
            <a:spLocks noGrp="1"/>
          </p:cNvSpPr>
          <p:nvPr>
            <p:ph type="body" sz="quarter" idx="16" hasCustomPrompt="1"/>
          </p:nvPr>
        </p:nvSpPr>
        <p:spPr>
          <a:xfrm>
            <a:off x="7631365" y="1242000"/>
            <a:ext cx="2894810"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4" name="Tijdelijke aanduiding voor tekst 5">
            <a:extLst>
              <a:ext uri="{FF2B5EF4-FFF2-40B4-BE49-F238E27FC236}">
                <a16:creationId xmlns:a16="http://schemas.microsoft.com/office/drawing/2014/main" id="{FF9CC62C-C93A-434D-9D8C-F2203362D332}"/>
              </a:ext>
            </a:extLst>
          </p:cNvPr>
          <p:cNvSpPr>
            <a:spLocks noGrp="1"/>
          </p:cNvSpPr>
          <p:nvPr>
            <p:ph type="body" sz="quarter" idx="26" hasCustomPrompt="1"/>
          </p:nvPr>
        </p:nvSpPr>
        <p:spPr>
          <a:xfrm>
            <a:off x="7631364" y="1825200"/>
            <a:ext cx="290107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366094729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4F82B99-DE8B-4DCC-8C40-B238471B96F6}"/>
              </a:ext>
            </a:extLst>
          </p:cNvPr>
          <p:cNvGraphicFramePr>
            <a:graphicFrameLocks noChangeAspect="1"/>
          </p:cNvGraphicFramePr>
          <p:nvPr userDrawn="1">
            <p:custDataLst>
              <p:tags r:id="rId1"/>
            </p:custDataLst>
            <p:extLst>
              <p:ext uri="{D42A27DB-BD31-4B8C-83A1-F6EECF244321}">
                <p14:modId xmlns:p14="http://schemas.microsoft.com/office/powerpoint/2010/main" val="2451720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3" name="Object 2" hidden="1">
                        <a:extLst>
                          <a:ext uri="{FF2B5EF4-FFF2-40B4-BE49-F238E27FC236}">
                            <a16:creationId xmlns:a16="http://schemas.microsoft.com/office/drawing/2014/main" id="{24F82B99-DE8B-4DCC-8C40-B238471B96F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Freeform 13">
            <a:extLst>
              <a:ext uri="{FF2B5EF4-FFF2-40B4-BE49-F238E27FC236}">
                <a16:creationId xmlns:a16="http://schemas.microsoft.com/office/drawing/2014/main" id="{A9453A20-CF63-4EAF-8A85-B3AD80F727F6}"/>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0">
            <a:extLst>
              <a:ext uri="{FF2B5EF4-FFF2-40B4-BE49-F238E27FC236}">
                <a16:creationId xmlns:a16="http://schemas.microsoft.com/office/drawing/2014/main" id="{679BDF9A-0461-4EF8-ABCF-139EB08084DC}"/>
              </a:ext>
            </a:extLst>
          </p:cNvPr>
          <p:cNvSpPr/>
          <p:nvPr userDrawn="1"/>
        </p:nvSpPr>
        <p:spPr>
          <a:xfrm>
            <a:off x="7840664" y="1238252"/>
            <a:ext cx="4351336" cy="4416425"/>
          </a:xfrm>
          <a:prstGeom prst="rect">
            <a:avLst/>
          </a:prstGeom>
          <a:gradFill flip="none" rotWithShape="1">
            <a:gsLst>
              <a:gs pos="0">
                <a:schemeClr val="accent1"/>
              </a:gs>
              <a:gs pos="63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4" name="Freeform: Shape 13">
            <a:extLst>
              <a:ext uri="{FF2B5EF4-FFF2-40B4-BE49-F238E27FC236}">
                <a16:creationId xmlns:a16="http://schemas.microsoft.com/office/drawing/2014/main" id="{C6A53122-E18E-413B-974E-D3CAD46C9444}"/>
              </a:ext>
            </a:extLst>
          </p:cNvPr>
          <p:cNvSpPr/>
          <p:nvPr userDrawn="1"/>
        </p:nvSpPr>
        <p:spPr>
          <a:xfrm>
            <a:off x="11176001" y="4343402"/>
            <a:ext cx="1018295" cy="1311275"/>
          </a:xfrm>
          <a:custGeom>
            <a:avLst/>
            <a:gdLst>
              <a:gd name="connsiteX0" fmla="*/ 1233715 w 1248229"/>
              <a:gd name="connsiteY0" fmla="*/ 1799771 h 1799771"/>
              <a:gd name="connsiteX1" fmla="*/ 0 w 1248229"/>
              <a:gd name="connsiteY1" fmla="*/ 1799771 h 1799771"/>
              <a:gd name="connsiteX2" fmla="*/ 1248229 w 1248229"/>
              <a:gd name="connsiteY2" fmla="*/ 0 h 1799771"/>
              <a:gd name="connsiteX3" fmla="*/ 1233715 w 1248229"/>
              <a:gd name="connsiteY3" fmla="*/ 1799771 h 1799771"/>
              <a:gd name="connsiteX0" fmla="*/ 1250679 w 1250679"/>
              <a:gd name="connsiteY0" fmla="*/ 1799771 h 1799771"/>
              <a:gd name="connsiteX1" fmla="*/ 0 w 1250679"/>
              <a:gd name="connsiteY1" fmla="*/ 1799771 h 1799771"/>
              <a:gd name="connsiteX2" fmla="*/ 1248229 w 1250679"/>
              <a:gd name="connsiteY2" fmla="*/ 0 h 1799771"/>
              <a:gd name="connsiteX3" fmla="*/ 1250679 w 1250679"/>
              <a:gd name="connsiteY3" fmla="*/ 1799771 h 1799771"/>
            </a:gdLst>
            <a:ahLst/>
            <a:cxnLst>
              <a:cxn ang="0">
                <a:pos x="connsiteX0" y="connsiteY0"/>
              </a:cxn>
              <a:cxn ang="0">
                <a:pos x="connsiteX1" y="connsiteY1"/>
              </a:cxn>
              <a:cxn ang="0">
                <a:pos x="connsiteX2" y="connsiteY2"/>
              </a:cxn>
              <a:cxn ang="0">
                <a:pos x="connsiteX3" y="connsiteY3"/>
              </a:cxn>
            </a:cxnLst>
            <a:rect l="l" t="t" r="r" b="b"/>
            <a:pathLst>
              <a:path w="1250679" h="1799771">
                <a:moveTo>
                  <a:pt x="1250679" y="1799771"/>
                </a:moveTo>
                <a:lnTo>
                  <a:pt x="0" y="1799771"/>
                </a:lnTo>
                <a:lnTo>
                  <a:pt x="1248229" y="0"/>
                </a:lnTo>
                <a:cubicBezTo>
                  <a:pt x="1249046" y="599924"/>
                  <a:pt x="1249862" y="1199847"/>
                  <a:pt x="1250679" y="1799771"/>
                </a:cubicBezTo>
                <a:close/>
              </a:path>
            </a:pathLst>
          </a:custGeom>
          <a:solidFill>
            <a:srgbClr val="A5C8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6784977" cy="4416425"/>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a:t>Klik op het pictogram om een afbeelding in te voegen
</a:t>
            </a:r>
          </a:p>
        </p:txBody>
      </p:sp>
      <p:grpSp>
        <p:nvGrpSpPr>
          <p:cNvPr id="2" name="Group 1">
            <a:extLst>
              <a:ext uri="{FF2B5EF4-FFF2-40B4-BE49-F238E27FC236}">
                <a16:creationId xmlns:a16="http://schemas.microsoft.com/office/drawing/2014/main" id="{7D3F8092-4AE1-4C16-87A7-EC5F55D3042A}"/>
              </a:ext>
            </a:extLst>
          </p:cNvPr>
          <p:cNvGrpSpPr/>
          <p:nvPr userDrawn="1"/>
        </p:nvGrpSpPr>
        <p:grpSpPr>
          <a:xfrm>
            <a:off x="7840664" y="1244282"/>
            <a:ext cx="3183281" cy="4410393"/>
            <a:chOff x="-9525" y="-9527"/>
            <a:chExt cx="4951518" cy="6877051"/>
          </a:xfrm>
        </p:grpSpPr>
        <p:sp>
          <p:nvSpPr>
            <p:cNvPr id="12" name="Freeform: Shape 11">
              <a:extLst>
                <a:ext uri="{FF2B5EF4-FFF2-40B4-BE49-F238E27FC236}">
                  <a16:creationId xmlns:a16="http://schemas.microsoft.com/office/drawing/2014/main" id="{A5102F1D-0542-4FCB-8F02-BD249953FC53}"/>
                </a:ext>
              </a:extLst>
            </p:cNvPr>
            <p:cNvSpPr/>
            <p:nvPr userDrawn="1"/>
          </p:nvSpPr>
          <p:spPr>
            <a:xfrm>
              <a:off x="-9525" y="-9527"/>
              <a:ext cx="4286250"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3" name="Freeform: Shape 12">
              <a:extLst>
                <a:ext uri="{FF2B5EF4-FFF2-40B4-BE49-F238E27FC236}">
                  <a16:creationId xmlns:a16="http://schemas.microsoft.com/office/drawing/2014/main" id="{AAE48201-1025-45C7-BAE3-1E134883177D}"/>
                </a:ext>
              </a:extLst>
            </p:cNvPr>
            <p:cNvSpPr/>
            <p:nvPr userDrawn="1"/>
          </p:nvSpPr>
          <p:spPr>
            <a:xfrm>
              <a:off x="2916767" y="5740663"/>
              <a:ext cx="2025226"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grpSp>
      <p:sp>
        <p:nvSpPr>
          <p:cNvPr id="19" name="Text Placeholder 18">
            <a:extLst>
              <a:ext uri="{FF2B5EF4-FFF2-40B4-BE49-F238E27FC236}">
                <a16:creationId xmlns:a16="http://schemas.microsoft.com/office/drawing/2014/main" id="{766530C3-4A09-4A28-9D47-83C0CA7CBD72}"/>
              </a:ext>
            </a:extLst>
          </p:cNvPr>
          <p:cNvSpPr>
            <a:spLocks noGrp="1"/>
          </p:cNvSpPr>
          <p:nvPr>
            <p:ph type="body" sz="quarter" idx="11" hasCustomPrompt="1"/>
          </p:nvPr>
        </p:nvSpPr>
        <p:spPr>
          <a:xfrm>
            <a:off x="8085138" y="1524002"/>
            <a:ext cx="3700463" cy="4091305"/>
          </a:xfrm>
          <a:prstGeom prst="rect">
            <a:avLst/>
          </a:prstGeom>
        </p:spPr>
        <p:txBody>
          <a:bodyPr/>
          <a:lstStyle>
            <a:lvl1pPr marL="0" indent="0">
              <a:buNone/>
              <a:defRPr sz="1050">
                <a:solidFill>
                  <a:schemeClr val="bg1"/>
                </a:solidFill>
              </a:defRPr>
            </a:lvl1pPr>
            <a:lvl2pPr marL="342900" indent="0">
              <a:buNone/>
              <a:defRPr sz="900">
                <a:solidFill>
                  <a:schemeClr val="bg1"/>
                </a:solidFill>
              </a:defRPr>
            </a:lvl2pPr>
            <a:lvl3pPr marL="685800" indent="0">
              <a:buNone/>
              <a:defRPr sz="825">
                <a:solidFill>
                  <a:schemeClr val="bg1"/>
                </a:solidFill>
              </a:defRPr>
            </a:lvl3pPr>
            <a:lvl4pPr marL="1028700" indent="0">
              <a:buNone/>
              <a:defRPr sz="788">
                <a:solidFill>
                  <a:schemeClr val="bg1"/>
                </a:solidFill>
              </a:defRPr>
            </a:lvl4pPr>
            <a:lvl5pPr marL="1371600" indent="0">
              <a:buNone/>
              <a:defRPr sz="788">
                <a:solidFill>
                  <a:schemeClr val="bg1"/>
                </a:solidFill>
              </a:defRPr>
            </a:lvl5pPr>
          </a:lstStyle>
          <a:p>
            <a:pPr lvl="0"/>
            <a:r>
              <a:rPr lang="nl-NL" noProof="0" dirty="0"/>
              <a:t>Plaats hier uw tekst</a:t>
            </a:r>
            <a:r>
              <a:rPr lang="en-GB" noProof="0" dirty="0"/>
              <a:t>
</a:t>
            </a:r>
          </a:p>
        </p:txBody>
      </p:sp>
      <p:sp>
        <p:nvSpPr>
          <p:cNvPr id="21" name="Rechthoek 6">
            <a:extLst>
              <a:ext uri="{FF2B5EF4-FFF2-40B4-BE49-F238E27FC236}">
                <a16:creationId xmlns:a16="http://schemas.microsoft.com/office/drawing/2014/main" id="{82928A70-FEFE-4163-ABDB-A78909E0EF28}"/>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3828172001"/>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F677FC-E07D-426E-AEE9-09BB9B1B7947}"/>
              </a:ext>
            </a:extLst>
          </p:cNvPr>
          <p:cNvGraphicFramePr>
            <a:graphicFrameLocks noChangeAspect="1"/>
          </p:cNvGraphicFramePr>
          <p:nvPr userDrawn="1">
            <p:custDataLst>
              <p:tags r:id="rId1"/>
            </p:custDataLst>
            <p:extLst>
              <p:ext uri="{D42A27DB-BD31-4B8C-83A1-F6EECF244321}">
                <p14:modId xmlns:p14="http://schemas.microsoft.com/office/powerpoint/2010/main" val="20377534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34F677FC-E07D-426E-AEE9-09BB9B1B79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F8E8013-F649-4BBA-B7DC-6DE1E7273FCD}"/>
              </a:ext>
            </a:extLst>
          </p:cNvPr>
          <p:cNvSpPr/>
          <p:nvPr userDrawn="1"/>
        </p:nvSpPr>
        <p:spPr>
          <a:xfrm>
            <a:off x="1055688" y="6256212"/>
            <a:ext cx="9871868" cy="6017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9" name="Freeform 13">
            <a:extLst>
              <a:ext uri="{FF2B5EF4-FFF2-40B4-BE49-F238E27FC236}">
                <a16:creationId xmlns:a16="http://schemas.microsoft.com/office/drawing/2014/main" id="{9AFF051C-D5DF-42DA-92A1-23F95FD19F1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11136313" cy="5022726"/>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dirty="0"/>
              <a:t>Klik op het pictogram om een afbeelding in te voegen
</a:t>
            </a:r>
          </a:p>
        </p:txBody>
      </p:sp>
      <p:sp>
        <p:nvSpPr>
          <p:cNvPr id="5" name="Text Placeholder 4">
            <a:extLst>
              <a:ext uri="{FF2B5EF4-FFF2-40B4-BE49-F238E27FC236}">
                <a16:creationId xmlns:a16="http://schemas.microsoft.com/office/drawing/2014/main" id="{3595E803-D9D6-4C73-BAED-8D75C8F0931A}"/>
              </a:ext>
            </a:extLst>
          </p:cNvPr>
          <p:cNvSpPr>
            <a:spLocks noGrp="1"/>
          </p:cNvSpPr>
          <p:nvPr userDrawn="1">
            <p:ph type="body" sz="quarter" idx="11" hasCustomPrompt="1"/>
          </p:nvPr>
        </p:nvSpPr>
        <p:spPr>
          <a:xfrm>
            <a:off x="1264444" y="6372956"/>
            <a:ext cx="8539957" cy="368300"/>
          </a:xfrm>
          <a:prstGeom prst="rect">
            <a:avLst/>
          </a:prstGeom>
        </p:spPr>
        <p:txBody>
          <a:bodyPr anchor="ctr" anchorCtr="0"/>
          <a:lstStyle>
            <a:lvl1pPr marL="0" indent="0" rtl="0">
              <a:buNone/>
              <a:defRPr lang="nl-NL" sz="900" b="0" kern="1200" noProof="0" dirty="0" smtClean="0">
                <a:solidFill>
                  <a:schemeClr val="tx1"/>
                </a:solidFill>
                <a:latin typeface="+mn-lt"/>
                <a:ea typeface="+mn-ea"/>
                <a:cs typeface="+mn-cs"/>
              </a:defRPr>
            </a:lvl1pPr>
            <a:lvl2pPr marL="342900" indent="0">
              <a:buNone/>
              <a:defRPr/>
            </a:lvl2pPr>
          </a:lstStyle>
          <a:p>
            <a:pPr lvl="0"/>
            <a:r>
              <a:rPr lang="nl-NL" noProof="0" dirty="0"/>
              <a:t>Vul hier een bijschrift in</a:t>
            </a:r>
          </a:p>
        </p:txBody>
      </p:sp>
      <p:sp>
        <p:nvSpPr>
          <p:cNvPr id="14" name="Rechthoek 6">
            <a:extLst>
              <a:ext uri="{FF2B5EF4-FFF2-40B4-BE49-F238E27FC236}">
                <a16:creationId xmlns:a16="http://schemas.microsoft.com/office/drawing/2014/main" id="{33645031-9916-4D91-89D3-08FF6AB4462D}"/>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260897044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DCCCC44-E061-41A1-984A-C2CADA70991A}"/>
              </a:ext>
            </a:extLst>
          </p:cNvPr>
          <p:cNvGraphicFramePr>
            <a:graphicFrameLocks noChangeAspect="1"/>
          </p:cNvGraphicFramePr>
          <p:nvPr userDrawn="1">
            <p:custDataLst>
              <p:tags r:id="rId1"/>
            </p:custDataLst>
            <p:extLst>
              <p:ext uri="{D42A27DB-BD31-4B8C-83A1-F6EECF244321}">
                <p14:modId xmlns:p14="http://schemas.microsoft.com/office/powerpoint/2010/main" val="42915722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DCCCC44-E061-41A1-984A-C2CADA70991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ABF7B0A2-A7F9-494E-B31A-F60B8DD5B1E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Tijdelijke aanduiding voor afbeelding 9">
            <a:extLst>
              <a:ext uri="{FF2B5EF4-FFF2-40B4-BE49-F238E27FC236}">
                <a16:creationId xmlns:a16="http://schemas.microsoft.com/office/drawing/2014/main" id="{B35ADB30-8D3F-46F7-ACAE-3E6E4B7DCDD1}"/>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256199 h 6858000"/>
              <a:gd name="connsiteX3" fmla="*/ 10909956 w 12192000"/>
              <a:gd name="connsiteY3" fmla="*/ 6253810 h 6858000"/>
              <a:gd name="connsiteX4" fmla="*/ 10525907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6256199"/>
                </a:lnTo>
                <a:lnTo>
                  <a:pt x="10909956" y="6253810"/>
                </a:lnTo>
                <a:lnTo>
                  <a:pt x="10525907" y="6858000"/>
                </a:lnTo>
                <a:lnTo>
                  <a:pt x="0" y="6858000"/>
                </a:lnTo>
                <a:close/>
              </a:path>
            </a:pathLst>
          </a:custGeom>
          <a:pattFill prst="ltUpDiag">
            <a:fgClr>
              <a:schemeClr val="accent5"/>
            </a:fgClr>
            <a:bgClr>
              <a:schemeClr val="bg1"/>
            </a:bgClr>
          </a:pattFill>
        </p:spPr>
        <p:txBody>
          <a:bodyPr wrap="square">
            <a:noAutofit/>
          </a:bodyPr>
          <a:lstStyle>
            <a:lvl1pPr marL="171450" indent="-171450" algn="ctr" defTabSz="685800" rtl="0" eaLnBrk="1" latinLnBrk="0" hangingPunct="1">
              <a:lnSpc>
                <a:spcPct val="100000"/>
              </a:lnSpc>
              <a:spcBef>
                <a:spcPts val="0"/>
              </a:spcBef>
              <a:buFont typeface="Arial" panose="020B0604020202020204" pitchFamily="34" charset="0"/>
              <a:buNone/>
              <a:defRPr lang="nl-NL" sz="1350" b="0" kern="1200" dirty="0" smtClean="0">
                <a:solidFill>
                  <a:schemeClr val="tx1"/>
                </a:solidFill>
                <a:latin typeface="+mn-lt"/>
                <a:ea typeface="+mn-ea"/>
                <a:cs typeface="+mn-cs"/>
              </a:defRPr>
            </a:lvl1pPr>
          </a:lstStyle>
          <a:p>
            <a:pPr marL="171450" lvl="0" indent="-171450" algn="ctr" defTabSz="685800" rtl="0" eaLnBrk="1" latinLnBrk="0" hangingPunct="1">
              <a:lnSpc>
                <a:spcPct val="100000"/>
              </a:lnSpc>
              <a:spcBef>
                <a:spcPts val="0"/>
              </a:spcBef>
              <a:buFont typeface="Arial" panose="020B0604020202020204" pitchFamily="34" charset="0"/>
              <a:buNone/>
            </a:pPr>
            <a:r>
              <a:rPr lang="nl-NL" noProof="0"/>
              <a:t>Klik op het pictogram om een afbeelding in te voegen 
</a:t>
            </a:r>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rtl="0">
              <a:defRPr sz="2800" b="1">
                <a:solidFill>
                  <a:schemeClr val="accent1"/>
                </a:solidFill>
              </a:defRPr>
            </a:lvl1pPr>
          </a:lstStyle>
          <a:p>
            <a:r>
              <a:rPr lang="nl-NL" noProof="0"/>
              <a:t>Titel
</a:t>
            </a:r>
          </a:p>
        </p:txBody>
      </p:sp>
    </p:spTree>
    <p:extLst>
      <p:ext uri="{BB962C8B-B14F-4D97-AF65-F5344CB8AC3E}">
        <p14:creationId xmlns:p14="http://schemas.microsoft.com/office/powerpoint/2010/main" val="3036247042"/>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amp;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6D42D8C-433E-40E8-8CF5-53D281F264D1}"/>
              </a:ext>
            </a:extLst>
          </p:cNvPr>
          <p:cNvGraphicFramePr>
            <a:graphicFrameLocks noChangeAspect="1"/>
          </p:cNvGraphicFramePr>
          <p:nvPr userDrawn="1">
            <p:custDataLst>
              <p:tags r:id="rId1"/>
            </p:custDataLst>
            <p:extLst>
              <p:ext uri="{D42A27DB-BD31-4B8C-83A1-F6EECF244321}">
                <p14:modId xmlns:p14="http://schemas.microsoft.com/office/powerpoint/2010/main" val="341066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6D42D8C-433E-40E8-8CF5-53D281F264D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5" name="Freeform 13">
            <a:extLst>
              <a:ext uri="{FF2B5EF4-FFF2-40B4-BE49-F238E27FC236}">
                <a16:creationId xmlns:a16="http://schemas.microsoft.com/office/drawing/2014/main" id="{3E9546D4-32C9-49C3-BED5-28D320FFD9B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77628" cy="601788"/>
          </a:xfrm>
          <a:prstGeom prst="rect">
            <a:avLst/>
          </a:prstGeom>
        </p:spPr>
        <p:txBody>
          <a:bodyPr vert="horz" lIns="0"/>
          <a:lstStyle>
            <a:lvl1pPr rtl="0">
              <a:defRPr sz="2800" b="1">
                <a:solidFill>
                  <a:schemeClr val="accent1"/>
                </a:solidFill>
              </a:defRPr>
            </a:lvl1pPr>
          </a:lstStyle>
          <a:p>
            <a:r>
              <a:rPr lang="nl-NL" noProof="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30788"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5951538" y="0"/>
            <a:ext cx="6240462" cy="6256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een afbeelding in te voegen
</a:t>
            </a:r>
          </a:p>
        </p:txBody>
      </p:sp>
    </p:spTree>
    <p:extLst>
      <p:ext uri="{BB962C8B-B14F-4D97-AF65-F5344CB8AC3E}">
        <p14:creationId xmlns:p14="http://schemas.microsoft.com/office/powerpoint/2010/main" val="89346634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photo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D740A68-F92A-46DC-B1A3-797A53D8FE0B}"/>
              </a:ext>
            </a:extLst>
          </p:cNvPr>
          <p:cNvGraphicFramePr>
            <a:graphicFrameLocks noChangeAspect="1"/>
          </p:cNvGraphicFramePr>
          <p:nvPr userDrawn="1">
            <p:custDataLst>
              <p:tags r:id="rId1"/>
            </p:custDataLst>
            <p:extLst>
              <p:ext uri="{D42A27DB-BD31-4B8C-83A1-F6EECF244321}">
                <p14:modId xmlns:p14="http://schemas.microsoft.com/office/powerpoint/2010/main" val="11895649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D740A68-F92A-46DC-B1A3-797A53D8FE0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0" name="Freeform 13">
            <a:extLst>
              <a:ext uri="{FF2B5EF4-FFF2-40B4-BE49-F238E27FC236}">
                <a16:creationId xmlns:a16="http://schemas.microsoft.com/office/drawing/2014/main" id="{DF91A949-CD6E-48A1-BAEA-01FC493920E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16386"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40312"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9144000" y="3429000"/>
            <a:ext cx="3048000"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5" name="Tijdelijke aanduiding voor afbeelding 15">
            <a:extLst>
              <a:ext uri="{FF2B5EF4-FFF2-40B4-BE49-F238E27FC236}">
                <a16:creationId xmlns:a16="http://schemas.microsoft.com/office/drawing/2014/main" id="{6FECD62A-9168-46F4-A58B-55FFB7C15104}"/>
              </a:ext>
            </a:extLst>
          </p:cNvPr>
          <p:cNvSpPr>
            <a:spLocks noGrp="1"/>
          </p:cNvSpPr>
          <p:nvPr>
            <p:ph type="pic" sz="quarter" idx="15" hasCustomPrompt="1"/>
          </p:nvPr>
        </p:nvSpPr>
        <p:spPr>
          <a:xfrm>
            <a:off x="5951538" y="3429000"/>
            <a:ext cx="3192462"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7" name="Tijdelijke aanduiding voor afbeelding 15">
            <a:extLst>
              <a:ext uri="{FF2B5EF4-FFF2-40B4-BE49-F238E27FC236}">
                <a16:creationId xmlns:a16="http://schemas.microsoft.com/office/drawing/2014/main" id="{71E06B05-8025-4E8D-852B-CD13D3ACD214}"/>
              </a:ext>
            </a:extLst>
          </p:cNvPr>
          <p:cNvSpPr>
            <a:spLocks noGrp="1"/>
          </p:cNvSpPr>
          <p:nvPr>
            <p:ph type="pic" sz="quarter" idx="16" hasCustomPrompt="1"/>
          </p:nvPr>
        </p:nvSpPr>
        <p:spPr>
          <a:xfrm>
            <a:off x="5951539" y="0"/>
            <a:ext cx="6240460" cy="3428996"/>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a:t>
            </a:r>
            <a:r>
              <a:rPr lang="en-GB" noProof="0" dirty="0"/>
              <a:t>
</a:t>
            </a:r>
          </a:p>
        </p:txBody>
      </p:sp>
    </p:spTree>
    <p:extLst>
      <p:ext uri="{BB962C8B-B14F-4D97-AF65-F5344CB8AC3E}">
        <p14:creationId xmlns:p14="http://schemas.microsoft.com/office/powerpoint/2010/main" val="39879989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5760" userDrawn="1">
          <p15:clr>
            <a:srgbClr val="FBAE40"/>
          </p15:clr>
        </p15:guide>
        <p15:guide id="4" orient="horz" pos="3929" userDrawn="1">
          <p15:clr>
            <a:srgbClr val="FBAE40"/>
          </p15:clr>
        </p15:guide>
        <p15:guide id="5" pos="3840" userDrawn="1">
          <p15:clr>
            <a:srgbClr val="FBAE40"/>
          </p15:clr>
        </p15:guide>
        <p15:guide id="6" orient="horz" pos="2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split - green">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F3565DE-939A-49AB-AA1A-A5B02FB3B7C5}"/>
              </a:ext>
            </a:extLst>
          </p:cNvPr>
          <p:cNvGraphicFramePr>
            <a:graphicFrameLocks noChangeAspect="1"/>
          </p:cNvGraphicFramePr>
          <p:nvPr userDrawn="1">
            <p:custDataLst>
              <p:tags r:id="rId1"/>
            </p:custDataLst>
            <p:extLst>
              <p:ext uri="{D42A27DB-BD31-4B8C-83A1-F6EECF244321}">
                <p14:modId xmlns:p14="http://schemas.microsoft.com/office/powerpoint/2010/main" val="3927182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F3565DE-939A-49AB-AA1A-A5B02FB3B7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C26A165B-CD53-47C3-8E9B-68311AFA992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r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1999"/>
            <a:ext cx="5077628"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6096000" y="1825200"/>
            <a:ext cx="4430184"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1999"/>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
</a:t>
            </a:r>
          </a:p>
        </p:txBody>
      </p:sp>
      <p:sp>
        <p:nvSpPr>
          <p:cNvPr id="12" name="Vrije vorm: vorm 11">
            <a:extLst>
              <a:ext uri="{FF2B5EF4-FFF2-40B4-BE49-F238E27FC236}">
                <a16:creationId xmlns:a16="http://schemas.microsoft.com/office/drawing/2014/main" id="{B2864AB1-9C58-4293-93C7-C2B1FA839A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7314850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enari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84CC593-FA95-46AF-A71D-BC9B0B6DA2D8}"/>
              </a:ext>
            </a:extLst>
          </p:cNvPr>
          <p:cNvGraphicFramePr>
            <a:graphicFrameLocks noChangeAspect="1"/>
          </p:cNvGraphicFramePr>
          <p:nvPr userDrawn="1">
            <p:custDataLst>
              <p:tags r:id="rId1"/>
            </p:custDataLst>
            <p:extLst>
              <p:ext uri="{D42A27DB-BD31-4B8C-83A1-F6EECF244321}">
                <p14:modId xmlns:p14="http://schemas.microsoft.com/office/powerpoint/2010/main" val="3423649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84CC593-FA95-46AF-A71D-BC9B0B6DA2D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5" name="Freeform 13">
            <a:extLst>
              <a:ext uri="{FF2B5EF4-FFF2-40B4-BE49-F238E27FC236}">
                <a16:creationId xmlns:a16="http://schemas.microsoft.com/office/drawing/2014/main" id="{5A85FA0D-F797-4B60-B9A3-DD3DB3ED2BAC}"/>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5025912"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2000"/>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1" name="Tijdelijke aanduiding voor afbeelding 12">
            <a:extLst>
              <a:ext uri="{FF2B5EF4-FFF2-40B4-BE49-F238E27FC236}">
                <a16:creationId xmlns:a16="http://schemas.microsoft.com/office/drawing/2014/main" id="{0386E4FE-26BD-4E84-BC4E-72E5927F07B0}"/>
              </a:ext>
            </a:extLst>
          </p:cNvPr>
          <p:cNvSpPr>
            <a:spLocks noGrp="1"/>
          </p:cNvSpPr>
          <p:nvPr>
            <p:ph type="pic" sz="quarter" idx="14" hasCustomPrompt="1"/>
          </p:nvPr>
        </p:nvSpPr>
        <p:spPr>
          <a:xfrm>
            <a:off x="6211712"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2" name="Tijdelijke aanduiding voor afbeelding 12">
            <a:extLst>
              <a:ext uri="{FF2B5EF4-FFF2-40B4-BE49-F238E27FC236}">
                <a16:creationId xmlns:a16="http://schemas.microsoft.com/office/drawing/2014/main" id="{745C78AD-D7E5-4344-A34A-5E951E43412E}"/>
              </a:ext>
            </a:extLst>
          </p:cNvPr>
          <p:cNvSpPr>
            <a:spLocks noGrp="1"/>
          </p:cNvSpPr>
          <p:nvPr>
            <p:ph type="pic" sz="quarter" idx="15" hasCustomPrompt="1"/>
          </p:nvPr>
        </p:nvSpPr>
        <p:spPr>
          <a:xfrm>
            <a:off x="771152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3" name="Tijdelijke aanduiding voor afbeelding 12">
            <a:extLst>
              <a:ext uri="{FF2B5EF4-FFF2-40B4-BE49-F238E27FC236}">
                <a16:creationId xmlns:a16="http://schemas.microsoft.com/office/drawing/2014/main" id="{923B5C63-FD90-40F5-9E01-C1D303D1EFEC}"/>
              </a:ext>
            </a:extLst>
          </p:cNvPr>
          <p:cNvSpPr>
            <a:spLocks noGrp="1"/>
          </p:cNvSpPr>
          <p:nvPr>
            <p:ph type="pic" sz="quarter" idx="16" hasCustomPrompt="1"/>
          </p:nvPr>
        </p:nvSpPr>
        <p:spPr>
          <a:xfrm>
            <a:off x="921133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4" name="Tijdelijke aanduiding voor afbeelding 12">
            <a:extLst>
              <a:ext uri="{FF2B5EF4-FFF2-40B4-BE49-F238E27FC236}">
                <a16:creationId xmlns:a16="http://schemas.microsoft.com/office/drawing/2014/main" id="{0676AE98-560E-4CE0-875E-70EE80498F7E}"/>
              </a:ext>
            </a:extLst>
          </p:cNvPr>
          <p:cNvSpPr>
            <a:spLocks noGrp="1"/>
          </p:cNvSpPr>
          <p:nvPr>
            <p:ph type="pic" sz="quarter" idx="17" hasCustomPrompt="1"/>
          </p:nvPr>
        </p:nvSpPr>
        <p:spPr>
          <a:xfrm>
            <a:off x="6888440"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6" name="Tijdelijke aanduiding voor afbeelding 12">
            <a:extLst>
              <a:ext uri="{FF2B5EF4-FFF2-40B4-BE49-F238E27FC236}">
                <a16:creationId xmlns:a16="http://schemas.microsoft.com/office/drawing/2014/main" id="{96E151C5-C073-46DB-9771-F71A1D9EB007}"/>
              </a:ext>
            </a:extLst>
          </p:cNvPr>
          <p:cNvSpPr>
            <a:spLocks noGrp="1"/>
          </p:cNvSpPr>
          <p:nvPr>
            <p:ph type="pic" sz="quarter" idx="18" hasCustomPrompt="1"/>
          </p:nvPr>
        </p:nvSpPr>
        <p:spPr>
          <a:xfrm>
            <a:off x="8388247"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7" name="Tijdelijke aanduiding voor tekst 21">
            <a:extLst>
              <a:ext uri="{FF2B5EF4-FFF2-40B4-BE49-F238E27FC236}">
                <a16:creationId xmlns:a16="http://schemas.microsoft.com/office/drawing/2014/main" id="{82B22842-D38D-47E3-BE3E-B55AF299DFB5}"/>
              </a:ext>
            </a:extLst>
          </p:cNvPr>
          <p:cNvSpPr>
            <a:spLocks noGrp="1"/>
          </p:cNvSpPr>
          <p:nvPr>
            <p:ph type="body" sz="quarter" idx="19" hasCustomPrompt="1"/>
          </p:nvPr>
        </p:nvSpPr>
        <p:spPr>
          <a:xfrm>
            <a:off x="6211712"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8" name="Tijdelijke aanduiding voor tekst 21">
            <a:extLst>
              <a:ext uri="{FF2B5EF4-FFF2-40B4-BE49-F238E27FC236}">
                <a16:creationId xmlns:a16="http://schemas.microsoft.com/office/drawing/2014/main" id="{D3AC0486-2D19-462C-90B0-E5126952A61C}"/>
              </a:ext>
            </a:extLst>
          </p:cNvPr>
          <p:cNvSpPr>
            <a:spLocks noGrp="1"/>
          </p:cNvSpPr>
          <p:nvPr>
            <p:ph type="body" sz="quarter" idx="20" hasCustomPrompt="1"/>
          </p:nvPr>
        </p:nvSpPr>
        <p:spPr>
          <a:xfrm>
            <a:off x="7711521"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9" name="Tijdelijke aanduiding voor tekst 21">
            <a:extLst>
              <a:ext uri="{FF2B5EF4-FFF2-40B4-BE49-F238E27FC236}">
                <a16:creationId xmlns:a16="http://schemas.microsoft.com/office/drawing/2014/main" id="{D73A32CE-9E95-46BB-88C1-BE2ED62CBBE3}"/>
              </a:ext>
            </a:extLst>
          </p:cNvPr>
          <p:cNvSpPr>
            <a:spLocks noGrp="1"/>
          </p:cNvSpPr>
          <p:nvPr>
            <p:ph type="body" sz="quarter" idx="21" hasCustomPrompt="1"/>
          </p:nvPr>
        </p:nvSpPr>
        <p:spPr>
          <a:xfrm>
            <a:off x="9211331" y="34659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0" name="Tijdelijke aanduiding voor tekst 21">
            <a:extLst>
              <a:ext uri="{FF2B5EF4-FFF2-40B4-BE49-F238E27FC236}">
                <a16:creationId xmlns:a16="http://schemas.microsoft.com/office/drawing/2014/main" id="{7F4F5C41-7FE5-4A6D-8C37-55760DBFA3AA}"/>
              </a:ext>
            </a:extLst>
          </p:cNvPr>
          <p:cNvSpPr>
            <a:spLocks noGrp="1"/>
          </p:cNvSpPr>
          <p:nvPr>
            <p:ph type="body" sz="quarter" idx="22" hasCustomPrompt="1"/>
          </p:nvPr>
        </p:nvSpPr>
        <p:spPr>
          <a:xfrm>
            <a:off x="6888440"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1" name="Tijdelijke aanduiding voor tekst 21">
            <a:extLst>
              <a:ext uri="{FF2B5EF4-FFF2-40B4-BE49-F238E27FC236}">
                <a16:creationId xmlns:a16="http://schemas.microsoft.com/office/drawing/2014/main" id="{49B4C73A-2A39-495E-8BBA-2C994D7A5024}"/>
              </a:ext>
            </a:extLst>
          </p:cNvPr>
          <p:cNvSpPr>
            <a:spLocks noGrp="1"/>
          </p:cNvSpPr>
          <p:nvPr>
            <p:ph type="body" sz="quarter" idx="23" hasCustomPrompt="1"/>
          </p:nvPr>
        </p:nvSpPr>
        <p:spPr>
          <a:xfrm>
            <a:off x="8388247"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3" name="Vrije vorm: vorm 22">
            <a:extLst>
              <a:ext uri="{FF2B5EF4-FFF2-40B4-BE49-F238E27FC236}">
                <a16:creationId xmlns:a16="http://schemas.microsoft.com/office/drawing/2014/main" id="{576D7B78-B516-43FE-B356-43F202CC16EC}"/>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982630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split - green righ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8989A-2CCD-428B-B391-3F55ADADEB4A}"/>
              </a:ext>
            </a:extLst>
          </p:cNvPr>
          <p:cNvGraphicFramePr>
            <a:graphicFrameLocks noChangeAspect="1"/>
          </p:cNvGraphicFramePr>
          <p:nvPr userDrawn="1">
            <p:custDataLst>
              <p:tags r:id="rId1"/>
            </p:custDataLst>
            <p:extLst>
              <p:ext uri="{D42A27DB-BD31-4B8C-83A1-F6EECF244321}">
                <p14:modId xmlns:p14="http://schemas.microsoft.com/office/powerpoint/2010/main" val="1000617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8989A-2CCD-428B-B391-3F55ADADEB4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D125CF1D-9849-4510-9A3A-B85F412730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4716463" cy="601788"/>
          </a:xfrm>
          <a:prstGeom prst="rect">
            <a:avLst/>
          </a:prstGeom>
        </p:spPr>
        <p:txBody>
          <a:bodyPr vert="horz" lIns="0"/>
          <a:lstStyle>
            <a:lvl1pPr rtl="0">
              <a:defRPr sz="2800" b="1">
                <a:solidFill>
                  <a:schemeClr val="accent1"/>
                </a:solidFill>
              </a:defRPr>
            </a:lvl1pPr>
          </a:lstStyle>
          <a:p>
            <a:r>
              <a:rPr lang="nl-NL" noProof="0" dirty="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6096001" y="1241999"/>
            <a:ext cx="4430184"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Vrije vorm: vorm 12">
            <a:extLst>
              <a:ext uri="{FF2B5EF4-FFF2-40B4-BE49-F238E27FC236}">
                <a16:creationId xmlns:a16="http://schemas.microsoft.com/office/drawing/2014/main" id="{8363B73B-DD18-4970-8A93-11B7E2A0A2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783014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mp; char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1C87287-C2E8-4C34-89BE-3D5BB17E26FF}"/>
              </a:ext>
            </a:extLst>
          </p:cNvPr>
          <p:cNvGraphicFramePr>
            <a:graphicFrameLocks noChangeAspect="1"/>
          </p:cNvGraphicFramePr>
          <p:nvPr userDrawn="1">
            <p:custDataLst>
              <p:tags r:id="rId1"/>
            </p:custDataLst>
            <p:extLst>
              <p:ext uri="{D42A27DB-BD31-4B8C-83A1-F6EECF244321}">
                <p14:modId xmlns:p14="http://schemas.microsoft.com/office/powerpoint/2010/main" val="41704973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1C87287-C2E8-4C34-89BE-3D5BB17E26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D2E19B5-82EC-41EB-8E7B-06C8498DCE58}"/>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71025"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9" y="1241999"/>
            <a:ext cx="4716461"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2"/>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1538" y="1241999"/>
            <a:ext cx="4574646"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46689969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26378856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B157B27-A8D6-4A30-BE71-FFC42122CE5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926019" y="691200"/>
            <a:ext cx="9599885" cy="601788"/>
          </a:xfrm>
          <a:prstGeom prst="rect">
            <a:avLst/>
          </a:prstGeom>
        </p:spPr>
        <p:txBody>
          <a:bodyPr vert="horz" lIns="0" tIns="46800"/>
          <a:lstStyle>
            <a:lvl1pPr rtl="0">
              <a:defRPr sz="2800" b="1">
                <a:solidFill>
                  <a:schemeClr val="accent1"/>
                </a:solidFill>
              </a:defRPr>
            </a:lvl1pPr>
          </a:lstStyle>
          <a:p>
            <a:r>
              <a:rPr lang="nl-NL" noProof="0" dirty="0"/>
              <a:t>Titel</a:t>
            </a:r>
          </a:p>
        </p:txBody>
      </p:sp>
    </p:spTree>
    <p:extLst>
      <p:ext uri="{BB962C8B-B14F-4D97-AF65-F5344CB8AC3E}">
        <p14:creationId xmlns:p14="http://schemas.microsoft.com/office/powerpoint/2010/main" val="276840965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0" userDrawn="1">
          <p15:clr>
            <a:srgbClr val="FBAE40"/>
          </p15:clr>
        </p15:guide>
        <p15:guide id="4" orient="horz" pos="3929" userDrawn="1">
          <p15:clr>
            <a:srgbClr val="FBAE40"/>
          </p15:clr>
        </p15:guide>
        <p15:guide id="5" orient="horz" pos="47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mp; chart lef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87B5B11-BE93-4024-99B6-ED4E079DA9AC}"/>
              </a:ext>
            </a:extLst>
          </p:cNvPr>
          <p:cNvGraphicFramePr>
            <a:graphicFrameLocks noChangeAspect="1"/>
          </p:cNvGraphicFramePr>
          <p:nvPr userDrawn="1">
            <p:custDataLst>
              <p:tags r:id="rId1"/>
            </p:custDataLst>
            <p:extLst>
              <p:ext uri="{D42A27DB-BD31-4B8C-83A1-F6EECF244321}">
                <p14:modId xmlns:p14="http://schemas.microsoft.com/office/powerpoint/2010/main" val="1567877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87B5B11-BE93-4024-99B6-ED4E079DA9A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6A1728F5-D029-4E6E-BF0D-34E81B7007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69437"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5951538" y="1241999"/>
            <a:ext cx="4574647"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471646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41942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en backgrou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BF51586-3AEC-4582-927B-99AA6C790B57}"/>
              </a:ext>
            </a:extLst>
          </p:cNvPr>
          <p:cNvGraphicFramePr>
            <a:graphicFrameLocks noChangeAspect="1"/>
          </p:cNvGraphicFramePr>
          <p:nvPr userDrawn="1">
            <p:custDataLst>
              <p:tags r:id="rId1"/>
            </p:custDataLst>
            <p:extLst>
              <p:ext uri="{D42A27DB-BD31-4B8C-83A1-F6EECF244321}">
                <p14:modId xmlns:p14="http://schemas.microsoft.com/office/powerpoint/2010/main" val="739415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BF51586-3AEC-4582-927B-99AA6C790B5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8D34D08C-7F33-4B8E-9BC7-CD57271031C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level</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408242877"/>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page">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E37AA34-C0DC-4C69-A1E9-F9BA0E518547}"/>
              </a:ext>
            </a:extLst>
          </p:cNvPr>
          <p:cNvGraphicFramePr>
            <a:graphicFrameLocks noChangeAspect="1"/>
          </p:cNvGraphicFramePr>
          <p:nvPr userDrawn="1">
            <p:custDataLst>
              <p:tags r:id="rId1"/>
            </p:custDataLst>
            <p:extLst>
              <p:ext uri="{D42A27DB-BD31-4B8C-83A1-F6EECF244321}">
                <p14:modId xmlns:p14="http://schemas.microsoft.com/office/powerpoint/2010/main" val="2394968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CE37AA34-C0DC-4C69-A1E9-F9BA0E5185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8" y="771412"/>
            <a:ext cx="12184856" cy="6095998"/>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 name="connsiteX0" fmla="*/ 0 w 12201525"/>
              <a:gd name="connsiteY0" fmla="*/ 0 h 5381237"/>
              <a:gd name="connsiteX1" fmla="*/ 12201525 w 12201525"/>
              <a:gd name="connsiteY1" fmla="*/ 5372319 h 5381237"/>
              <a:gd name="connsiteX2" fmla="*/ 0 w 12201525"/>
              <a:gd name="connsiteY2" fmla="*/ 5381237 h 5381237"/>
              <a:gd name="connsiteX3" fmla="*/ 0 w 12201525"/>
              <a:gd name="connsiteY3" fmla="*/ 0 h 5381237"/>
              <a:gd name="connsiteX0" fmla="*/ 0 w 12201525"/>
              <a:gd name="connsiteY0" fmla="*/ 0 h 5381237"/>
              <a:gd name="connsiteX1" fmla="*/ 11393177 w 12201525"/>
              <a:gd name="connsiteY1" fmla="*/ 5019039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381237"/>
              <a:gd name="connsiteX1" fmla="*/ 11378870 w 12201525"/>
              <a:gd name="connsiteY1" fmla="*/ 5036287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519217"/>
              <a:gd name="connsiteX1" fmla="*/ 11378870 w 12201525"/>
              <a:gd name="connsiteY1" fmla="*/ 5174267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07484 w 12201525"/>
              <a:gd name="connsiteY1" fmla="*/ 5174268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378870 w 12201525"/>
              <a:gd name="connsiteY1" fmla="*/ 5208764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83788 w 12201525"/>
              <a:gd name="connsiteY1" fmla="*/ 5200141 h 5519217"/>
              <a:gd name="connsiteX2" fmla="*/ 12201525 w 12201525"/>
              <a:gd name="connsiteY2" fmla="*/ 5510299 h 5519217"/>
              <a:gd name="connsiteX3" fmla="*/ 0 w 12201525"/>
              <a:gd name="connsiteY3" fmla="*/ 5519217 h 5519217"/>
              <a:gd name="connsiteX4" fmla="*/ 0 w 12201525"/>
              <a:gd name="connsiteY4" fmla="*/ 0 h 551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5519217">
                <a:moveTo>
                  <a:pt x="0" y="0"/>
                </a:moveTo>
                <a:lnTo>
                  <a:pt x="11483788" y="5200141"/>
                </a:lnTo>
                <a:lnTo>
                  <a:pt x="12201525" y="5510299"/>
                </a:lnTo>
                <a:lnTo>
                  <a:pt x="0" y="551921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1" y="-9525"/>
            <a:ext cx="12201526"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 name="connsiteX0" fmla="*/ 15875 w 12201525"/>
              <a:gd name="connsiteY0" fmla="*/ 701675 h 6862763"/>
              <a:gd name="connsiteX1" fmla="*/ 12196762 w 12201525"/>
              <a:gd name="connsiteY1" fmla="*/ 6862763 h 6862763"/>
              <a:gd name="connsiteX2" fmla="*/ 12201525 w 12201525"/>
              <a:gd name="connsiteY2" fmla="*/ 0 h 6862763"/>
              <a:gd name="connsiteX3" fmla="*/ 0 w 12201525"/>
              <a:gd name="connsiteY3" fmla="*/ 0 h 6862763"/>
              <a:gd name="connsiteX4" fmla="*/ 15875 w 12201525"/>
              <a:gd name="connsiteY4" fmla="*/ 701675 h 6862763"/>
              <a:gd name="connsiteX0" fmla="*/ 28575 w 12201525"/>
              <a:gd name="connsiteY0" fmla="*/ 625475 h 6862763"/>
              <a:gd name="connsiteX1" fmla="*/ 12196762 w 12201525"/>
              <a:gd name="connsiteY1" fmla="*/ 6862763 h 6862763"/>
              <a:gd name="connsiteX2" fmla="*/ 12201525 w 12201525"/>
              <a:gd name="connsiteY2" fmla="*/ 0 h 6862763"/>
              <a:gd name="connsiteX3" fmla="*/ 0 w 12201525"/>
              <a:gd name="connsiteY3" fmla="*/ 0 h 6862763"/>
              <a:gd name="connsiteX4" fmla="*/ 28575 w 12201525"/>
              <a:gd name="connsiteY4" fmla="*/ 6254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6862763">
                <a:moveTo>
                  <a:pt x="28575" y="625475"/>
                </a:moveTo>
                <a:cubicBezTo>
                  <a:pt x="4097337" y="2395538"/>
                  <a:pt x="8128000" y="5092700"/>
                  <a:pt x="12196762" y="6862763"/>
                </a:cubicBezTo>
                <a:cubicBezTo>
                  <a:pt x="12198350" y="4575175"/>
                  <a:pt x="12199937" y="2287588"/>
                  <a:pt x="12201525" y="0"/>
                </a:cubicBezTo>
                <a:lnTo>
                  <a:pt x="0" y="0"/>
                </a:lnTo>
                <a:cubicBezTo>
                  <a:pt x="1058" y="305858"/>
                  <a:pt x="27517" y="319617"/>
                  <a:pt x="28575" y="625475"/>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48711" y="3143393"/>
            <a:ext cx="285416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55965 w 2873217"/>
              <a:gd name="connsiteY2" fmla="*/ 3622532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17865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2628 w 2873217"/>
              <a:gd name="connsiteY2" fmla="*/ 3608244 h 3714150"/>
              <a:gd name="connsiteX3" fmla="*/ 0 w 2873217"/>
              <a:gd name="connsiteY3" fmla="*/ 2357001 h 3714150"/>
              <a:gd name="connsiteX4" fmla="*/ 2872606 w 2873217"/>
              <a:gd name="connsiteY4" fmla="*/ 0 h 3714150"/>
              <a:gd name="connsiteX0" fmla="*/ 2853556 w 2854167"/>
              <a:gd name="connsiteY0" fmla="*/ 0 h 3714150"/>
              <a:gd name="connsiteX1" fmla="*/ 2853556 w 2854167"/>
              <a:gd name="connsiteY1" fmla="*/ 3714150 h 3714150"/>
              <a:gd name="connsiteX2" fmla="*/ 2603578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55953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67" h="3714150">
                <a:moveTo>
                  <a:pt x="2853556" y="0"/>
                </a:moveTo>
                <a:cubicBezTo>
                  <a:pt x="2851439" y="1238050"/>
                  <a:pt x="2855673" y="2476100"/>
                  <a:pt x="2853556" y="3714150"/>
                </a:cubicBezTo>
                <a:lnTo>
                  <a:pt x="2532141" y="3605863"/>
                </a:lnTo>
                <a:lnTo>
                  <a:pt x="0" y="2342713"/>
                </a:lnTo>
                <a:lnTo>
                  <a:pt x="2853556"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a:t>
            </a:r>
            <a:r>
              <a:rPr lang="en-GB" noProof="0" dirty="0"/>
              <a:t>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5" name="Freeform 13">
            <a:extLst>
              <a:ext uri="{FF2B5EF4-FFF2-40B4-BE49-F238E27FC236}">
                <a16:creationId xmlns:a16="http://schemas.microsoft.com/office/drawing/2014/main" id="{6D7AD661-DF20-4884-B330-435E5009E89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6" name="Vrije vorm: vorm 15">
            <a:extLst>
              <a:ext uri="{FF2B5EF4-FFF2-40B4-BE49-F238E27FC236}">
                <a16:creationId xmlns:a16="http://schemas.microsoft.com/office/drawing/2014/main" id="{EB9E018E-E1E6-432B-9338-2A6A1E5CB87A}"/>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289587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dar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4272AB7-E486-4D23-8974-C21C6B95F9C2}"/>
              </a:ext>
            </a:extLst>
          </p:cNvPr>
          <p:cNvGraphicFramePr>
            <a:graphicFrameLocks noChangeAspect="1"/>
          </p:cNvGraphicFramePr>
          <p:nvPr userDrawn="1">
            <p:custDataLst>
              <p:tags r:id="rId1"/>
            </p:custDataLst>
            <p:extLst>
              <p:ext uri="{D42A27DB-BD31-4B8C-83A1-F6EECF244321}">
                <p14:modId xmlns:p14="http://schemas.microsoft.com/office/powerpoint/2010/main" val="1750287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B4272AB7-E486-4D23-8974-C21C6B95F9C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Vrije vorm: vorm 15">
            <a:extLst>
              <a:ext uri="{FF2B5EF4-FFF2-40B4-BE49-F238E27FC236}">
                <a16:creationId xmlns:a16="http://schemas.microsoft.com/office/drawing/2014/main" id="{8F3F986C-8ACC-4FF2-A6B6-6C0495CA11A3}"/>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45475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light green">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900801E-7BDA-4FD6-A40F-A24E1D70A809}"/>
              </a:ext>
            </a:extLst>
          </p:cNvPr>
          <p:cNvGraphicFramePr>
            <a:graphicFrameLocks noChangeAspect="1"/>
          </p:cNvGraphicFramePr>
          <p:nvPr userDrawn="1">
            <p:custDataLst>
              <p:tags r:id="rId1"/>
            </p:custDataLst>
            <p:extLst>
              <p:ext uri="{D42A27DB-BD31-4B8C-83A1-F6EECF244321}">
                <p14:modId xmlns:p14="http://schemas.microsoft.com/office/powerpoint/2010/main" val="1215768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5900801E-7BDA-4FD6-A40F-A24E1D70A80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tx2">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bg1">
                  <a:alpha val="0"/>
                </a:schemeClr>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12991" y="3143393"/>
            <a:ext cx="288988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886" h="3714150">
                <a:moveTo>
                  <a:pt x="2889275" y="0"/>
                </a:moveTo>
                <a:cubicBezTo>
                  <a:pt x="2887158" y="1238050"/>
                  <a:pt x="2891392" y="2476100"/>
                  <a:pt x="2889275" y="3714150"/>
                </a:cubicBezTo>
                <a:lnTo>
                  <a:pt x="2644059" y="3632057"/>
                </a:lnTo>
                <a:lnTo>
                  <a:pt x="0" y="2368907"/>
                </a:lnTo>
                <a:lnTo>
                  <a:pt x="2889275"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3581" cy="1373982"/>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 name="connsiteX0" fmla="*/ 0 w 3220244"/>
              <a:gd name="connsiteY0" fmla="*/ 1371600 h 1373982"/>
              <a:gd name="connsiteX1" fmla="*/ 1676400 w 3220244"/>
              <a:gd name="connsiteY1" fmla="*/ 0 h 1373982"/>
              <a:gd name="connsiteX2" fmla="*/ 3220244 w 3220244"/>
              <a:gd name="connsiteY2" fmla="*/ 768350 h 1373982"/>
              <a:gd name="connsiteX3" fmla="*/ 2866231 w 3220244"/>
              <a:gd name="connsiteY3" fmla="*/ 1373982 h 1373982"/>
              <a:gd name="connsiteX4" fmla="*/ 0 w 3220244"/>
              <a:gd name="connsiteY4" fmla="*/ 1371600 h 1373982"/>
              <a:gd name="connsiteX0" fmla="*/ 0 w 3248819"/>
              <a:gd name="connsiteY0" fmla="*/ 1371600 h 1373982"/>
              <a:gd name="connsiteX1" fmla="*/ 1676400 w 3248819"/>
              <a:gd name="connsiteY1" fmla="*/ 0 h 1373982"/>
              <a:gd name="connsiteX2" fmla="*/ 3248819 w 3248819"/>
              <a:gd name="connsiteY2" fmla="*/ 773112 h 1373982"/>
              <a:gd name="connsiteX3" fmla="*/ 2866231 w 3248819"/>
              <a:gd name="connsiteY3" fmla="*/ 1373982 h 1373982"/>
              <a:gd name="connsiteX4" fmla="*/ 0 w 3248819"/>
              <a:gd name="connsiteY4" fmla="*/ 1371600 h 1373982"/>
              <a:gd name="connsiteX0" fmla="*/ 0 w 3253581"/>
              <a:gd name="connsiteY0" fmla="*/ 1371600 h 1373982"/>
              <a:gd name="connsiteX1" fmla="*/ 1676400 w 3253581"/>
              <a:gd name="connsiteY1" fmla="*/ 0 h 1373982"/>
              <a:gd name="connsiteX2" fmla="*/ 3253581 w 3253581"/>
              <a:gd name="connsiteY2" fmla="*/ 763587 h 1373982"/>
              <a:gd name="connsiteX3" fmla="*/ 2866231 w 3253581"/>
              <a:gd name="connsiteY3" fmla="*/ 1373982 h 1373982"/>
              <a:gd name="connsiteX4" fmla="*/ 0 w 3253581"/>
              <a:gd name="connsiteY4" fmla="*/ 1371600 h 1373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3581" h="1373982">
                <a:moveTo>
                  <a:pt x="0" y="1371600"/>
                </a:moveTo>
                <a:lnTo>
                  <a:pt x="1676400" y="0"/>
                </a:lnTo>
                <a:lnTo>
                  <a:pt x="3253581" y="763587"/>
                </a:lnTo>
                <a:lnTo>
                  <a:pt x="2866231" y="1373982"/>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Freeform 13">
            <a:extLst>
              <a:ext uri="{FF2B5EF4-FFF2-40B4-BE49-F238E27FC236}">
                <a16:creationId xmlns:a16="http://schemas.microsoft.com/office/drawing/2014/main" id="{AF6C7826-3FE0-476B-9A78-98D41FA73CA7}"/>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2" name="Vrije vorm: vorm 11">
            <a:extLst>
              <a:ext uri="{FF2B5EF4-FFF2-40B4-BE49-F238E27FC236}">
                <a16:creationId xmlns:a16="http://schemas.microsoft.com/office/drawing/2014/main" id="{DC05B256-F3A6-40AB-831B-33713D2F3A4B}"/>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8366923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dark green">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EB98D4-EE4F-4521-B4F2-2A520BFC26BD}"/>
              </a:ext>
            </a:extLst>
          </p:cNvPr>
          <p:cNvGraphicFramePr>
            <a:graphicFrameLocks noChangeAspect="1"/>
          </p:cNvGraphicFramePr>
          <p:nvPr userDrawn="1">
            <p:custDataLst>
              <p:tags r:id="rId1"/>
            </p:custDataLst>
            <p:extLst>
              <p:ext uri="{D42A27DB-BD31-4B8C-83A1-F6EECF244321}">
                <p14:modId xmlns:p14="http://schemas.microsoft.com/office/powerpoint/2010/main" val="2761277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4EEB98D4-EE4F-4521-B4F2-2A520BFC26B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accent3">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accent3"/>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32835" y="3156093"/>
            <a:ext cx="2863693"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 name="connsiteX0" fmla="*/ 2863081 w 2863692"/>
              <a:gd name="connsiteY0" fmla="*/ 0 h 3714150"/>
              <a:gd name="connsiteX1" fmla="*/ 2863081 w 2863692"/>
              <a:gd name="connsiteY1" fmla="*/ 3714150 h 3714150"/>
              <a:gd name="connsiteX2" fmla="*/ 2617865 w 2863692"/>
              <a:gd name="connsiteY2" fmla="*/ 3632057 h 3714150"/>
              <a:gd name="connsiteX3" fmla="*/ 0 w 2863692"/>
              <a:gd name="connsiteY3" fmla="*/ 2349857 h 3714150"/>
              <a:gd name="connsiteX4" fmla="*/ 2863081 w 2863692"/>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3692" h="3714150">
                <a:moveTo>
                  <a:pt x="2863081" y="0"/>
                </a:moveTo>
                <a:cubicBezTo>
                  <a:pt x="2860964" y="1238050"/>
                  <a:pt x="2865198" y="2476100"/>
                  <a:pt x="2863081" y="3714150"/>
                </a:cubicBezTo>
                <a:lnTo>
                  <a:pt x="2617865" y="3632057"/>
                </a:lnTo>
                <a:lnTo>
                  <a:pt x="0" y="2349857"/>
                </a:lnTo>
                <a:lnTo>
                  <a:pt x="2863081"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0405" cy="1371600"/>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0244" h="1371600">
                <a:moveTo>
                  <a:pt x="0" y="1371600"/>
                </a:moveTo>
                <a:lnTo>
                  <a:pt x="1676400" y="0"/>
                </a:lnTo>
                <a:lnTo>
                  <a:pt x="3220244" y="768350"/>
                </a:lnTo>
                <a:lnTo>
                  <a:pt x="2768600" y="1371600"/>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13">
            <a:extLst>
              <a:ext uri="{FF2B5EF4-FFF2-40B4-BE49-F238E27FC236}">
                <a16:creationId xmlns:a16="http://schemas.microsoft.com/office/drawing/2014/main" id="{2E2457F3-F06C-4505-820D-D40E7AC86B5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1" name="Vrije vorm: vorm 10">
            <a:extLst>
              <a:ext uri="{FF2B5EF4-FFF2-40B4-BE49-F238E27FC236}">
                <a16:creationId xmlns:a16="http://schemas.microsoft.com/office/drawing/2014/main" id="{E6DB3C11-215D-4599-B476-A8D38DCF32A9}"/>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265071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s and text">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027A34-DA61-4FA9-90FE-804A906DC605}"/>
              </a:ext>
            </a:extLst>
          </p:cNvPr>
          <p:cNvGraphicFramePr>
            <a:graphicFrameLocks noChangeAspect="1"/>
          </p:cNvGraphicFramePr>
          <p:nvPr userDrawn="1">
            <p:custDataLst>
              <p:tags r:id="rId1"/>
            </p:custDataLst>
            <p:extLst>
              <p:ext uri="{D42A27DB-BD31-4B8C-83A1-F6EECF244321}">
                <p14:modId xmlns:p14="http://schemas.microsoft.com/office/powerpoint/2010/main" val="38381443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34027A34-DA61-4FA9-90FE-804A906DC6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9ADA00E2-F4E0-41A0-9149-078B6BB91D8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US" sz="900" b="0" noProof="0" smtClean="0">
                <a:solidFill>
                  <a:schemeClr val="bg1"/>
                </a:solidFill>
                <a:cs typeface="Arial" pitchFamily="34" charset="0"/>
              </a:rPr>
              <a:pPr algn="ctr" fontAlgn="auto">
                <a:spcBef>
                  <a:spcPts val="0"/>
                </a:spcBef>
                <a:spcAft>
                  <a:spcPts val="0"/>
                </a:spcAft>
                <a:defRPr/>
              </a:pPr>
              <a:t>‹nr.›</a:t>
            </a:fld>
            <a:endParaRPr lang="en-US"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4276919"/>
            <a:ext cx="9614285" cy="601788"/>
          </a:xfrm>
          <a:prstGeom prst="rect">
            <a:avLst/>
          </a:prstGeom>
        </p:spPr>
        <p:txBody>
          <a:bodyPr vert="horz" lIns="0"/>
          <a:lstStyle>
            <a:lvl1pPr rtl="0">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4879182"/>
            <a:ext cx="9599885" cy="1358107"/>
          </a:xfrm>
          <a:prstGeom prst="rect">
            <a:avLst/>
          </a:prstGeom>
        </p:spPr>
        <p:txBody>
          <a:bodyPr lIns="0"/>
          <a:lstStyle>
            <a:lvl1pPr marL="171450" indent="-171450" rtl="0">
              <a:spcAft>
                <a:spcPts val="0"/>
              </a:spcAft>
              <a:buClr>
                <a:schemeClr val="accent2"/>
              </a:buClr>
              <a:buFont typeface="Arial" panose="020B0604020202020204" pitchFamily="34" charset="0"/>
              <a:buChar char="•"/>
              <a:defRPr sz="1600" b="0">
                <a:solidFill>
                  <a:schemeClr val="tx1"/>
                </a:solidFill>
              </a:defRPr>
            </a:lvl1pPr>
            <a:lvl2pPr marL="449263" indent="-171450" rtl="0">
              <a:spcAft>
                <a:spcPts val="0"/>
              </a:spcAft>
              <a:buClr>
                <a:schemeClr val="accent5"/>
              </a:buClr>
              <a:buFont typeface="Arial" panose="020B0604020202020204" pitchFamily="34" charset="0"/>
              <a:buChar char="̶"/>
              <a:defRPr sz="1400" b="0">
                <a:solidFill>
                  <a:schemeClr val="tx1"/>
                </a:solidFill>
              </a:defRPr>
            </a:lvl2pPr>
            <a:lvl3pPr marL="630238" indent="-171450" rtl="0">
              <a:spcAft>
                <a:spcPts val="0"/>
              </a:spcAft>
              <a:buClr>
                <a:schemeClr val="accent1"/>
              </a:buClr>
              <a:buFont typeface="Arial" panose="020B0604020202020204" pitchFamily="34" charset="0"/>
              <a:buChar char="•"/>
              <a:defRPr sz="1200" b="0">
                <a:solidFill>
                  <a:schemeClr val="tx1"/>
                </a:solidFill>
              </a:defRPr>
            </a:lvl3pPr>
            <a:lvl4pPr marL="896938" indent="-171450" rtl="0">
              <a:spcAft>
                <a:spcPts val="0"/>
              </a:spcAft>
              <a:buClr>
                <a:schemeClr val="accent5"/>
              </a:buClr>
              <a:buFont typeface="Arial" panose="020B0604020202020204" pitchFamily="34" charset="0"/>
              <a:buChar char="̶"/>
              <a:defRPr sz="1200" b="0">
                <a:solidFill>
                  <a:schemeClr val="tx1"/>
                </a:solidFill>
              </a:defRPr>
            </a:lvl4pPr>
            <a:lvl5pPr marL="1077913" indent="-171450" rtl="0">
              <a:spcAft>
                <a:spcPts val="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Picture Placeholder 14">
            <a:extLst>
              <a:ext uri="{FF2B5EF4-FFF2-40B4-BE49-F238E27FC236}">
                <a16:creationId xmlns:a16="http://schemas.microsoft.com/office/drawing/2014/main" id="{F73B8B97-602A-4818-9083-EB0121433B6A}"/>
              </a:ext>
            </a:extLst>
          </p:cNvPr>
          <p:cNvSpPr>
            <a:spLocks noGrp="1"/>
          </p:cNvSpPr>
          <p:nvPr>
            <p:ph type="pic" sz="quarter" idx="11" hasCustomPrompt="1"/>
          </p:nvPr>
        </p:nvSpPr>
        <p:spPr>
          <a:xfrm>
            <a:off x="1055688" y="1233489"/>
            <a:ext cx="6622241"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a:t>Klik op het pictogram om een afbeelding in te voegen
</a:t>
            </a:r>
          </a:p>
        </p:txBody>
      </p:sp>
      <p:sp>
        <p:nvSpPr>
          <p:cNvPr id="10" name="Picture Placeholder 14">
            <a:extLst>
              <a:ext uri="{FF2B5EF4-FFF2-40B4-BE49-F238E27FC236}">
                <a16:creationId xmlns:a16="http://schemas.microsoft.com/office/drawing/2014/main" id="{32C2A2DE-AF17-4760-ACAB-855EBE19BCA9}"/>
              </a:ext>
            </a:extLst>
          </p:cNvPr>
          <p:cNvSpPr>
            <a:spLocks noGrp="1"/>
          </p:cNvSpPr>
          <p:nvPr>
            <p:ph type="pic" sz="quarter" idx="12" hasCustomPrompt="1"/>
          </p:nvPr>
        </p:nvSpPr>
        <p:spPr>
          <a:xfrm>
            <a:off x="7678210" y="1233489"/>
            <a:ext cx="2847975"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dirty="0"/>
              <a:t>Klik op het pictogram om een afbeelding in te voegen
</a:t>
            </a:r>
          </a:p>
        </p:txBody>
      </p:sp>
    </p:spTree>
    <p:extLst>
      <p:ext uri="{BB962C8B-B14F-4D97-AF65-F5344CB8AC3E}">
        <p14:creationId xmlns:p14="http://schemas.microsoft.com/office/powerpoint/2010/main" val="235309871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14982962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6" name="Vrije vorm: vorm 5">
            <a:extLst>
              <a:ext uri="{FF2B5EF4-FFF2-40B4-BE49-F238E27FC236}">
                <a16:creationId xmlns:a16="http://schemas.microsoft.com/office/drawing/2014/main" id="{570C1F31-9978-4DB5-90A5-BA3EE99F1E72}"/>
              </a:ext>
            </a:extLst>
          </p:cNvPr>
          <p:cNvSpPr/>
          <p:nvPr userDrawn="1"/>
        </p:nvSpPr>
        <p:spPr>
          <a:xfrm>
            <a:off x="2524898" y="2329096"/>
            <a:ext cx="6494504" cy="1852380"/>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46695715"/>
      </p:ext>
    </p:extLst>
  </p:cSld>
  <p:clrMapOvr>
    <a:masterClrMapping/>
  </p:clrMapOvr>
  <p:extLst>
    <p:ext uri="{DCECCB84-F9BA-43D5-87BE-67443E8EF086}">
      <p15:sldGuideLst xmlns:p15="http://schemas.microsoft.com/office/powerpoint/2012/main">
        <p15:guide id="1" pos="665">
          <p15:clr>
            <a:srgbClr val="FBAE40"/>
          </p15:clr>
        </p15:guide>
        <p15:guide id="2" orient="horz" pos="777">
          <p15:clr>
            <a:srgbClr val="FBAE40"/>
          </p15:clr>
        </p15:guide>
        <p15:guide id="3" pos="6630">
          <p15:clr>
            <a:srgbClr val="FBAE40"/>
          </p15:clr>
        </p15:guide>
        <p15:guide id="4" orient="horz" pos="3929">
          <p15:clr>
            <a:srgbClr val="FBAE40"/>
          </p15:clr>
        </p15:guide>
        <p15:guide id="5" orient="horz" pos="47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ussenpagina donker">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Kop</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een subtitel</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nl-NL"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nl-NL" sz="900" b="0" noProof="0">
                <a:solidFill>
                  <a:schemeClr val="bg1"/>
                </a:solidFill>
                <a:cs typeface="Arial" pitchFamily="34" charset="0"/>
              </a:rPr>
              <a:pPr algn="ctr" fontAlgn="auto">
                <a:spcBef>
                  <a:spcPts val="0"/>
                </a:spcBef>
                <a:spcAft>
                  <a:spcPts val="0"/>
                </a:spcAft>
                <a:defRPr/>
              </a:pPr>
              <a:t>‹nr.›</a:t>
            </a:fld>
            <a:endParaRPr lang="nl-NL" sz="900" b="0" noProof="0" dirty="0">
              <a:solidFill>
                <a:schemeClr val="bg1"/>
              </a:solidFill>
              <a:cs typeface="Arial" pitchFamily="34" charset="0"/>
            </a:endParaRPr>
          </a:p>
        </p:txBody>
      </p:sp>
    </p:spTree>
    <p:extLst>
      <p:ext uri="{BB962C8B-B14F-4D97-AF65-F5344CB8AC3E}">
        <p14:creationId xmlns:p14="http://schemas.microsoft.com/office/powerpoint/2010/main" val="228343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BB7A2-9731-4FDD-BB80-56E820AB956C}"/>
              </a:ext>
            </a:extLst>
          </p:cNvPr>
          <p:cNvGraphicFramePr>
            <a:graphicFrameLocks noChangeAspect="1"/>
          </p:cNvGraphicFramePr>
          <p:nvPr userDrawn="1">
            <p:custDataLst>
              <p:tags r:id="rId1"/>
            </p:custDataLst>
            <p:extLst>
              <p:ext uri="{D42A27DB-BD31-4B8C-83A1-F6EECF244321}">
                <p14:modId xmlns:p14="http://schemas.microsoft.com/office/powerpoint/2010/main" val="3092090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BB7A2-9731-4FDD-BB80-56E820AB956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Freeform 13">
            <a:extLst>
              <a:ext uri="{FF2B5EF4-FFF2-40B4-BE49-F238E27FC236}">
                <a16:creationId xmlns:a16="http://schemas.microsoft.com/office/drawing/2014/main" id="{65A54E2A-2DC3-435D-8E51-FBB84F43AB3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9" y="692606"/>
            <a:ext cx="9600404" cy="601788"/>
          </a:xfrm>
          <a:prstGeom prst="rect">
            <a:avLst/>
          </a:prstGeom>
        </p:spPr>
        <p:txBody>
          <a:bodyPr vert="horz" lIns="0" tIns="4680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3013"/>
            <a:ext cx="9598022" cy="5010943"/>
          </a:xfrm>
          <a:prstGeom prst="rect">
            <a:avLst/>
          </a:prstGeom>
        </p:spPr>
        <p:txBody>
          <a:bodyPr lIns="0"/>
          <a:lstStyle>
            <a:lvl1pPr marL="171450" indent="-171450" rtl="0">
              <a:spcAft>
                <a:spcPts val="600"/>
              </a:spcAft>
              <a:buClr>
                <a:schemeClr val="accent2"/>
              </a:buClr>
              <a:buFont typeface="Arial" panose="020B0604020202020204" pitchFamily="34" charset="0"/>
              <a:buChar char="•"/>
              <a:defRPr sz="1600" b="0">
                <a:solidFill>
                  <a:schemeClr val="tx1"/>
                </a:solidFill>
              </a:defRPr>
            </a:lvl1pPr>
            <a:lvl2pPr marL="449263" indent="-171450" rtl="0">
              <a:spcAft>
                <a:spcPts val="600"/>
              </a:spcAft>
              <a:buClr>
                <a:schemeClr val="accent5"/>
              </a:buClr>
              <a:buFont typeface="Arial" panose="020B0604020202020204" pitchFamily="34" charset="0"/>
              <a:buChar char="̶"/>
              <a:defRPr sz="1400" b="0">
                <a:solidFill>
                  <a:schemeClr val="tx1"/>
                </a:solidFill>
              </a:defRPr>
            </a:lvl2pPr>
            <a:lvl3pPr marL="630238" indent="-171450" rtl="0">
              <a:spcAft>
                <a:spcPts val="600"/>
              </a:spcAft>
              <a:buClr>
                <a:schemeClr val="accent1"/>
              </a:buClr>
              <a:buFont typeface="Arial" panose="020B0604020202020204" pitchFamily="34" charset="0"/>
              <a:buChar char="•"/>
              <a:defRPr sz="1200" b="0">
                <a:solidFill>
                  <a:schemeClr val="tx1"/>
                </a:solidFill>
              </a:defRPr>
            </a:lvl3pPr>
            <a:lvl4pPr marL="896938" indent="-171450" rtl="0">
              <a:spcAft>
                <a:spcPts val="600"/>
              </a:spcAft>
              <a:buClr>
                <a:schemeClr val="accent5"/>
              </a:buClr>
              <a:buFont typeface="Arial" panose="020B0604020202020204" pitchFamily="34" charset="0"/>
              <a:buChar char="̶"/>
              <a:defRPr sz="1200" b="0">
                <a:solidFill>
                  <a:schemeClr val="tx1"/>
                </a:solidFill>
              </a:defRPr>
            </a:lvl4pPr>
            <a:lvl5pPr marL="1077913" indent="-171450" rtl="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5590035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orient="horz" pos="686" userDrawn="1">
          <p15:clr>
            <a:srgbClr val="FBAE40"/>
          </p15:clr>
        </p15:guide>
        <p15:guide id="6" orient="horz" pos="4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 dark">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360D417-1219-4DDA-ADDC-7499A82D83AD}"/>
              </a:ext>
            </a:extLst>
          </p:cNvPr>
          <p:cNvGraphicFramePr>
            <a:graphicFrameLocks noChangeAspect="1"/>
          </p:cNvGraphicFramePr>
          <p:nvPr userDrawn="1">
            <p:custDataLst>
              <p:tags r:id="rId1"/>
            </p:custDataLst>
            <p:extLst>
              <p:ext uri="{D42A27DB-BD31-4B8C-83A1-F6EECF244321}">
                <p14:modId xmlns:p14="http://schemas.microsoft.com/office/powerpoint/2010/main" val="23400250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360D417-1219-4DDA-ADDC-7499A82D83A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EB5C3A99-81B2-4A78-BF9F-0B18B2ADD3A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bg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bg1"/>
                </a:solidFill>
              </a:defRPr>
            </a:lvl1pPr>
            <a:lvl2pPr marL="449263" indent="-171450">
              <a:spcAft>
                <a:spcPts val="600"/>
              </a:spcAft>
              <a:buClr>
                <a:schemeClr val="bg1"/>
              </a:buClr>
              <a:buFont typeface="Arial" panose="020B0604020202020204" pitchFamily="34" charset="0"/>
              <a:buChar char="̶"/>
              <a:defRPr sz="1400" b="0">
                <a:solidFill>
                  <a:schemeClr val="bg1"/>
                </a:solidFill>
              </a:defRPr>
            </a:lvl2pPr>
            <a:lvl3pPr marL="630238" indent="-171450">
              <a:spcAft>
                <a:spcPts val="600"/>
              </a:spcAft>
              <a:buClr>
                <a:schemeClr val="bg1"/>
              </a:buClr>
              <a:buFont typeface="Arial" panose="020B0604020202020204" pitchFamily="34" charset="0"/>
              <a:buChar char="•"/>
              <a:defRPr sz="1200" b="0">
                <a:solidFill>
                  <a:schemeClr val="bg1"/>
                </a:solidFill>
              </a:defRPr>
            </a:lvl3pPr>
            <a:lvl4pPr marL="896938" indent="-171450">
              <a:spcAft>
                <a:spcPts val="600"/>
              </a:spcAft>
              <a:buClr>
                <a:schemeClr val="bg1"/>
              </a:buClr>
              <a:buFont typeface="Arial" panose="020B0604020202020204" pitchFamily="34" charset="0"/>
              <a:buChar char="̶"/>
              <a:defRPr sz="1200" b="0">
                <a:solidFill>
                  <a:schemeClr val="bg1"/>
                </a:solidFill>
              </a:defRPr>
            </a:lvl4pPr>
            <a:lvl5pPr marL="1077913" indent="-171450">
              <a:spcAft>
                <a:spcPts val="600"/>
              </a:spcAft>
              <a:buClr>
                <a:schemeClr val="accent2"/>
              </a:buClr>
              <a:buFont typeface="Arial" panose="020B0604020202020204" pitchFamily="34" charset="0"/>
              <a:buChar char="•"/>
              <a:defRPr sz="1200" b="0">
                <a:solidFill>
                  <a:schemeClr val="bg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Vrije vorm: vorm 7">
            <a:extLst>
              <a:ext uri="{FF2B5EF4-FFF2-40B4-BE49-F238E27FC236}">
                <a16:creationId xmlns:a16="http://schemas.microsoft.com/office/drawing/2014/main" id="{AA955A63-5F22-4FC8-BF8F-E40C90768EF8}"/>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46300490"/>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 + 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34242A8-4673-4F98-9C1D-D29F1D11E711}"/>
              </a:ext>
            </a:extLst>
          </p:cNvPr>
          <p:cNvGraphicFramePr>
            <a:graphicFrameLocks noChangeAspect="1"/>
          </p:cNvGraphicFramePr>
          <p:nvPr userDrawn="1">
            <p:custDataLst>
              <p:tags r:id="rId1"/>
            </p:custDataLst>
            <p:extLst>
              <p:ext uri="{D42A27DB-BD31-4B8C-83A1-F6EECF244321}">
                <p14:modId xmlns:p14="http://schemas.microsoft.com/office/powerpoint/2010/main" val="9484997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34242A8-4673-4F98-9C1D-D29F1D11E71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74B3BFE1-BFBB-431A-8FCE-214226F4487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5" cy="601788"/>
          </a:xfrm>
          <a:prstGeom prst="rect">
            <a:avLst/>
          </a:prstGeom>
        </p:spPr>
        <p:txBody>
          <a:bodyPr vert="horz" lIns="0" tIns="46800" rIns="0"/>
          <a:lstStyle>
            <a:lvl1pPr>
              <a:defRPr sz="2800" b="1">
                <a:solidFill>
                  <a:schemeClr val="accent1"/>
                </a:solidFill>
              </a:defRPr>
            </a:lvl1pPr>
          </a:lstStyle>
          <a:p>
            <a:r>
              <a:rPr lang="nl-NL" noProof="0" dirty="0"/>
              <a:t>Titel</a:t>
            </a:r>
          </a:p>
        </p:txBody>
      </p:sp>
      <p:sp>
        <p:nvSpPr>
          <p:cNvPr id="10" name="Tijdelijke aanduiding voor inhoud 3">
            <a:extLst>
              <a:ext uri="{FF2B5EF4-FFF2-40B4-BE49-F238E27FC236}">
                <a16:creationId xmlns:a16="http://schemas.microsoft.com/office/drawing/2014/main" id="{D1FF5AB7-60D8-4735-9375-906F4A2BBDB4}"/>
              </a:ext>
            </a:extLst>
          </p:cNvPr>
          <p:cNvSpPr>
            <a:spLocks noGrp="1"/>
          </p:cNvSpPr>
          <p:nvPr>
            <p:ph sz="quarter" idx="11" hasCustomPrompt="1"/>
          </p:nvPr>
        </p:nvSpPr>
        <p:spPr>
          <a:xfrm>
            <a:off x="1055688" y="1242000"/>
            <a:ext cx="9470217" cy="49952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000" b="0">
                <a:solidFill>
                  <a:schemeClr val="tx1"/>
                </a:solidFill>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a:t>
            </a:r>
            <a:r>
              <a:rPr lang="en-GB" noProof="0" dirty="0"/>
              <a:t>
</a:t>
            </a:r>
          </a:p>
        </p:txBody>
      </p:sp>
    </p:spTree>
    <p:extLst>
      <p:ext uri="{BB962C8B-B14F-4D97-AF65-F5344CB8AC3E}">
        <p14:creationId xmlns:p14="http://schemas.microsoft.com/office/powerpoint/2010/main" val="126041993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amp;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1F2D52-2C29-4FEB-98B0-14D3A277C489}"/>
              </a:ext>
            </a:extLst>
          </p:cNvPr>
          <p:cNvGraphicFramePr>
            <a:graphicFrameLocks noChangeAspect="1"/>
          </p:cNvGraphicFramePr>
          <p:nvPr userDrawn="1">
            <p:custDataLst>
              <p:tags r:id="rId1"/>
            </p:custDataLst>
            <p:extLst>
              <p:ext uri="{D42A27DB-BD31-4B8C-83A1-F6EECF244321}">
                <p14:modId xmlns:p14="http://schemas.microsoft.com/office/powerpoint/2010/main" val="2901778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31F2D52-2C29-4FEB-98B0-14D3A277C4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44779C74-4B25-4514-922E-08CD0BC3D96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7" y="691200"/>
            <a:ext cx="947102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4572000"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242000"/>
            <a:ext cx="4574646" cy="500380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Tree>
    <p:extLst>
      <p:ext uri="{BB962C8B-B14F-4D97-AF65-F5344CB8AC3E}">
        <p14:creationId xmlns:p14="http://schemas.microsoft.com/office/powerpoint/2010/main" val="849253789"/>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en subtitel+inhou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593AB0A-9FEC-47B7-A574-5DF575838C81}"/>
              </a:ext>
            </a:extLst>
          </p:cNvPr>
          <p:cNvGraphicFramePr>
            <a:graphicFrameLocks noChangeAspect="1"/>
          </p:cNvGraphicFramePr>
          <p:nvPr userDrawn="1">
            <p:custDataLst>
              <p:tags r:id="rId1"/>
            </p:custDataLst>
            <p:extLst>
              <p:ext uri="{D42A27DB-BD31-4B8C-83A1-F6EECF244321}">
                <p14:modId xmlns:p14="http://schemas.microsoft.com/office/powerpoint/2010/main" val="3186757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593AB0A-9FEC-47B7-A574-5DF575838C8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63ADBBD9-FDDC-4D41-937C-A87835AF021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5688" y="1824613"/>
            <a:ext cx="9470495" cy="441267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9469324" cy="582613"/>
          </a:xfrm>
          <a:prstGeom prst="rect">
            <a:avLst/>
          </a:prstGeom>
        </p:spPr>
        <p:txBody>
          <a:bodyPr lIns="0"/>
          <a:lstStyle>
            <a:lvl1pPr>
              <a:defRPr lang="en-US" sz="1600" b="1" kern="1200" noProof="0" dirty="0">
                <a:solidFill>
                  <a:schemeClr val="accent2"/>
                </a:solidFill>
                <a:latin typeface="+mn-lt"/>
                <a:ea typeface="+mn-ea"/>
                <a:cs typeface="+mn-cs"/>
              </a:defRPr>
            </a:lvl1pPr>
            <a:lvl2pPr>
              <a:defRPr lang="en-US" sz="1600" b="1" kern="1200" noProof="0" dirty="0" smtClean="0">
                <a:solidFill>
                  <a:schemeClr val="accent2"/>
                </a:solidFill>
                <a:latin typeface="+mn-lt"/>
                <a:ea typeface="+mn-ea"/>
                <a:cs typeface="+mn-cs"/>
              </a:defRPr>
            </a:lvl2pPr>
            <a:lvl3pPr>
              <a:defRPr lang="en-US" sz="1200" b="0" kern="1200" noProof="0" dirty="0" smtClean="0">
                <a:solidFill>
                  <a:schemeClr val="accent6"/>
                </a:solidFill>
                <a:latin typeface="+mn-lt"/>
                <a:ea typeface="+mn-ea"/>
                <a:cs typeface="+mn-cs"/>
              </a:defRPr>
            </a:lvl3pPr>
          </a:lstStyle>
          <a:p>
            <a:pPr lvl="0"/>
            <a:r>
              <a:rPr lang="nl-NL" noProof="0" dirty="0"/>
              <a:t>Titel</a:t>
            </a:r>
          </a:p>
          <a:p>
            <a:pPr lvl="2"/>
            <a:r>
              <a:rPr lang="nl-NL" noProof="0" dirty="0"/>
              <a:t>Notatie</a:t>
            </a:r>
            <a:r>
              <a:rPr lang="en-GB" noProof="0" dirty="0"/>
              <a:t>
</a:t>
            </a:r>
          </a:p>
        </p:txBody>
      </p:sp>
    </p:spTree>
    <p:extLst>
      <p:ext uri="{BB962C8B-B14F-4D97-AF65-F5344CB8AC3E}">
        <p14:creationId xmlns:p14="http://schemas.microsoft.com/office/powerpoint/2010/main" val="213303117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7ED0D79-8B3D-4548-A083-F9074C6A5CFE}"/>
              </a:ext>
            </a:extLst>
          </p:cNvPr>
          <p:cNvGraphicFramePr>
            <a:graphicFrameLocks noChangeAspect="1"/>
          </p:cNvGraphicFramePr>
          <p:nvPr userDrawn="1">
            <p:custDataLst>
              <p:tags r:id="rId1"/>
            </p:custDataLst>
            <p:extLst>
              <p:ext uri="{D42A27DB-BD31-4B8C-83A1-F6EECF244321}">
                <p14:modId xmlns:p14="http://schemas.microsoft.com/office/powerpoint/2010/main" val="32009379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7ED0D79-8B3D-4548-A083-F9074C6A5CF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AAC7293A-94DA-4F3D-BC4D-65590A2824A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4184" y="1242000"/>
            <a:ext cx="4572000" cy="582613"/>
          </a:xfrm>
          <a:prstGeom prst="rect">
            <a:avLst/>
          </a:prstGeom>
        </p:spPr>
        <p:txBody>
          <a:bodyPr lIns="0"/>
          <a:lstStyle>
            <a:lvl1pPr>
              <a:defRPr sz="1600"/>
            </a:lvl1pPr>
            <a:lvl2pPr>
              <a:defRPr sz="1200" b="0">
                <a:solidFill>
                  <a:schemeClr val="accent6"/>
                </a:solidFill>
              </a:defRPr>
            </a:lvl2pPr>
          </a:lstStyle>
          <a:p>
            <a:pPr lvl="0"/>
            <a:r>
              <a:rPr lang="en-GB" noProof="0" dirty="0" err="1"/>
              <a:t>Titel</a:t>
            </a:r>
            <a:endParaRPr lang="en-GB" noProof="0" dirty="0"/>
          </a:p>
          <a:p>
            <a:pPr lvl="1"/>
            <a:r>
              <a:rPr lang="nl-NL" noProof="0" dirty="0"/>
              <a:t>Notatie</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6860" y="1825200"/>
            <a:ext cx="4570828"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4572000" cy="582613"/>
          </a:xfrm>
          <a:prstGeom prst="rect">
            <a:avLst/>
          </a:prstGeom>
        </p:spPr>
        <p:txBody>
          <a:bodyPr lIns="0"/>
          <a:lstStyle>
            <a:lvl1pPr>
              <a:defRPr sz="1600"/>
            </a:lvl1pPr>
            <a:lvl2pPr>
              <a:defRPr lang="nl-NL" sz="1200" b="0" kern="1200" noProof="0" dirty="0">
                <a:solidFill>
                  <a:schemeClr val="accent6"/>
                </a:solidFill>
                <a:latin typeface="+mn-lt"/>
                <a:ea typeface="+mn-ea"/>
                <a:cs typeface="+mn-cs"/>
              </a:defRPr>
            </a:lvl2pPr>
          </a:lstStyle>
          <a:p>
            <a:pPr lvl="0"/>
            <a:r>
              <a:rPr lang="nl-NL" noProof="0" dirty="0"/>
              <a:t>Titel</a:t>
            </a:r>
          </a:p>
          <a:p>
            <a:pPr marL="0" lvl="1" indent="0" algn="l" defTabSz="685800" rtl="0" eaLnBrk="1" latinLnBrk="0" hangingPunct="1">
              <a:lnSpc>
                <a:spcPct val="100000"/>
              </a:lnSpc>
              <a:spcBef>
                <a:spcPts val="0"/>
              </a:spcBef>
              <a:buFont typeface="Arial" panose="020B0604020202020204" pitchFamily="34" charset="0"/>
              <a:buNone/>
            </a:pPr>
            <a:r>
              <a:rPr lang="nl-NL" noProof="0" dirty="0"/>
              <a:t>Notatie</a:t>
            </a:r>
          </a:p>
        </p:txBody>
      </p:sp>
    </p:spTree>
    <p:extLst>
      <p:ext uri="{BB962C8B-B14F-4D97-AF65-F5344CB8AC3E}">
        <p14:creationId xmlns:p14="http://schemas.microsoft.com/office/powerpoint/2010/main" val="162808837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22E769-A2CD-4E9E-ABA3-C5EF29E9FDB5}"/>
              </a:ext>
            </a:extLst>
          </p:cNvPr>
          <p:cNvGraphicFramePr>
            <a:graphicFrameLocks noChangeAspect="1"/>
          </p:cNvGraphicFramePr>
          <p:nvPr userDrawn="1">
            <p:custDataLst>
              <p:tags r:id="rId1"/>
            </p:custDataLst>
            <p:extLst>
              <p:ext uri="{D42A27DB-BD31-4B8C-83A1-F6EECF244321}">
                <p14:modId xmlns:p14="http://schemas.microsoft.com/office/powerpoint/2010/main" val="41009573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22E769-A2CD-4E9E-ABA3-C5EF29E9FDB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2CE320BC-2A01-48F9-AF9C-05CC54FB6FEE}"/>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199"/>
            <a:ext cx="4572000" cy="4412087"/>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5954182" y="1825200"/>
            <a:ext cx="457200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6" name="Tijdelijke aanduiding voor tekst 7">
            <a:extLst>
              <a:ext uri="{FF2B5EF4-FFF2-40B4-BE49-F238E27FC236}">
                <a16:creationId xmlns:a16="http://schemas.microsoft.com/office/drawing/2014/main" id="{01415FD0-867D-4E84-AC91-79B28EE65678}"/>
              </a:ext>
            </a:extLst>
          </p:cNvPr>
          <p:cNvSpPr>
            <a:spLocks noGrp="1"/>
          </p:cNvSpPr>
          <p:nvPr>
            <p:ph type="body" sz="quarter" idx="12" hasCustomPrompt="1"/>
          </p:nvPr>
        </p:nvSpPr>
        <p:spPr>
          <a:xfrm>
            <a:off x="5954183"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1079034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C3325BB-A370-45A4-8116-720CAFD297B4}"/>
              </a:ext>
            </a:extLst>
          </p:cNvPr>
          <p:cNvGraphicFramePr>
            <a:graphicFrameLocks noChangeAspect="1"/>
          </p:cNvGraphicFramePr>
          <p:nvPr userDrawn="1">
            <p:custDataLst>
              <p:tags r:id="rId30"/>
            </p:custDataLst>
            <p:extLst>
              <p:ext uri="{D42A27DB-BD31-4B8C-83A1-F6EECF244321}">
                <p14:modId xmlns:p14="http://schemas.microsoft.com/office/powerpoint/2010/main" val="1279413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1" imgW="306" imgH="306" progId="TCLayout.ActiveDocument.1">
                  <p:embed/>
                </p:oleObj>
              </mc:Choice>
              <mc:Fallback>
                <p:oleObj name="think-cell Slide" r:id="rId31" imgW="306" imgH="306" progId="TCLayout.ActiveDocument.1">
                  <p:embed/>
                  <p:pic>
                    <p:nvPicPr>
                      <p:cNvPr id="2" name="Object 1" hidden="1">
                        <a:extLst>
                          <a:ext uri="{FF2B5EF4-FFF2-40B4-BE49-F238E27FC236}">
                            <a16:creationId xmlns:a16="http://schemas.microsoft.com/office/drawing/2014/main" id="{9C3325BB-A370-45A4-8116-720CAFD297B4}"/>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03E817B6-CAEB-4F58-A0D5-6014A595C65D}"/>
              </a:ext>
            </a:extLst>
          </p:cNvPr>
          <p:cNvSpPr txBox="1"/>
          <p:nvPr userDrawn="1"/>
        </p:nvSpPr>
        <p:spPr>
          <a:xfrm>
            <a:off x="173284" y="6184856"/>
            <a:ext cx="1769816" cy="369332"/>
          </a:xfrm>
          <a:prstGeom prst="rect">
            <a:avLst/>
          </a:prstGeom>
          <a:noFill/>
        </p:spPr>
        <p:txBody>
          <a:bodyPr wrap="square" lIns="0" rIns="0" rtlCol="0">
            <a:spAutoFit/>
          </a:bodyPr>
          <a:lstStyle/>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Janneke Bosma</a:t>
            </a:r>
          </a:p>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Material </a:t>
            </a:r>
            <a:r>
              <a:rPr lang="nl-NL" sz="600" b="1" kern="1200" noProof="0" dirty="0" err="1">
                <a:solidFill>
                  <a:schemeClr val="accent2"/>
                </a:solidFill>
                <a:latin typeface="+mn-lt"/>
                <a:ea typeface="+mn-ea"/>
                <a:cs typeface="+mn-cs"/>
              </a:rPr>
              <a:t>passports</a:t>
            </a:r>
            <a:r>
              <a:rPr lang="nl-NL" sz="600" b="1" kern="1200" noProof="0" dirty="0">
                <a:solidFill>
                  <a:schemeClr val="accent2"/>
                </a:solidFill>
                <a:latin typeface="+mn-lt"/>
                <a:ea typeface="+mn-ea"/>
                <a:cs typeface="+mn-cs"/>
              </a:rPr>
              <a:t> and digital product </a:t>
            </a:r>
            <a:r>
              <a:rPr lang="nl-NL" sz="600" b="1" kern="1200" noProof="0" dirty="0" err="1">
                <a:solidFill>
                  <a:schemeClr val="accent2"/>
                </a:solidFill>
                <a:latin typeface="+mn-lt"/>
                <a:ea typeface="+mn-ea"/>
                <a:cs typeface="+mn-cs"/>
              </a:rPr>
              <a:t>passports</a:t>
            </a:r>
            <a:r>
              <a:rPr lang="nl-NL" sz="600" b="1" kern="1200" noProof="0" dirty="0">
                <a:solidFill>
                  <a:schemeClr val="accent2"/>
                </a:solidFill>
                <a:latin typeface="+mn-lt"/>
                <a:ea typeface="+mn-ea"/>
                <a:cs typeface="+mn-cs"/>
              </a:rPr>
              <a:t>
</a:t>
            </a:r>
            <a:endParaRPr lang="en-GB" sz="600" b="1" kern="1200" noProof="0" dirty="0">
              <a:solidFill>
                <a:schemeClr val="accent2"/>
              </a:solidFill>
              <a:latin typeface="+mn-lt"/>
              <a:ea typeface="+mn-ea"/>
              <a:cs typeface="+mn-cs"/>
            </a:endParaRPr>
          </a:p>
        </p:txBody>
      </p:sp>
    </p:spTree>
    <p:extLst>
      <p:ext uri="{BB962C8B-B14F-4D97-AF65-F5344CB8AC3E}">
        <p14:creationId xmlns:p14="http://schemas.microsoft.com/office/powerpoint/2010/main" val="2482416604"/>
      </p:ext>
    </p:extLst>
  </p:cSld>
  <p:clrMap bg1="lt1" tx1="dk1" bg2="lt2" tx2="dk2" accent1="accent1" accent2="accent2" accent3="accent3" accent4="accent4" accent5="accent5" accent6="accent6" hlink="hlink" folHlink="folHlink"/>
  <p:sldLayoutIdLst>
    <p:sldLayoutId id="2147483689" r:id="rId1"/>
    <p:sldLayoutId id="2147483651" r:id="rId2"/>
    <p:sldLayoutId id="2147483684" r:id="rId3"/>
    <p:sldLayoutId id="2147483688" r:id="rId4"/>
    <p:sldLayoutId id="2147483668" r:id="rId5"/>
    <p:sldLayoutId id="2147483669" r:id="rId6"/>
    <p:sldLayoutId id="2147483671" r:id="rId7"/>
    <p:sldLayoutId id="2147483683" r:id="rId8"/>
    <p:sldLayoutId id="2147483686" r:id="rId9"/>
    <p:sldLayoutId id="2147483687" r:id="rId10"/>
    <p:sldLayoutId id="2147483650" r:id="rId11"/>
    <p:sldLayoutId id="2147483654" r:id="rId12"/>
    <p:sldLayoutId id="2147483679" r:id="rId13"/>
    <p:sldLayoutId id="2147483676" r:id="rId14"/>
    <p:sldLayoutId id="2147483677" r:id="rId15"/>
    <p:sldLayoutId id="2147483673" r:id="rId16"/>
    <p:sldLayoutId id="2147483682" r:id="rId17"/>
    <p:sldLayoutId id="2147483674" r:id="rId18"/>
    <p:sldLayoutId id="2147483670" r:id="rId19"/>
    <p:sldLayoutId id="2147483675" r:id="rId20"/>
    <p:sldLayoutId id="2147483678" r:id="rId21"/>
    <p:sldLayoutId id="2147483649" r:id="rId22"/>
    <p:sldLayoutId id="2147483681" r:id="rId23"/>
    <p:sldLayoutId id="2147483661" r:id="rId24"/>
    <p:sldLayoutId id="2147483680" r:id="rId25"/>
    <p:sldLayoutId id="2147483685" r:id="rId26"/>
    <p:sldLayoutId id="2147483691" r:id="rId27"/>
    <p:sldLayoutId id="2147483693" r:id="rId2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2pPr>
      <a:lvl3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3pPr>
      <a:lvl4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4pPr>
      <a:lvl5pPr marL="0" indent="0" algn="l" defTabSz="685800" rtl="0" eaLnBrk="1" latinLnBrk="0" hangingPunct="1">
        <a:lnSpc>
          <a:spcPct val="100000"/>
        </a:lnSpc>
        <a:spcBef>
          <a:spcPts val="0"/>
        </a:spcBef>
        <a:buFont typeface="Arial" panose="020B0604020202020204" pitchFamily="34" charset="0"/>
        <a:buNone/>
        <a:defRPr lang="en-GB" sz="600" b="1" kern="1200" dirty="0">
          <a:solidFill>
            <a:schemeClr val="accent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30" userDrawn="1">
          <p15:clr>
            <a:srgbClr val="F26B43"/>
          </p15:clr>
        </p15:guide>
        <p15:guide id="2" pos="3636" userDrawn="1">
          <p15:clr>
            <a:srgbClr val="F26B43"/>
          </p15:clr>
        </p15:guide>
        <p15:guide id="3" pos="37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0.x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10.xml.rels><?xml version="1.0" encoding="UTF-8" standalone="yes"?>
<Relationships xmlns="http://schemas.openxmlformats.org/package/2006/relationships"><Relationship Id="rId3" Type="http://schemas.openxmlformats.org/officeDocument/2006/relationships/hyperlink" Target="http://example.org/"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4x_xzT5eF5Q" TargetMode="External"/><Relationship Id="rId1" Type="http://schemas.openxmlformats.org/officeDocument/2006/relationships/slideLayout" Target="../slideLayouts/slideLayout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D0F40A7-290D-4B44-85DF-DDCFAD898D28}"/>
              </a:ext>
            </a:extLst>
          </p:cNvPr>
          <p:cNvGraphicFramePr>
            <a:graphicFrameLocks noChangeAspect="1"/>
          </p:cNvGraphicFramePr>
          <p:nvPr>
            <p:custDataLst>
              <p:tags r:id="rId1"/>
            </p:custDataLst>
            <p:extLst>
              <p:ext uri="{D42A27DB-BD31-4B8C-83A1-F6EECF244321}">
                <p14:modId xmlns:p14="http://schemas.microsoft.com/office/powerpoint/2010/main" val="3809351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6" name="Object 5" hidden="1">
                        <a:extLst>
                          <a:ext uri="{FF2B5EF4-FFF2-40B4-BE49-F238E27FC236}">
                            <a16:creationId xmlns:a16="http://schemas.microsoft.com/office/drawing/2014/main" id="{AD0F40A7-290D-4B44-85DF-DDCFAD898D2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Tijdelijke aanduiding voor afbeelding 6" descr="Afbeelding met lucht, buiten&#10;&#10;Automatisch gegenereerde beschrijving">
            <a:extLst>
              <a:ext uri="{FF2B5EF4-FFF2-40B4-BE49-F238E27FC236}">
                <a16:creationId xmlns:a16="http://schemas.microsoft.com/office/drawing/2014/main" id="{9C77DBFA-B09A-4E87-AFD3-B33C699A8F6F}"/>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a:stretch>
            <a:fillRect/>
          </a:stretch>
        </p:blipFill>
        <p:spPr>
          <a:xfrm>
            <a:off x="0" y="0"/>
            <a:ext cx="12192000" cy="6858000"/>
          </a:xfrm>
        </p:spPr>
      </p:pic>
      <p:sp>
        <p:nvSpPr>
          <p:cNvPr id="7" name="Vrije vorm: vorm 6">
            <a:extLst>
              <a:ext uri="{FF2B5EF4-FFF2-40B4-BE49-F238E27FC236}">
                <a16:creationId xmlns:a16="http://schemas.microsoft.com/office/drawing/2014/main" id="{15BEB678-0D6A-4E4C-88A8-36B07218DB38}"/>
              </a:ext>
            </a:extLst>
          </p:cNvPr>
          <p:cNvSpPr/>
          <p:nvPr/>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4" name="Tijdelijke aanduiding voor tekst 3">
            <a:extLst>
              <a:ext uri="{FF2B5EF4-FFF2-40B4-BE49-F238E27FC236}">
                <a16:creationId xmlns:a16="http://schemas.microsoft.com/office/drawing/2014/main" id="{48B373E4-EB09-4637-B2B7-5BD0BAB8AFAE}"/>
              </a:ext>
            </a:extLst>
          </p:cNvPr>
          <p:cNvSpPr>
            <a:spLocks noGrp="1"/>
          </p:cNvSpPr>
          <p:nvPr>
            <p:ph type="body" sz="quarter" idx="11"/>
          </p:nvPr>
        </p:nvSpPr>
        <p:spPr>
          <a:xfrm>
            <a:off x="1514475" y="2505075"/>
            <a:ext cx="9010650" cy="1076325"/>
          </a:xfrm>
        </p:spPr>
        <p:txBody>
          <a:bodyPr/>
          <a:lstStyle/>
          <a:p>
            <a:r>
              <a:rPr lang="en-US" b="1" dirty="0"/>
              <a:t>Material passports and digital product passports in construction</a:t>
            </a:r>
            <a:endParaRPr lang="en-US" dirty="0"/>
          </a:p>
          <a:p>
            <a:endParaRPr lang="nl-NL" dirty="0"/>
          </a:p>
        </p:txBody>
      </p:sp>
      <p:sp>
        <p:nvSpPr>
          <p:cNvPr id="5" name="Tijdelijke aanduiding voor tekst 4">
            <a:extLst>
              <a:ext uri="{FF2B5EF4-FFF2-40B4-BE49-F238E27FC236}">
                <a16:creationId xmlns:a16="http://schemas.microsoft.com/office/drawing/2014/main" id="{9483F17B-649B-4894-81AB-15C182BABA90}"/>
              </a:ext>
            </a:extLst>
          </p:cNvPr>
          <p:cNvSpPr>
            <a:spLocks noGrp="1"/>
          </p:cNvSpPr>
          <p:nvPr>
            <p:ph type="body" sz="quarter" idx="12"/>
          </p:nvPr>
        </p:nvSpPr>
        <p:spPr>
          <a:xfrm>
            <a:off x="1514475" y="4972894"/>
            <a:ext cx="9010650" cy="1427906"/>
          </a:xfrm>
        </p:spPr>
        <p:txBody>
          <a:bodyPr/>
          <a:lstStyle/>
          <a:p>
            <a:r>
              <a:rPr lang="nl-NL" sz="2000" dirty="0"/>
              <a:t>Janneke Bosma</a:t>
            </a:r>
            <a:br>
              <a:rPr lang="nl-NL" sz="2000" dirty="0"/>
            </a:br>
            <a:r>
              <a:rPr lang="nl-NL" sz="2000" dirty="0"/>
              <a:t>jambosma@gmail.com</a:t>
            </a:r>
            <a:br>
              <a:rPr lang="nl-NL" sz="2000" dirty="0"/>
            </a:br>
            <a:r>
              <a:rPr lang="nl-NL" sz="2000" dirty="0"/>
              <a:t>Construction Management &amp; Engineering </a:t>
            </a:r>
            <a:br>
              <a:rPr lang="nl-NL" sz="2000" dirty="0"/>
            </a:br>
            <a:endParaRPr lang="nl-NL" dirty="0"/>
          </a:p>
        </p:txBody>
      </p:sp>
    </p:spTree>
    <p:extLst>
      <p:ext uri="{BB962C8B-B14F-4D97-AF65-F5344CB8AC3E}">
        <p14:creationId xmlns:p14="http://schemas.microsoft.com/office/powerpoint/2010/main" val="376967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SPARQL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6740307"/>
          </a:xfrm>
          <a:prstGeom prst="rect">
            <a:avLst/>
          </a:prstGeom>
          <a:noFill/>
        </p:spPr>
        <p:txBody>
          <a:bodyPr wrap="square" rtlCol="0">
            <a:spAutoFit/>
          </a:bodyPr>
          <a:lstStyle/>
          <a:p>
            <a:pPr algn="l"/>
            <a:br>
              <a:rPr lang="nl-NL" sz="2000" b="0" i="0" dirty="0">
                <a:solidFill>
                  <a:srgbClr val="0D0D0D"/>
                </a:solidFill>
                <a:effectLst/>
                <a:latin typeface="Söhne"/>
              </a:rPr>
            </a:br>
            <a:r>
              <a:rPr lang="en-US" sz="1400" b="0" i="0" dirty="0">
                <a:solidFill>
                  <a:srgbClr val="0D0D0D"/>
                </a:solidFill>
                <a:effectLst/>
                <a:latin typeface="Söhne"/>
              </a:rPr>
              <a:t>Let's say we have an RDF dataset containing information about various pets, including cats. Let's assume the dataset contains triples that include the names, ages, and types of pets for different animals. Here is an example of such an RDF triple:</a:t>
            </a:r>
          </a:p>
          <a:p>
            <a:pPr algn="l"/>
            <a:endParaRPr lang="nl-NL" sz="1600" b="0" i="0" dirty="0">
              <a:solidFill>
                <a:srgbClr val="FF0000"/>
              </a:solidFill>
              <a:effectLst/>
              <a:latin typeface="Söhne"/>
            </a:endParaRPr>
          </a:p>
          <a:p>
            <a:pPr algn="l"/>
            <a:r>
              <a:rPr lang="en-US" sz="1200" b="0" i="0" dirty="0">
                <a:solidFill>
                  <a:srgbClr val="FF0000"/>
                </a:solidFill>
                <a:effectLst/>
                <a:latin typeface="Söhne"/>
              </a:rPr>
              <a:t>&lt;http://example.org/whiskers&gt; &lt;http://example.org/hasName&gt; "Whiskers" .</a:t>
            </a:r>
          </a:p>
          <a:p>
            <a:pPr algn="l"/>
            <a:r>
              <a:rPr lang="en-US" sz="1200" b="0" i="0" dirty="0">
                <a:solidFill>
                  <a:srgbClr val="FF0000"/>
                </a:solidFill>
                <a:effectLst/>
                <a:latin typeface="Söhne"/>
              </a:rPr>
              <a:t>&lt;http://example.org/whiskers&gt; &lt;http://example.org/hasAge&gt; "5"^^&lt;http://www.w3.org/2001/XMLSchema#integer&gt; .</a:t>
            </a:r>
          </a:p>
          <a:p>
            <a:pPr algn="l"/>
            <a:r>
              <a:rPr lang="en-US" sz="1200" b="0" i="0" dirty="0">
                <a:solidFill>
                  <a:srgbClr val="FF0000"/>
                </a:solidFill>
                <a:effectLst/>
                <a:latin typeface="Söhne"/>
              </a:rPr>
              <a:t>&lt;http://example.org/whiskers&gt; &lt;http://example.org/isPetOfType&gt; "cat" .</a:t>
            </a:r>
          </a:p>
          <a:p>
            <a:pPr algn="l"/>
            <a:endParaRPr lang="en-US" sz="1600" dirty="0">
              <a:solidFill>
                <a:srgbClr val="0D0D0D"/>
              </a:solidFill>
              <a:latin typeface="Söhne"/>
            </a:endParaRPr>
          </a:p>
          <a:p>
            <a:pPr algn="l"/>
            <a:r>
              <a:rPr lang="en-US" sz="1400" b="0" i="0" dirty="0">
                <a:solidFill>
                  <a:srgbClr val="0D0D0D"/>
                </a:solidFill>
                <a:effectLst/>
                <a:latin typeface="Söhne"/>
              </a:rPr>
              <a:t>Now, let's write a SPARQL query to retrieve the names of all the cats in the dataset.</a:t>
            </a:r>
            <a:br>
              <a:rPr lang="en-US" sz="1400" b="0" i="0" dirty="0">
                <a:solidFill>
                  <a:srgbClr val="0D0D0D"/>
                </a:solidFill>
                <a:effectLst/>
                <a:latin typeface="Söhne"/>
              </a:rPr>
            </a:br>
            <a:r>
              <a:rPr lang="en-US" sz="1600" dirty="0">
                <a:solidFill>
                  <a:srgbClr val="0D0D0D"/>
                </a:solidFill>
                <a:latin typeface="Söhne"/>
              </a:rPr>
              <a:t>----------------------------------------------------------------------------------------------</a:t>
            </a:r>
          </a:p>
          <a:p>
            <a:pPr algn="l"/>
            <a:r>
              <a:rPr lang="en-US" sz="1400" b="0" i="0" dirty="0">
                <a:solidFill>
                  <a:srgbClr val="FF0000"/>
                </a:solidFill>
                <a:effectLst/>
                <a:latin typeface="Söhne"/>
              </a:rPr>
              <a:t>PREFIX ex: &lt;http://example.org/&gt;</a:t>
            </a:r>
          </a:p>
          <a:p>
            <a:pPr algn="l"/>
            <a:endParaRPr lang="en-US" sz="1400" b="0" i="0" dirty="0">
              <a:solidFill>
                <a:srgbClr val="FF0000"/>
              </a:solidFill>
              <a:effectLst/>
              <a:latin typeface="Söhne"/>
            </a:endParaRPr>
          </a:p>
          <a:p>
            <a:pPr algn="l"/>
            <a:r>
              <a:rPr lang="en-US" sz="1400" b="0" i="0" dirty="0">
                <a:solidFill>
                  <a:srgbClr val="FF0000"/>
                </a:solidFill>
                <a:effectLst/>
                <a:latin typeface="Söhne"/>
              </a:rPr>
              <a:t>SELECT ?name</a:t>
            </a:r>
          </a:p>
          <a:p>
            <a:pPr algn="l"/>
            <a:r>
              <a:rPr lang="en-US" sz="1400" b="0" i="0" dirty="0">
                <a:solidFill>
                  <a:srgbClr val="FF0000"/>
                </a:solidFill>
                <a:effectLst/>
                <a:latin typeface="Söhne"/>
              </a:rPr>
              <a:t>WHERE {</a:t>
            </a:r>
          </a:p>
          <a:p>
            <a:pPr algn="l"/>
            <a:r>
              <a:rPr lang="en-US" sz="1400" b="0" i="0" dirty="0">
                <a:solidFill>
                  <a:srgbClr val="FF0000"/>
                </a:solidFill>
                <a:effectLst/>
                <a:latin typeface="Söhne"/>
              </a:rPr>
              <a:t>  ?cat </a:t>
            </a:r>
            <a:r>
              <a:rPr lang="en-US" sz="1400" b="0" i="0" dirty="0" err="1">
                <a:solidFill>
                  <a:srgbClr val="FF0000"/>
                </a:solidFill>
                <a:effectLst/>
                <a:latin typeface="Söhne"/>
              </a:rPr>
              <a:t>ex:hasName</a:t>
            </a:r>
            <a:r>
              <a:rPr lang="en-US" sz="1400" b="0" i="0" dirty="0">
                <a:solidFill>
                  <a:srgbClr val="FF0000"/>
                </a:solidFill>
                <a:effectLst/>
                <a:latin typeface="Söhne"/>
              </a:rPr>
              <a:t> ?name .</a:t>
            </a:r>
          </a:p>
          <a:p>
            <a:pPr algn="l"/>
            <a:r>
              <a:rPr lang="en-US" sz="1400" b="0" i="0" dirty="0">
                <a:solidFill>
                  <a:srgbClr val="FF0000"/>
                </a:solidFill>
                <a:effectLst/>
                <a:latin typeface="Söhne"/>
              </a:rPr>
              <a:t>  ?cat </a:t>
            </a:r>
            <a:r>
              <a:rPr lang="en-US" sz="1400" b="0" i="0" dirty="0" err="1">
                <a:solidFill>
                  <a:srgbClr val="FF0000"/>
                </a:solidFill>
                <a:effectLst/>
                <a:latin typeface="Söhne"/>
              </a:rPr>
              <a:t>ex:isPetOfType</a:t>
            </a:r>
            <a:r>
              <a:rPr lang="en-US" sz="1400" b="0" i="0" dirty="0">
                <a:solidFill>
                  <a:srgbClr val="FF0000"/>
                </a:solidFill>
                <a:effectLst/>
                <a:latin typeface="Söhne"/>
              </a:rPr>
              <a:t> "cat" .</a:t>
            </a:r>
          </a:p>
          <a:p>
            <a:pPr algn="l"/>
            <a:r>
              <a:rPr lang="en-US" sz="1400" b="0" i="0" dirty="0">
                <a:solidFill>
                  <a:srgbClr val="FF0000"/>
                </a:solidFill>
                <a:effectLst/>
                <a:latin typeface="Söhne"/>
              </a:rPr>
              <a:t>}</a:t>
            </a:r>
          </a:p>
          <a:p>
            <a:pPr algn="l"/>
            <a:r>
              <a:rPr lang="en-US" sz="1600" dirty="0">
                <a:solidFill>
                  <a:srgbClr val="0D0D0D"/>
                </a:solidFill>
                <a:latin typeface="Söhne"/>
              </a:rPr>
              <a:t>----------------------------------------------------------------------</a:t>
            </a:r>
          </a:p>
          <a:p>
            <a:pPr algn="l"/>
            <a:r>
              <a:rPr lang="en-US" sz="1400" b="0" i="0" dirty="0">
                <a:solidFill>
                  <a:srgbClr val="0D0D0D"/>
                </a:solidFill>
                <a:effectLst/>
                <a:latin typeface="Söhne"/>
              </a:rPr>
              <a:t>This SPARQL query looks for triples where the object is "cat" and then retrieves the names of the cats. The PREFIX statement is used to create an abbreviation for the URI prefix "</a:t>
            </a:r>
            <a:r>
              <a:rPr lang="en-US" sz="1400" b="0" i="0" u="none" strike="noStrike" dirty="0">
                <a:effectLst/>
                <a:latin typeface="Söhne"/>
                <a:hlinkClick r:id="rId3"/>
              </a:rPr>
              <a:t>http://example.org/</a:t>
            </a:r>
            <a:r>
              <a:rPr lang="en-US" sz="1400" b="0" i="0" dirty="0">
                <a:solidFill>
                  <a:srgbClr val="0D0D0D"/>
                </a:solidFill>
                <a:effectLst/>
                <a:latin typeface="Söhne"/>
              </a:rPr>
              <a:t>", making it easier to reference the properties in the query. When we execute this query on the RDF dataset, we will get the names of all the cats included in the dataset.</a:t>
            </a:r>
            <a:endParaRPr lang="en-US" sz="1600" b="0" i="0" dirty="0">
              <a:solidFill>
                <a:srgbClr val="0D0D0D"/>
              </a:solidFill>
              <a:effectLst/>
              <a:latin typeface="Söhne"/>
            </a:endParaRPr>
          </a:p>
          <a:p>
            <a:pPr algn="l"/>
            <a:endParaRPr lang="en-US" sz="1600" b="0" i="0" dirty="0">
              <a:solidFill>
                <a:srgbClr val="0D0D0D"/>
              </a:solidFill>
              <a:effectLst/>
              <a:latin typeface="Söhne"/>
            </a:endParaRPr>
          </a:p>
          <a:p>
            <a:pPr algn="l"/>
            <a:endParaRPr lang="nl-NL" sz="1600" b="0" i="0" dirty="0">
              <a:solidFill>
                <a:srgbClr val="0D0D0D"/>
              </a:solidFill>
              <a:effectLst/>
              <a:latin typeface="Söhne"/>
            </a:endParaRPr>
          </a:p>
          <a:p>
            <a:pPr algn="l"/>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8" name="Afbeelding 7">
            <a:extLst>
              <a:ext uri="{FF2B5EF4-FFF2-40B4-BE49-F238E27FC236}">
                <a16:creationId xmlns:a16="http://schemas.microsoft.com/office/drawing/2014/main" id="{B0E8AECE-ECFB-ADA0-E2E8-F46B6C2DC738}"/>
              </a:ext>
            </a:extLst>
          </p:cNvPr>
          <p:cNvPicPr>
            <a:picLocks noChangeAspect="1"/>
          </p:cNvPicPr>
          <p:nvPr/>
        </p:nvPicPr>
        <p:blipFill>
          <a:blip r:embed="rId4"/>
          <a:stretch>
            <a:fillRect/>
          </a:stretch>
        </p:blipFill>
        <p:spPr>
          <a:xfrm>
            <a:off x="9498520" y="2596732"/>
            <a:ext cx="1580997" cy="2656360"/>
          </a:xfrm>
          <a:prstGeom prst="rect">
            <a:avLst/>
          </a:prstGeom>
        </p:spPr>
      </p:pic>
    </p:spTree>
    <p:extLst>
      <p:ext uri="{BB962C8B-B14F-4D97-AF65-F5344CB8AC3E}">
        <p14:creationId xmlns:p14="http://schemas.microsoft.com/office/powerpoint/2010/main" val="2216068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SHACL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1013730" y="1086919"/>
            <a:ext cx="10164539" cy="3539430"/>
          </a:xfrm>
          <a:prstGeom prst="rect">
            <a:avLst/>
          </a:prstGeom>
          <a:noFill/>
        </p:spPr>
        <p:txBody>
          <a:bodyPr wrap="square" rtlCol="0">
            <a:spAutoFit/>
          </a:bodyPr>
          <a:lstStyle/>
          <a:p>
            <a:pPr algn="l"/>
            <a:br>
              <a:rPr lang="nl-NL" sz="1600" b="0" i="0" dirty="0">
                <a:solidFill>
                  <a:srgbClr val="0D0D0D"/>
                </a:solidFill>
                <a:effectLst/>
                <a:latin typeface="Söhne"/>
              </a:rPr>
            </a:br>
            <a:r>
              <a:rPr lang="en-US" sz="1600" b="0" i="0" dirty="0">
                <a:solidFill>
                  <a:srgbClr val="0D0D0D"/>
                </a:solidFill>
                <a:effectLst/>
                <a:latin typeface="Söhne"/>
              </a:rPr>
              <a:t>SHACL stands for "Shapes Constraint Language" and is a W3C standard for validating RDF data against specified schemas, also known as "shapes."</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With SHACL, developers can create detailed specifications on how RDF data should be structured and what constraints apply to the values of properties. These specifications can indicate, among other things, which properties are mandatory, what values these properties can assume, how many repetitions of a property are allowed, and so on.</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SHACL schemas are themselves modeled as RDF data and can be used to improve the quality and consistency of RDF data. By validating data against SHACL shapes, developers can ensure that the published data meets the desired criteria and enables interoperability between different data sources.</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In short, SHACL is an important tool within the Linked Data ecosystem, allowing developers to ensure the quality and consistency of RDF data.</a:t>
            </a:r>
            <a:endParaRPr lang="nl-NL" sz="1600" b="0" i="0" dirty="0">
              <a:solidFill>
                <a:srgbClr val="0D0D0D"/>
              </a:solidFill>
              <a:effectLst/>
              <a:latin typeface="Söhne"/>
            </a:endParaRPr>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113355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SHACL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1292988"/>
            <a:ext cx="10164539" cy="4909036"/>
          </a:xfrm>
          <a:prstGeom prst="rect">
            <a:avLst/>
          </a:prstGeom>
          <a:noFill/>
        </p:spPr>
        <p:txBody>
          <a:bodyPr wrap="square" rtlCol="0">
            <a:spAutoFit/>
          </a:bodyPr>
          <a:lstStyle/>
          <a:p>
            <a:pPr algn="l"/>
            <a:r>
              <a:rPr lang="en-US" sz="1400" b="0" i="0" dirty="0">
                <a:solidFill>
                  <a:srgbClr val="0D0D0D"/>
                </a:solidFill>
                <a:effectLst/>
                <a:latin typeface="Söhne"/>
              </a:rPr>
              <a:t>Imagine we have an RDF dataset containing information about various pets, including cats. We want to create a SHACL schema to validate whether the cat information is correctly structured, including the presence of the cat's name and age.</a:t>
            </a:r>
          </a:p>
          <a:p>
            <a:pPr algn="l"/>
            <a:r>
              <a:rPr lang="en-US" sz="1400" b="0" i="0" dirty="0">
                <a:solidFill>
                  <a:srgbClr val="0D0D0D"/>
                </a:solidFill>
                <a:effectLst/>
                <a:latin typeface="Söhne"/>
              </a:rPr>
              <a:t>Here is a simple SHACL schema for this purpose:</a:t>
            </a:r>
            <a:br>
              <a:rPr lang="en-US" sz="1400" b="0" i="0" dirty="0">
                <a:solidFill>
                  <a:srgbClr val="0D0D0D"/>
                </a:solidFill>
                <a:effectLst/>
                <a:latin typeface="Söhne"/>
              </a:rPr>
            </a:br>
            <a:endParaRPr lang="en-US" sz="1400" b="0" i="0" dirty="0">
              <a:solidFill>
                <a:srgbClr val="0D0D0D"/>
              </a:solidFill>
              <a:effectLst/>
              <a:latin typeface="Söhne"/>
            </a:endParaRPr>
          </a:p>
          <a:p>
            <a:pPr algn="l"/>
            <a:r>
              <a:rPr lang="nl-NL" sz="1100" b="0" i="0" dirty="0">
                <a:solidFill>
                  <a:srgbClr val="FF0000"/>
                </a:solidFill>
                <a:effectLst/>
                <a:latin typeface="Söhne"/>
              </a:rPr>
              <a:t>@prefix </a:t>
            </a:r>
            <a:r>
              <a:rPr lang="nl-NL" sz="1100" b="0" i="0" dirty="0" err="1">
                <a:solidFill>
                  <a:srgbClr val="FF0000"/>
                </a:solidFill>
                <a:effectLst/>
                <a:latin typeface="Söhne"/>
              </a:rPr>
              <a:t>rdf</a:t>
            </a:r>
            <a:r>
              <a:rPr lang="nl-NL" sz="1100" b="0" i="0" dirty="0">
                <a:solidFill>
                  <a:srgbClr val="FF0000"/>
                </a:solidFill>
                <a:effectLst/>
                <a:latin typeface="Söhne"/>
              </a:rPr>
              <a:t>: &lt;http://www.w3.org/1999/02/22-rdf-syntax-ns#&gt; .</a:t>
            </a:r>
          </a:p>
          <a:p>
            <a:pPr algn="l"/>
            <a:r>
              <a:rPr lang="nl-NL" sz="1100" b="0" i="0" dirty="0">
                <a:solidFill>
                  <a:srgbClr val="FF0000"/>
                </a:solidFill>
                <a:effectLst/>
                <a:latin typeface="Söhne"/>
              </a:rPr>
              <a:t>@prefix </a:t>
            </a:r>
            <a:r>
              <a:rPr lang="nl-NL" sz="1100" b="0" i="0" dirty="0" err="1">
                <a:solidFill>
                  <a:srgbClr val="FF0000"/>
                </a:solidFill>
                <a:effectLst/>
                <a:latin typeface="Söhne"/>
              </a:rPr>
              <a:t>rdfs</a:t>
            </a:r>
            <a:r>
              <a:rPr lang="nl-NL" sz="1100" b="0" i="0" dirty="0">
                <a:solidFill>
                  <a:srgbClr val="FF0000"/>
                </a:solidFill>
                <a:effectLst/>
                <a:latin typeface="Söhne"/>
              </a:rPr>
              <a:t>: &lt;http://www.w3.org/2000/01/rdf-schema#&gt; .</a:t>
            </a:r>
          </a:p>
          <a:p>
            <a:pPr algn="l"/>
            <a:r>
              <a:rPr lang="nl-NL" sz="1100" b="0" i="0" dirty="0">
                <a:solidFill>
                  <a:srgbClr val="FF0000"/>
                </a:solidFill>
                <a:effectLst/>
                <a:latin typeface="Söhne"/>
              </a:rPr>
              <a:t>@prefix ex: &lt;http://example.org/&gt; .</a:t>
            </a:r>
          </a:p>
          <a:p>
            <a:pPr algn="l"/>
            <a:r>
              <a:rPr lang="nl-NL" sz="1100" b="0" i="0" dirty="0">
                <a:solidFill>
                  <a:srgbClr val="FF0000"/>
                </a:solidFill>
                <a:effectLst/>
                <a:latin typeface="Söhne"/>
              </a:rPr>
              <a:t>@prefix sh: &lt;http://www.w3.org/ns/shacl#&gt; .</a:t>
            </a:r>
          </a:p>
          <a:p>
            <a:pPr algn="l"/>
            <a:endParaRPr lang="nl-NL" sz="1100" b="0" i="0" dirty="0">
              <a:solidFill>
                <a:srgbClr val="FF0000"/>
              </a:solidFill>
              <a:effectLst/>
              <a:latin typeface="Söhne"/>
            </a:endParaRPr>
          </a:p>
          <a:p>
            <a:pPr algn="l"/>
            <a:r>
              <a:rPr lang="nl-NL" sz="1100" b="0" i="0" dirty="0" err="1">
                <a:solidFill>
                  <a:srgbClr val="FF0000"/>
                </a:solidFill>
                <a:effectLst/>
                <a:latin typeface="Söhne"/>
              </a:rPr>
              <a:t>ex:CatShape</a:t>
            </a:r>
            <a:endParaRPr lang="nl-NL" sz="1100" b="0" i="0" dirty="0">
              <a:solidFill>
                <a:srgbClr val="FF0000"/>
              </a:solidFill>
              <a:effectLst/>
              <a:latin typeface="Söhne"/>
            </a:endParaRPr>
          </a:p>
          <a:p>
            <a:pPr algn="l"/>
            <a:r>
              <a:rPr lang="nl-NL" sz="1100" b="0" i="0" dirty="0">
                <a:solidFill>
                  <a:srgbClr val="FF0000"/>
                </a:solidFill>
                <a:effectLst/>
                <a:latin typeface="Söhne"/>
              </a:rPr>
              <a:t>  a </a:t>
            </a:r>
            <a:r>
              <a:rPr lang="nl-NL" sz="1100" b="0" i="0" dirty="0" err="1">
                <a:solidFill>
                  <a:srgbClr val="FF0000"/>
                </a:solidFill>
                <a:effectLst/>
                <a:latin typeface="Söhne"/>
              </a:rPr>
              <a:t>sh:NodeShape</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sh:targetClass</a:t>
            </a:r>
            <a:r>
              <a:rPr lang="nl-NL" sz="1100" b="0" i="0" dirty="0">
                <a:solidFill>
                  <a:srgbClr val="FF0000"/>
                </a:solidFill>
                <a:effectLst/>
                <a:latin typeface="Söhne"/>
              </a:rPr>
              <a:t> </a:t>
            </a:r>
            <a:r>
              <a:rPr lang="nl-NL" sz="1100" b="0" i="0" dirty="0" err="1">
                <a:solidFill>
                  <a:srgbClr val="FF0000"/>
                </a:solidFill>
                <a:effectLst/>
                <a:latin typeface="Söhne"/>
              </a:rPr>
              <a:t>ex:Cat</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sh:property</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sh:path</a:t>
            </a:r>
            <a:r>
              <a:rPr lang="nl-NL" sz="1100" b="0" i="0" dirty="0">
                <a:solidFill>
                  <a:srgbClr val="FF0000"/>
                </a:solidFill>
                <a:effectLst/>
                <a:latin typeface="Söhne"/>
              </a:rPr>
              <a:t> </a:t>
            </a:r>
            <a:r>
              <a:rPr lang="nl-NL" sz="1100" b="0" i="0" dirty="0" err="1">
                <a:solidFill>
                  <a:srgbClr val="FF0000"/>
                </a:solidFill>
                <a:effectLst/>
                <a:latin typeface="Söhne"/>
              </a:rPr>
              <a:t>ex:hasName</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sh:minCount</a:t>
            </a:r>
            <a:r>
              <a:rPr lang="nl-NL" sz="1100" b="0" i="0" dirty="0">
                <a:solidFill>
                  <a:srgbClr val="FF0000"/>
                </a:solidFill>
                <a:effectLst/>
                <a:latin typeface="Söhne"/>
              </a:rPr>
              <a:t> 1 ;</a:t>
            </a:r>
          </a:p>
          <a:p>
            <a:pPr algn="l"/>
            <a:r>
              <a:rPr lang="nl-NL" sz="1100" b="0" i="0" dirty="0">
                <a:solidFill>
                  <a:srgbClr val="FF0000"/>
                </a:solidFill>
                <a:effectLst/>
                <a:latin typeface="Söhne"/>
              </a:rPr>
              <a:t>  ] ;</a:t>
            </a:r>
          </a:p>
          <a:p>
            <a:pPr algn="l"/>
            <a:r>
              <a:rPr lang="nl-NL" sz="1100" b="0" i="0" dirty="0">
                <a:solidFill>
                  <a:srgbClr val="FF0000"/>
                </a:solidFill>
                <a:effectLst/>
                <a:latin typeface="Söhne"/>
              </a:rPr>
              <a:t>  </a:t>
            </a:r>
            <a:r>
              <a:rPr lang="nl-NL" sz="1100" b="0" i="0" dirty="0" err="1">
                <a:solidFill>
                  <a:srgbClr val="FF0000"/>
                </a:solidFill>
                <a:effectLst/>
                <a:latin typeface="Söhne"/>
              </a:rPr>
              <a:t>sh:property</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sh:path</a:t>
            </a:r>
            <a:r>
              <a:rPr lang="nl-NL" sz="1100" b="0" i="0" dirty="0">
                <a:solidFill>
                  <a:srgbClr val="FF0000"/>
                </a:solidFill>
                <a:effectLst/>
                <a:latin typeface="Söhne"/>
              </a:rPr>
              <a:t> </a:t>
            </a:r>
            <a:r>
              <a:rPr lang="nl-NL" sz="1100" b="0" i="0" dirty="0" err="1">
                <a:solidFill>
                  <a:srgbClr val="FF0000"/>
                </a:solidFill>
                <a:effectLst/>
                <a:latin typeface="Söhne"/>
              </a:rPr>
              <a:t>ex:hasAge</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sh:minCount</a:t>
            </a:r>
            <a:r>
              <a:rPr lang="nl-NL" sz="1100" b="0" i="0" dirty="0">
                <a:solidFill>
                  <a:srgbClr val="FF0000"/>
                </a:solidFill>
                <a:effectLst/>
                <a:latin typeface="Söhne"/>
              </a:rPr>
              <a:t> 1 ;</a:t>
            </a:r>
          </a:p>
          <a:p>
            <a:pPr algn="l"/>
            <a:r>
              <a:rPr lang="nl-NL" sz="1100" b="0" i="0" dirty="0">
                <a:solidFill>
                  <a:srgbClr val="FF0000"/>
                </a:solidFill>
                <a:effectLst/>
                <a:latin typeface="Söhne"/>
              </a:rPr>
              <a:t>    </a:t>
            </a:r>
            <a:r>
              <a:rPr lang="nl-NL" sz="1100" b="0" i="0" dirty="0" err="1">
                <a:solidFill>
                  <a:srgbClr val="FF0000"/>
                </a:solidFill>
                <a:effectLst/>
                <a:latin typeface="Söhne"/>
              </a:rPr>
              <a:t>sh:datatype</a:t>
            </a:r>
            <a:r>
              <a:rPr lang="nl-NL" sz="1100" b="0" i="0" dirty="0">
                <a:solidFill>
                  <a:srgbClr val="FF0000"/>
                </a:solidFill>
                <a:effectLst/>
                <a:latin typeface="Söhne"/>
              </a:rPr>
              <a:t> </a:t>
            </a:r>
            <a:r>
              <a:rPr lang="nl-NL" sz="1100" b="0" i="0" dirty="0" err="1">
                <a:solidFill>
                  <a:srgbClr val="FF0000"/>
                </a:solidFill>
                <a:effectLst/>
                <a:latin typeface="Söhne"/>
              </a:rPr>
              <a:t>xsd:integer</a:t>
            </a:r>
            <a:r>
              <a:rPr lang="nl-NL" sz="1100" b="0" i="0" dirty="0">
                <a:solidFill>
                  <a:srgbClr val="FF0000"/>
                </a:solidFill>
                <a:effectLst/>
                <a:latin typeface="Söhne"/>
              </a:rPr>
              <a:t> ;</a:t>
            </a:r>
          </a:p>
          <a:p>
            <a:pPr algn="l"/>
            <a:r>
              <a:rPr lang="nl-NL" sz="1100" b="0" i="0" dirty="0">
                <a:solidFill>
                  <a:srgbClr val="FF0000"/>
                </a:solidFill>
                <a:effectLst/>
                <a:latin typeface="Söhne"/>
              </a:rPr>
              <a:t>  ] .</a:t>
            </a:r>
          </a:p>
          <a:p>
            <a:pPr algn="l"/>
            <a:endParaRPr lang="nl-NL" sz="1400" dirty="0">
              <a:solidFill>
                <a:srgbClr val="0D0D0D"/>
              </a:solidFill>
              <a:latin typeface="Söhne"/>
            </a:endParaRPr>
          </a:p>
          <a:p>
            <a:pPr algn="l"/>
            <a:r>
              <a:rPr lang="en-US" sz="1400" dirty="0">
                <a:solidFill>
                  <a:srgbClr val="0D0D0D"/>
                </a:solidFill>
                <a:latin typeface="Söhne"/>
              </a:rPr>
              <a:t>In this SHACL schema, we define a shape named `</a:t>
            </a:r>
            <a:r>
              <a:rPr lang="en-US" sz="1400" dirty="0" err="1">
                <a:solidFill>
                  <a:srgbClr val="0D0D0D"/>
                </a:solidFill>
                <a:latin typeface="Söhne"/>
              </a:rPr>
              <a:t>ex:CatShape</a:t>
            </a:r>
            <a:r>
              <a:rPr lang="en-US" sz="1400" dirty="0">
                <a:solidFill>
                  <a:srgbClr val="0D0D0D"/>
                </a:solidFill>
                <a:latin typeface="Söhne"/>
              </a:rPr>
              <a:t>`, which applies to all instances of the class `</a:t>
            </a:r>
            <a:r>
              <a:rPr lang="en-US" sz="1400" dirty="0" err="1">
                <a:solidFill>
                  <a:srgbClr val="0D0D0D"/>
                </a:solidFill>
                <a:latin typeface="Söhne"/>
              </a:rPr>
              <a:t>ex:Cat</a:t>
            </a:r>
            <a:r>
              <a:rPr lang="en-US" sz="1400" dirty="0">
                <a:solidFill>
                  <a:srgbClr val="0D0D0D"/>
                </a:solidFill>
                <a:latin typeface="Söhne"/>
              </a:rPr>
              <a:t>`. The shape specifies that a cat must have at least one name and one age. Additionally, we have indicated that the age must be an integer. Now, we can use this SHACL schema to validate our RDF dataset and ensure that the cat information is correctly structured according to these rules.</a:t>
            </a:r>
            <a:endParaRPr lang="nl-NL" sz="1400" b="0" i="0" dirty="0">
              <a:solidFill>
                <a:srgbClr val="0D0D0D"/>
              </a:solidFill>
              <a:effectLst/>
              <a:latin typeface="Söhne"/>
            </a:endParaRPr>
          </a:p>
          <a:p>
            <a:pPr algn="l"/>
            <a:endParaRPr lang="nl-NL" sz="1400" b="0" i="0" dirty="0">
              <a:solidFill>
                <a:srgbClr val="0D0D0D"/>
              </a:solidFill>
              <a:effectLst/>
              <a:latin typeface="Söhne"/>
            </a:endParaRPr>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6" name="Afbeelding 5">
            <a:extLst>
              <a:ext uri="{FF2B5EF4-FFF2-40B4-BE49-F238E27FC236}">
                <a16:creationId xmlns:a16="http://schemas.microsoft.com/office/drawing/2014/main" id="{C6FAF7E2-05C4-9E3C-5CA1-329D1966DD67}"/>
              </a:ext>
            </a:extLst>
          </p:cNvPr>
          <p:cNvPicPr>
            <a:picLocks noChangeAspect="1"/>
          </p:cNvPicPr>
          <p:nvPr/>
        </p:nvPicPr>
        <p:blipFill>
          <a:blip r:embed="rId3"/>
          <a:stretch>
            <a:fillRect/>
          </a:stretch>
        </p:blipFill>
        <p:spPr>
          <a:xfrm>
            <a:off x="2960914" y="3288093"/>
            <a:ext cx="1982992" cy="1603270"/>
          </a:xfrm>
          <a:prstGeom prst="rect">
            <a:avLst/>
          </a:prstGeom>
        </p:spPr>
      </p:pic>
    </p:spTree>
    <p:extLst>
      <p:ext uri="{BB962C8B-B14F-4D97-AF65-F5344CB8AC3E}">
        <p14:creationId xmlns:p14="http://schemas.microsoft.com/office/powerpoint/2010/main" val="6530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Python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1292988"/>
            <a:ext cx="10164539" cy="3970318"/>
          </a:xfrm>
          <a:prstGeom prst="rect">
            <a:avLst/>
          </a:prstGeom>
          <a:noFill/>
        </p:spPr>
        <p:txBody>
          <a:bodyPr wrap="square" rtlCol="0">
            <a:spAutoFit/>
          </a:bodyPr>
          <a:lstStyle/>
          <a:p>
            <a:pPr algn="l"/>
            <a:r>
              <a:rPr lang="en-US" sz="1200" b="0" i="0" dirty="0">
                <a:solidFill>
                  <a:srgbClr val="0D0D0D"/>
                </a:solidFill>
                <a:effectLst/>
                <a:latin typeface="Söhne"/>
              </a:rPr>
              <a:t>Python is a widely-used programming language known for its simplicity, readability, and versatility. It is an open-source programming language widely accepted in various domains, including web development, data analysis, artificial intelligence, scientific research, system automation, and more.</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Some features of Python include:</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1. **Easy to learn**: Python has a simple and clear syntax that resembles natural language, making it easy to learn and understand for both beginners and experienced developers.</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2. **Expressive language**: Python encourages a minimalist and clear programming style, allowing developers to perform complex tasks with less code.</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3. **Large standard library**: Python comes with an extensive standard library that offers a wide range of functionalities, ranging from file operations, network communication, and regular expressions to data structure operations, speeding up and simplifying development.</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4. **Versatility**: Python is used in various application areas, including web development with frameworks like Django and Flask, scientific computing with libraries like NumPy and pandas, artificial intelligence and machine learning with libraries like TensorFlow and scikit-learn, and much more.</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5. **Community and support**: Python has a large and active community of developers worldwide, resulting in extensive documentation, tutorials, and an abundance of open-source libraries and frameworks.</a:t>
            </a:r>
          </a:p>
          <a:p>
            <a:pPr algn="l"/>
            <a:endParaRPr lang="en-US" sz="1200" b="0" i="0" dirty="0">
              <a:solidFill>
                <a:srgbClr val="0D0D0D"/>
              </a:solidFill>
              <a:effectLst/>
              <a:latin typeface="Söhne"/>
            </a:endParaRPr>
          </a:p>
          <a:p>
            <a:pPr algn="l"/>
            <a:r>
              <a:rPr lang="en-US" sz="1200" b="0" i="0" dirty="0">
                <a:solidFill>
                  <a:srgbClr val="0D0D0D"/>
                </a:solidFill>
                <a:effectLst/>
                <a:latin typeface="Söhne"/>
              </a:rPr>
              <a:t>In summary, Python is a powerful and versatile programming language used for a wide range of applications, appealing to both beginners and experienced developers.</a:t>
            </a:r>
            <a:endParaRPr lang="nl-NL" sz="1400" b="0" i="0" dirty="0">
              <a:solidFill>
                <a:srgbClr val="0D0D0D"/>
              </a:solidFill>
              <a:effectLst/>
              <a:latin typeface="Söhne"/>
            </a:endParaRPr>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2409312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The </a:t>
            </a:r>
            <a:r>
              <a:rPr lang="nl-NL" dirty="0" err="1"/>
              <a:t>underlying</a:t>
            </a:r>
            <a:r>
              <a:rPr lang="nl-NL" dirty="0"/>
              <a:t> steps</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Pijl: rechts 2">
            <a:extLst>
              <a:ext uri="{FF2B5EF4-FFF2-40B4-BE49-F238E27FC236}">
                <a16:creationId xmlns:a16="http://schemas.microsoft.com/office/drawing/2014/main" id="{2BF14DA1-661F-5CB7-5B19-2D2B8902750E}"/>
              </a:ext>
            </a:extLst>
          </p:cNvPr>
          <p:cNvSpPr/>
          <p:nvPr/>
        </p:nvSpPr>
        <p:spPr>
          <a:xfrm>
            <a:off x="652222" y="2813606"/>
            <a:ext cx="1403389"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Revit</a:t>
            </a:r>
            <a:r>
              <a:rPr lang="nl-NL" dirty="0"/>
              <a:t> model</a:t>
            </a:r>
          </a:p>
        </p:txBody>
      </p:sp>
      <p:sp>
        <p:nvSpPr>
          <p:cNvPr id="5" name="Pijl: rechts 4">
            <a:extLst>
              <a:ext uri="{FF2B5EF4-FFF2-40B4-BE49-F238E27FC236}">
                <a16:creationId xmlns:a16="http://schemas.microsoft.com/office/drawing/2014/main" id="{80E19590-DD7C-5DB7-A3E5-316B3101E4B2}"/>
              </a:ext>
            </a:extLst>
          </p:cNvPr>
          <p:cNvSpPr/>
          <p:nvPr/>
        </p:nvSpPr>
        <p:spPr>
          <a:xfrm>
            <a:off x="2118287" y="2813606"/>
            <a:ext cx="127619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IFC</a:t>
            </a:r>
          </a:p>
        </p:txBody>
      </p:sp>
      <p:sp>
        <p:nvSpPr>
          <p:cNvPr id="6" name="Pijl: rechts 5">
            <a:extLst>
              <a:ext uri="{FF2B5EF4-FFF2-40B4-BE49-F238E27FC236}">
                <a16:creationId xmlns:a16="http://schemas.microsoft.com/office/drawing/2014/main" id="{94369FF1-8375-6456-02DA-6E8A1F57478C}"/>
              </a:ext>
            </a:extLst>
          </p:cNvPr>
          <p:cNvSpPr/>
          <p:nvPr/>
        </p:nvSpPr>
        <p:spPr>
          <a:xfrm>
            <a:off x="5137022" y="2824843"/>
            <a:ext cx="1402978"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RDF</a:t>
            </a:r>
          </a:p>
        </p:txBody>
      </p:sp>
      <p:sp>
        <p:nvSpPr>
          <p:cNvPr id="7" name="Pijl: rechts 6">
            <a:extLst>
              <a:ext uri="{FF2B5EF4-FFF2-40B4-BE49-F238E27FC236}">
                <a16:creationId xmlns:a16="http://schemas.microsoft.com/office/drawing/2014/main" id="{089ED333-AC11-5346-BE9A-34436DAE0E0D}"/>
              </a:ext>
            </a:extLst>
          </p:cNvPr>
          <p:cNvSpPr/>
          <p:nvPr/>
        </p:nvSpPr>
        <p:spPr>
          <a:xfrm>
            <a:off x="7185488" y="2822298"/>
            <a:ext cx="206210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Python 2</a:t>
            </a:r>
          </a:p>
        </p:txBody>
      </p:sp>
      <p:sp>
        <p:nvSpPr>
          <p:cNvPr id="8" name="Pijl: rechts 7">
            <a:extLst>
              <a:ext uri="{FF2B5EF4-FFF2-40B4-BE49-F238E27FC236}">
                <a16:creationId xmlns:a16="http://schemas.microsoft.com/office/drawing/2014/main" id="{C45C5163-9771-9C22-6CA4-12476AD36086}"/>
              </a:ext>
            </a:extLst>
          </p:cNvPr>
          <p:cNvSpPr/>
          <p:nvPr/>
        </p:nvSpPr>
        <p:spPr>
          <a:xfrm rot="5400000">
            <a:off x="5815739" y="2056699"/>
            <a:ext cx="1718884" cy="392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SHACL</a:t>
            </a:r>
          </a:p>
        </p:txBody>
      </p:sp>
      <p:sp>
        <p:nvSpPr>
          <p:cNvPr id="9" name="Ovaal 8">
            <a:extLst>
              <a:ext uri="{FF2B5EF4-FFF2-40B4-BE49-F238E27FC236}">
                <a16:creationId xmlns:a16="http://schemas.microsoft.com/office/drawing/2014/main" id="{60C59D0C-7F34-5328-F8A3-2C3D5BD21F19}"/>
              </a:ext>
            </a:extLst>
          </p:cNvPr>
          <p:cNvSpPr/>
          <p:nvPr/>
        </p:nvSpPr>
        <p:spPr>
          <a:xfrm>
            <a:off x="9580504" y="2362554"/>
            <a:ext cx="1707982" cy="1436915"/>
          </a:xfrm>
          <a:prstGeom prst="ellipse">
            <a:avLst/>
          </a:prstGeom>
          <a:ln>
            <a:solidFill>
              <a:schemeClr val="bg2">
                <a:lumMod val="50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nl-NL" dirty="0"/>
              <a:t>Validation report</a:t>
            </a:r>
          </a:p>
        </p:txBody>
      </p:sp>
      <p:sp>
        <p:nvSpPr>
          <p:cNvPr id="10" name="Pijl: rechts 9">
            <a:extLst>
              <a:ext uri="{FF2B5EF4-FFF2-40B4-BE49-F238E27FC236}">
                <a16:creationId xmlns:a16="http://schemas.microsoft.com/office/drawing/2014/main" id="{B36FCB04-634F-6EE4-927B-CF1BA9893A16}"/>
              </a:ext>
            </a:extLst>
          </p:cNvPr>
          <p:cNvSpPr/>
          <p:nvPr/>
        </p:nvSpPr>
        <p:spPr>
          <a:xfrm rot="5400000">
            <a:off x="5176684" y="4711632"/>
            <a:ext cx="1604608" cy="4965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SPARQL</a:t>
            </a:r>
          </a:p>
        </p:txBody>
      </p:sp>
      <p:sp>
        <p:nvSpPr>
          <p:cNvPr id="12" name="Rechthoek 11">
            <a:extLst>
              <a:ext uri="{FF2B5EF4-FFF2-40B4-BE49-F238E27FC236}">
                <a16:creationId xmlns:a16="http://schemas.microsoft.com/office/drawing/2014/main" id="{1E73C250-1527-603B-7D87-A98B46B924CC}"/>
              </a:ext>
            </a:extLst>
          </p:cNvPr>
          <p:cNvSpPr/>
          <p:nvPr/>
        </p:nvSpPr>
        <p:spPr>
          <a:xfrm>
            <a:off x="4986298" y="1204210"/>
            <a:ext cx="2100971" cy="4683269"/>
          </a:xfrm>
          <a:prstGeom prst="rect">
            <a:avLst/>
          </a:prstGeom>
          <a:noFill/>
          <a:ln w="19050">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13" name="Rechthoek 12">
            <a:extLst>
              <a:ext uri="{FF2B5EF4-FFF2-40B4-BE49-F238E27FC236}">
                <a16:creationId xmlns:a16="http://schemas.microsoft.com/office/drawing/2014/main" id="{F8425492-1027-AF53-46FF-0C1AB39AE994}"/>
              </a:ext>
            </a:extLst>
          </p:cNvPr>
          <p:cNvSpPr/>
          <p:nvPr/>
        </p:nvSpPr>
        <p:spPr>
          <a:xfrm>
            <a:off x="652222" y="3886553"/>
            <a:ext cx="5826839" cy="16855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The model of </a:t>
            </a:r>
            <a:r>
              <a:rPr lang="nl-NL" dirty="0" err="1"/>
              <a:t>the</a:t>
            </a:r>
            <a:r>
              <a:rPr lang="nl-NL" dirty="0"/>
              <a:t> building/object</a:t>
            </a:r>
          </a:p>
        </p:txBody>
      </p:sp>
      <p:sp>
        <p:nvSpPr>
          <p:cNvPr id="14" name="Rechthoek 13">
            <a:extLst>
              <a:ext uri="{FF2B5EF4-FFF2-40B4-BE49-F238E27FC236}">
                <a16:creationId xmlns:a16="http://schemas.microsoft.com/office/drawing/2014/main" id="{9448B57C-F5A4-AEFA-122A-DFF09EB74573}"/>
              </a:ext>
            </a:extLst>
          </p:cNvPr>
          <p:cNvSpPr/>
          <p:nvPr/>
        </p:nvSpPr>
        <p:spPr>
          <a:xfrm rot="5400000">
            <a:off x="4837427" y="4457214"/>
            <a:ext cx="1230810" cy="6316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Retrieve</a:t>
            </a:r>
            <a:r>
              <a:rPr lang="nl-NL" dirty="0"/>
              <a:t> </a:t>
            </a:r>
          </a:p>
          <a:p>
            <a:pPr algn="ctr"/>
            <a:r>
              <a:rPr lang="nl-NL" dirty="0"/>
              <a:t>data</a:t>
            </a:r>
          </a:p>
        </p:txBody>
      </p:sp>
      <p:sp>
        <p:nvSpPr>
          <p:cNvPr id="15" name="Rechthoek 14">
            <a:extLst>
              <a:ext uri="{FF2B5EF4-FFF2-40B4-BE49-F238E27FC236}">
                <a16:creationId xmlns:a16="http://schemas.microsoft.com/office/drawing/2014/main" id="{E8CDE6DC-D889-9DE9-5FD3-20C9EA913B72}"/>
              </a:ext>
            </a:extLst>
          </p:cNvPr>
          <p:cNvSpPr/>
          <p:nvPr/>
        </p:nvSpPr>
        <p:spPr>
          <a:xfrm rot="5400000">
            <a:off x="5506654" y="1776794"/>
            <a:ext cx="1398458" cy="6316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Data </a:t>
            </a:r>
            <a:r>
              <a:rPr lang="nl-NL" dirty="0" err="1"/>
              <a:t>verification</a:t>
            </a:r>
            <a:endParaRPr lang="nl-NL" dirty="0"/>
          </a:p>
        </p:txBody>
      </p:sp>
      <p:sp>
        <p:nvSpPr>
          <p:cNvPr id="16" name="Rechthoek 15">
            <a:extLst>
              <a:ext uri="{FF2B5EF4-FFF2-40B4-BE49-F238E27FC236}">
                <a16:creationId xmlns:a16="http://schemas.microsoft.com/office/drawing/2014/main" id="{733BB036-B6B9-C5C5-1F5D-5465D704989E}"/>
              </a:ext>
            </a:extLst>
          </p:cNvPr>
          <p:cNvSpPr/>
          <p:nvPr/>
        </p:nvSpPr>
        <p:spPr>
          <a:xfrm>
            <a:off x="7172607" y="3905279"/>
            <a:ext cx="2074988" cy="7816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Data </a:t>
            </a:r>
            <a:r>
              <a:rPr lang="nl-NL" dirty="0" err="1"/>
              <a:t>verification</a:t>
            </a:r>
            <a:r>
              <a:rPr lang="nl-NL" dirty="0"/>
              <a:t> (SHACL) on RDF data</a:t>
            </a:r>
          </a:p>
        </p:txBody>
      </p:sp>
      <p:sp>
        <p:nvSpPr>
          <p:cNvPr id="17" name="Rechthoek 16">
            <a:extLst>
              <a:ext uri="{FF2B5EF4-FFF2-40B4-BE49-F238E27FC236}">
                <a16:creationId xmlns:a16="http://schemas.microsoft.com/office/drawing/2014/main" id="{EA8662EF-1D91-FD69-1FD7-3879D2D9E2CA}"/>
              </a:ext>
            </a:extLst>
          </p:cNvPr>
          <p:cNvSpPr/>
          <p:nvPr/>
        </p:nvSpPr>
        <p:spPr>
          <a:xfrm>
            <a:off x="9349219" y="3886553"/>
            <a:ext cx="2074988" cy="116544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Report </a:t>
            </a:r>
            <a:r>
              <a:rPr lang="nl-NL" dirty="0" err="1"/>
              <a:t>about</a:t>
            </a:r>
            <a:r>
              <a:rPr lang="nl-NL" dirty="0"/>
              <a:t> </a:t>
            </a:r>
            <a:r>
              <a:rPr lang="nl-NL" dirty="0" err="1"/>
              <a:t>the</a:t>
            </a:r>
            <a:r>
              <a:rPr lang="nl-NL" dirty="0"/>
              <a:t> missing or wrong data in </a:t>
            </a:r>
            <a:r>
              <a:rPr lang="nl-NL" dirty="0" err="1"/>
              <a:t>the</a:t>
            </a:r>
            <a:r>
              <a:rPr lang="nl-NL" dirty="0"/>
              <a:t> model</a:t>
            </a:r>
          </a:p>
        </p:txBody>
      </p:sp>
      <p:sp>
        <p:nvSpPr>
          <p:cNvPr id="18" name="Pijl: rechts 17">
            <a:extLst>
              <a:ext uri="{FF2B5EF4-FFF2-40B4-BE49-F238E27FC236}">
                <a16:creationId xmlns:a16="http://schemas.microsoft.com/office/drawing/2014/main" id="{C6D6A254-D8E4-BDCA-3BF5-D5DD5053510D}"/>
              </a:ext>
            </a:extLst>
          </p:cNvPr>
          <p:cNvSpPr/>
          <p:nvPr/>
        </p:nvSpPr>
        <p:spPr>
          <a:xfrm>
            <a:off x="3458589" y="2791833"/>
            <a:ext cx="148959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Python 1</a:t>
            </a:r>
          </a:p>
        </p:txBody>
      </p:sp>
      <p:sp>
        <p:nvSpPr>
          <p:cNvPr id="19" name="Rechthoek 18">
            <a:extLst>
              <a:ext uri="{FF2B5EF4-FFF2-40B4-BE49-F238E27FC236}">
                <a16:creationId xmlns:a16="http://schemas.microsoft.com/office/drawing/2014/main" id="{219E3B1D-A1BB-30DD-B6D3-18F4569C8614}"/>
              </a:ext>
            </a:extLst>
          </p:cNvPr>
          <p:cNvSpPr/>
          <p:nvPr/>
        </p:nvSpPr>
        <p:spPr>
          <a:xfrm>
            <a:off x="3457965" y="1965925"/>
            <a:ext cx="1424104" cy="7816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Converter IFC/RDF</a:t>
            </a:r>
          </a:p>
        </p:txBody>
      </p:sp>
      <p:sp>
        <p:nvSpPr>
          <p:cNvPr id="20" name="Rechthoek 19">
            <a:extLst>
              <a:ext uri="{FF2B5EF4-FFF2-40B4-BE49-F238E27FC236}">
                <a16:creationId xmlns:a16="http://schemas.microsoft.com/office/drawing/2014/main" id="{3EACE04E-BE91-150C-1AEF-3A404104BBB8}"/>
              </a:ext>
            </a:extLst>
          </p:cNvPr>
          <p:cNvSpPr/>
          <p:nvPr/>
        </p:nvSpPr>
        <p:spPr>
          <a:xfrm>
            <a:off x="4986298" y="5864741"/>
            <a:ext cx="2100970" cy="30205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Linked data</a:t>
            </a:r>
          </a:p>
        </p:txBody>
      </p:sp>
      <p:sp>
        <p:nvSpPr>
          <p:cNvPr id="4" name="Pijl: rechts 3">
            <a:extLst>
              <a:ext uri="{FF2B5EF4-FFF2-40B4-BE49-F238E27FC236}">
                <a16:creationId xmlns:a16="http://schemas.microsoft.com/office/drawing/2014/main" id="{86BCBA4D-0535-0238-93EE-0DE0952EE628}"/>
              </a:ext>
            </a:extLst>
          </p:cNvPr>
          <p:cNvSpPr/>
          <p:nvPr/>
        </p:nvSpPr>
        <p:spPr>
          <a:xfrm rot="5400000">
            <a:off x="4361818" y="2011947"/>
            <a:ext cx="1607609" cy="392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Ontology</a:t>
            </a:r>
            <a:endParaRPr lang="nl-NL" dirty="0"/>
          </a:p>
        </p:txBody>
      </p:sp>
      <p:sp>
        <p:nvSpPr>
          <p:cNvPr id="11" name="Rechthoek 10">
            <a:extLst>
              <a:ext uri="{FF2B5EF4-FFF2-40B4-BE49-F238E27FC236}">
                <a16:creationId xmlns:a16="http://schemas.microsoft.com/office/drawing/2014/main" id="{BA319986-029A-D755-C169-D1C9E8DBD002}"/>
              </a:ext>
            </a:extLst>
          </p:cNvPr>
          <p:cNvSpPr/>
          <p:nvPr/>
        </p:nvSpPr>
        <p:spPr>
          <a:xfrm rot="5400000">
            <a:off x="4834858" y="1898042"/>
            <a:ext cx="1398458" cy="4080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Shaping</a:t>
            </a:r>
            <a:endParaRPr lang="nl-NL" dirty="0"/>
          </a:p>
        </p:txBody>
      </p:sp>
    </p:spTree>
    <p:extLst>
      <p:ext uri="{BB962C8B-B14F-4D97-AF65-F5344CB8AC3E}">
        <p14:creationId xmlns:p14="http://schemas.microsoft.com/office/powerpoint/2010/main" val="3516489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Linked data?</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5" name="Tekstvak 4">
            <a:extLst>
              <a:ext uri="{FF2B5EF4-FFF2-40B4-BE49-F238E27FC236}">
                <a16:creationId xmlns:a16="http://schemas.microsoft.com/office/drawing/2014/main" id="{40BEEE44-7F2B-BDF1-A14B-33D44B17EE26}"/>
              </a:ext>
            </a:extLst>
          </p:cNvPr>
          <p:cNvSpPr txBox="1"/>
          <p:nvPr/>
        </p:nvSpPr>
        <p:spPr>
          <a:xfrm>
            <a:off x="772888" y="1292988"/>
            <a:ext cx="10472284" cy="4524315"/>
          </a:xfrm>
          <a:prstGeom prst="rect">
            <a:avLst/>
          </a:prstGeom>
          <a:noFill/>
        </p:spPr>
        <p:txBody>
          <a:bodyPr wrap="square">
            <a:spAutoFit/>
          </a:bodyPr>
          <a:lstStyle/>
          <a:p>
            <a:pPr algn="l"/>
            <a:endParaRPr lang="en-US" sz="1600" b="0" i="0" dirty="0">
              <a:effectLst/>
              <a:latin typeface="Söhne"/>
            </a:endParaRPr>
          </a:p>
          <a:p>
            <a:pPr marL="285750" indent="-285750" algn="l">
              <a:buFont typeface="Arial" panose="020B0604020202020204" pitchFamily="34" charset="0"/>
              <a:buChar char="•"/>
            </a:pPr>
            <a:r>
              <a:rPr lang="en-US" sz="1600" b="0" i="0" dirty="0">
                <a:effectLst/>
                <a:latin typeface="Söhne"/>
              </a:rPr>
              <a:t>Linked data is a way to organize information on the internet, similar to how you can use links on a website to navigate from one page to another. Imagine we want to share information about cats on the internet.</a:t>
            </a:r>
          </a:p>
          <a:p>
            <a:pPr marL="285750" indent="-285750" algn="l">
              <a:buFont typeface="Arial" panose="020B0604020202020204" pitchFamily="34" charset="0"/>
              <a:buChar char="•"/>
            </a:pPr>
            <a:endParaRPr lang="en-US" sz="1600" b="0" i="0" dirty="0">
              <a:effectLst/>
              <a:latin typeface="Söhne"/>
            </a:endParaRPr>
          </a:p>
          <a:p>
            <a:pPr marL="285750" indent="-285750" algn="l">
              <a:buFont typeface="Arial" panose="020B0604020202020204" pitchFamily="34" charset="0"/>
              <a:buChar char="•"/>
            </a:pPr>
            <a:r>
              <a:rPr lang="en-US" sz="1600" b="0" i="0" dirty="0">
                <a:effectLst/>
                <a:latin typeface="Söhne"/>
              </a:rPr>
              <a:t>Instead of putting all the information about cats on one huge webpage, we can break it down into smaller, specific pieces of information. For example, there could be a piece of information about the age of cats, another piece about their weight, and yet another piece about their breeds.</a:t>
            </a:r>
          </a:p>
          <a:p>
            <a:pPr marL="285750" indent="-285750" algn="l">
              <a:buFont typeface="Arial" panose="020B0604020202020204" pitchFamily="34" charset="0"/>
              <a:buChar char="•"/>
            </a:pPr>
            <a:endParaRPr lang="en-US" sz="1600" b="0" i="0" dirty="0">
              <a:effectLst/>
              <a:latin typeface="Söhne"/>
            </a:endParaRPr>
          </a:p>
          <a:p>
            <a:pPr marL="285750" indent="-285750" algn="l">
              <a:buFont typeface="Arial" panose="020B0604020202020204" pitchFamily="34" charset="0"/>
              <a:buChar char="•"/>
            </a:pPr>
            <a:r>
              <a:rPr lang="en-US" sz="1600" b="0" i="0" dirty="0">
                <a:effectLst/>
                <a:latin typeface="Söhne"/>
              </a:rPr>
              <a:t>These pieces of information are placed as 'data points' on the web and are given a unique identification, such as a web address. For instance, the weight of cats could have its own web address, like www.catinfo.com/weight.</a:t>
            </a:r>
          </a:p>
          <a:p>
            <a:pPr marL="285750" indent="-285750" algn="l">
              <a:buFont typeface="Arial" panose="020B0604020202020204" pitchFamily="34" charset="0"/>
              <a:buChar char="•"/>
            </a:pPr>
            <a:endParaRPr lang="en-US" sz="1600" b="0" i="0" dirty="0">
              <a:effectLst/>
              <a:latin typeface="Söhne"/>
            </a:endParaRPr>
          </a:p>
          <a:p>
            <a:pPr marL="285750" indent="-285750" algn="l">
              <a:buFont typeface="Arial" panose="020B0604020202020204" pitchFamily="34" charset="0"/>
              <a:buChar char="•"/>
            </a:pPr>
            <a:r>
              <a:rPr lang="en-US" sz="1600" b="0" i="0" dirty="0">
                <a:effectLst/>
                <a:latin typeface="Söhne"/>
              </a:rPr>
              <a:t>Now, we can link these data points, just like web links. For example, on the page about cat ages, we can place a link to cat weight by simply referring to that specific web address.</a:t>
            </a:r>
          </a:p>
          <a:p>
            <a:pPr marL="285750" indent="-285750" algn="l">
              <a:buFont typeface="Arial" panose="020B0604020202020204" pitchFamily="34" charset="0"/>
              <a:buChar char="•"/>
            </a:pPr>
            <a:endParaRPr lang="en-US" sz="1600" b="0" i="0" dirty="0">
              <a:effectLst/>
              <a:latin typeface="Söhne"/>
            </a:endParaRPr>
          </a:p>
          <a:p>
            <a:pPr marL="285750" indent="-285750" algn="l">
              <a:buFont typeface="Arial" panose="020B0604020202020204" pitchFamily="34" charset="0"/>
              <a:buChar char="•"/>
            </a:pPr>
            <a:r>
              <a:rPr lang="en-US" sz="1600" b="0" i="0" dirty="0">
                <a:effectLst/>
                <a:latin typeface="Söhne"/>
              </a:rPr>
              <a:t>This creates a web of interconnected information, where you can jump from one data point to another to learn more. The beauty is that this applies not just to cat information, but to all sorts of information on the web, making it easier to share and find data. So, linked data is like a web of connected information, similar to how we navigate from one page to another on the internet, but for data.</a:t>
            </a:r>
            <a:endParaRPr lang="nl-NL" b="0" i="0" dirty="0">
              <a:effectLst/>
              <a:latin typeface="Söhne"/>
            </a:endParaRPr>
          </a:p>
        </p:txBody>
      </p:sp>
      <p:sp>
        <p:nvSpPr>
          <p:cNvPr id="6" name="Tijdelijke aanduiding voor inhoud 6">
            <a:extLst>
              <a:ext uri="{FF2B5EF4-FFF2-40B4-BE49-F238E27FC236}">
                <a16:creationId xmlns:a16="http://schemas.microsoft.com/office/drawing/2014/main" id="{83D4BB63-68EA-C7CA-D494-BCA86230C4CC}"/>
              </a:ext>
            </a:extLst>
          </p:cNvPr>
          <p:cNvSpPr txBox="1">
            <a:spLocks/>
          </p:cNvSpPr>
          <p:nvPr/>
        </p:nvSpPr>
        <p:spPr>
          <a:xfrm>
            <a:off x="10084378" y="5715164"/>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153912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Linked data?</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5" name="Tekstvak 4">
            <a:extLst>
              <a:ext uri="{FF2B5EF4-FFF2-40B4-BE49-F238E27FC236}">
                <a16:creationId xmlns:a16="http://schemas.microsoft.com/office/drawing/2014/main" id="{40BEEE44-7F2B-BDF1-A14B-33D44B17EE26}"/>
              </a:ext>
            </a:extLst>
          </p:cNvPr>
          <p:cNvSpPr txBox="1"/>
          <p:nvPr/>
        </p:nvSpPr>
        <p:spPr>
          <a:xfrm>
            <a:off x="772888" y="1292988"/>
            <a:ext cx="10472284" cy="3293209"/>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0D0D0D"/>
                </a:solidFill>
                <a:effectLst/>
                <a:latin typeface="Söhne"/>
              </a:rPr>
              <a:t>Linked Data, in simple terms, is a way to organize and connect information on the internet so that computers and people can easily communicate and understand each other.</a:t>
            </a:r>
          </a:p>
          <a:p>
            <a:pPr marL="285750" indent="-285750" algn="l">
              <a:buFont typeface="Arial" panose="020B0604020202020204" pitchFamily="34" charset="0"/>
              <a:buChar char="•"/>
            </a:pPr>
            <a:endParaRPr lang="en-US" sz="1600" b="0" i="0" dirty="0">
              <a:solidFill>
                <a:srgbClr val="0D0D0D"/>
              </a:solidFill>
              <a:effectLst/>
              <a:latin typeface="Söhne"/>
            </a:endParaRPr>
          </a:p>
          <a:p>
            <a:pPr marL="285750" indent="-285750" algn="l">
              <a:buFont typeface="Arial" panose="020B0604020202020204" pitchFamily="34" charset="0"/>
              <a:buChar char="•"/>
            </a:pPr>
            <a:r>
              <a:rPr lang="en-US" sz="1600" b="0" i="0" dirty="0">
                <a:solidFill>
                  <a:srgbClr val="0D0D0D"/>
                </a:solidFill>
                <a:effectLst/>
                <a:latin typeface="Söhne"/>
              </a:rPr>
              <a:t>Imagine the internet as a massive library, and all the information on the internet are books. Linked Data is like a smart way to label the books in the library so that you can easily see which books are related to each other. For example, if you find one book, you can see through the labels which other books are related to it, and thus you can discover a whole series of books on the same topic.</a:t>
            </a:r>
          </a:p>
          <a:p>
            <a:pPr marL="285750" indent="-285750" algn="l">
              <a:buFont typeface="Arial" panose="020B0604020202020204" pitchFamily="34" charset="0"/>
              <a:buChar char="•"/>
            </a:pPr>
            <a:endParaRPr lang="en-US" sz="1600" b="0" i="0" dirty="0">
              <a:solidFill>
                <a:srgbClr val="0D0D0D"/>
              </a:solidFill>
              <a:effectLst/>
              <a:latin typeface="Söhne"/>
            </a:endParaRPr>
          </a:p>
          <a:p>
            <a:pPr marL="285750" indent="-285750" algn="l">
              <a:buFont typeface="Arial" panose="020B0604020202020204" pitchFamily="34" charset="0"/>
              <a:buChar char="•"/>
            </a:pPr>
            <a:r>
              <a:rPr lang="en-US" sz="1600" b="0" i="0" dirty="0">
                <a:solidFill>
                  <a:srgbClr val="0D0D0D"/>
                </a:solidFill>
                <a:effectLst/>
                <a:latin typeface="Söhne"/>
              </a:rPr>
              <a:t>In the same way, Linked Data labels information on the internet with special tags, so that computers can understand how different pieces of information are related to each other. This makes it possible to easily share, link, and understand information, making the internet even more useful.</a:t>
            </a:r>
          </a:p>
          <a:p>
            <a:pPr marL="285750" indent="-285750" algn="l">
              <a:buFont typeface="Arial" panose="020B0604020202020204" pitchFamily="34" charset="0"/>
              <a:buChar char="•"/>
            </a:pPr>
            <a:endParaRPr lang="en-US" sz="1600" b="0" i="0" dirty="0">
              <a:solidFill>
                <a:srgbClr val="0D0D0D"/>
              </a:solidFill>
              <a:effectLst/>
              <a:latin typeface="Söhne"/>
            </a:endParaRPr>
          </a:p>
          <a:p>
            <a:pPr marL="285750" indent="-285750" algn="l">
              <a:buFont typeface="Arial" panose="020B0604020202020204" pitchFamily="34" charset="0"/>
              <a:buChar char="•"/>
            </a:pPr>
            <a:r>
              <a:rPr lang="en-US" sz="1600" b="0" i="0" dirty="0">
                <a:solidFill>
                  <a:srgbClr val="0D0D0D"/>
                </a:solidFill>
                <a:effectLst/>
                <a:latin typeface="Söhne"/>
              </a:rPr>
              <a:t>In short, Linked Data is like a smart library catalog for the internet, making information easier to find and use.</a:t>
            </a:r>
          </a:p>
        </p:txBody>
      </p:sp>
      <p:sp>
        <p:nvSpPr>
          <p:cNvPr id="6" name="Tijdelijke aanduiding voor inhoud 6">
            <a:extLst>
              <a:ext uri="{FF2B5EF4-FFF2-40B4-BE49-F238E27FC236}">
                <a16:creationId xmlns:a16="http://schemas.microsoft.com/office/drawing/2014/main" id="{83D4BB63-68EA-C7CA-D494-BCA86230C4CC}"/>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
        <p:nvSpPr>
          <p:cNvPr id="3" name="Tekstvak 2">
            <a:extLst>
              <a:ext uri="{FF2B5EF4-FFF2-40B4-BE49-F238E27FC236}">
                <a16:creationId xmlns:a16="http://schemas.microsoft.com/office/drawing/2014/main" id="{52A13EDA-4355-7AA7-3CE6-7620702AC536}"/>
              </a:ext>
            </a:extLst>
          </p:cNvPr>
          <p:cNvSpPr txBox="1"/>
          <p:nvPr/>
        </p:nvSpPr>
        <p:spPr>
          <a:xfrm>
            <a:off x="925447" y="5245315"/>
            <a:ext cx="7796540" cy="646331"/>
          </a:xfrm>
          <a:prstGeom prst="rect">
            <a:avLst/>
          </a:prstGeom>
          <a:noFill/>
        </p:spPr>
        <p:txBody>
          <a:bodyPr wrap="square" rtlCol="0">
            <a:spAutoFit/>
          </a:bodyPr>
          <a:lstStyle/>
          <a:p>
            <a:r>
              <a:rPr lang="nl-NL" dirty="0" err="1"/>
              <a:t>Example</a:t>
            </a:r>
            <a:r>
              <a:rPr lang="nl-NL" dirty="0"/>
              <a:t>: 1. </a:t>
            </a:r>
            <a:r>
              <a:rPr lang="en-US" dirty="0">
                <a:hlinkClick r:id="rId2"/>
              </a:rPr>
              <a:t>What is Linked Data? - YouTube</a:t>
            </a:r>
            <a:endParaRPr lang="nl-NL" dirty="0"/>
          </a:p>
          <a:p>
            <a:endParaRPr lang="nl-NL" u="sng" dirty="0"/>
          </a:p>
        </p:txBody>
      </p:sp>
      <p:pic>
        <p:nvPicPr>
          <p:cNvPr id="4" name="Picture 2" descr="A set of cats collection of cartoon kittens Vector Image">
            <a:extLst>
              <a:ext uri="{FF2B5EF4-FFF2-40B4-BE49-F238E27FC236}">
                <a16:creationId xmlns:a16="http://schemas.microsoft.com/office/drawing/2014/main" id="{6765D2BE-76AA-D65A-E8D1-0AC05FB6EFF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53700" y1="66706" x2="49700" y2="61575"/>
                        <a14:foregroundMark x1="49700" y1="61575" x2="49700" y2="61575"/>
                        <a14:foregroundMark x1="50900" y1="81742" x2="58700" y2="81384"/>
                        <a14:foregroundMark x1="58700" y1="81384" x2="64300" y2="77446"/>
                        <a14:foregroundMark x1="64300" y1="77446" x2="64400" y2="76611"/>
                        <a14:foregroundMark x1="64400" y1="78878" x2="65000" y2="77804"/>
                      </a14:backgroundRemoval>
                    </a14:imgEffect>
                  </a14:imgLayer>
                </a14:imgProps>
              </a:ext>
              <a:ext uri="{28A0092B-C50C-407E-A947-70E740481C1C}">
                <a14:useLocalDpi xmlns:a14="http://schemas.microsoft.com/office/drawing/2010/main" val="0"/>
              </a:ext>
            </a:extLst>
          </a:blip>
          <a:srcRect l="39758" t="57934" r="31909" b="14606"/>
          <a:stretch/>
        </p:blipFill>
        <p:spPr bwMode="auto">
          <a:xfrm>
            <a:off x="10203825" y="60065"/>
            <a:ext cx="1554124" cy="1262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31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a:t>
            </a:r>
            <a:r>
              <a:rPr lang="nl-NL" dirty="0" err="1"/>
              <a:t>an</a:t>
            </a:r>
            <a:r>
              <a:rPr lang="nl-NL" dirty="0"/>
              <a:t> ontologie?</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992186" y="1370166"/>
            <a:ext cx="9598025" cy="2133909"/>
          </a:xfrm>
          <a:prstGeom prst="rect">
            <a:avLst/>
          </a:prstGeom>
        </p:spPr>
        <p:txBody>
          <a:bodyPr vert="horz" lIns="91440" tIns="45720" rIns="91440" bIns="45720" rtlCol="0" anchor="ctr">
            <a:no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lgn="l">
              <a:buNone/>
            </a:pPr>
            <a:r>
              <a:rPr lang="en-US" sz="1600" b="0" i="0" dirty="0">
                <a:solidFill>
                  <a:srgbClr val="0D0D0D"/>
                </a:solidFill>
                <a:effectLst/>
                <a:latin typeface="Söhne"/>
              </a:rPr>
              <a:t>In Linked Data, an ontology refers to a standardized description of concepts and relationships within a specific domain of knowledge. These descriptions are typically formalized using RDF (Resource Description Framework) and OWL (Web Ontology Language).</a:t>
            </a:r>
          </a:p>
          <a:p>
            <a:pPr marL="0" indent="0" algn="l">
              <a:buNone/>
            </a:pPr>
            <a:r>
              <a:rPr lang="en-US" sz="1600" b="0" i="0" dirty="0">
                <a:solidFill>
                  <a:srgbClr val="0D0D0D"/>
                </a:solidFill>
                <a:effectLst/>
                <a:latin typeface="Söhne"/>
              </a:rPr>
              <a:t>An ontology in Linked Data defines the meaning of terms and the relationships between these terms. It provides a common vocabulary that enables different datasets to be linked and integrated. This allows computer systems to better understand what the data means and how it relates to each other, which is crucial for realizing the vision of the semantic web.</a:t>
            </a:r>
          </a:p>
        </p:txBody>
      </p:sp>
      <p:sp>
        <p:nvSpPr>
          <p:cNvPr id="6" name="Tijdelijke aanduiding voor inhoud 6">
            <a:extLst>
              <a:ext uri="{FF2B5EF4-FFF2-40B4-BE49-F238E27FC236}">
                <a16:creationId xmlns:a16="http://schemas.microsoft.com/office/drawing/2014/main" id="{83D4BB63-68EA-C7CA-D494-BCA86230C4CC}"/>
              </a:ext>
            </a:extLst>
          </p:cNvPr>
          <p:cNvSpPr txBox="1">
            <a:spLocks/>
          </p:cNvSpPr>
          <p:nvPr/>
        </p:nvSpPr>
        <p:spPr>
          <a:xfrm>
            <a:off x="10084378" y="5715164"/>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546690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a:t>
            </a:r>
            <a:r>
              <a:rPr lang="nl-NL" dirty="0" err="1"/>
              <a:t>an</a:t>
            </a:r>
            <a:r>
              <a:rPr lang="nl-NL" dirty="0"/>
              <a:t> ontologie?</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992186" y="1072807"/>
            <a:ext cx="9598025" cy="1620846"/>
          </a:xfrm>
          <a:prstGeom prst="rect">
            <a:avLst/>
          </a:prstGeom>
        </p:spPr>
        <p:txBody>
          <a:bodyPr vert="horz" lIns="91440" tIns="45720" rIns="91440" bIns="45720" rtlCol="0" anchor="ctr">
            <a:no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lgn="l">
              <a:buNone/>
            </a:pPr>
            <a:r>
              <a:rPr lang="en-US" sz="1600" b="0" i="0" dirty="0">
                <a:solidFill>
                  <a:srgbClr val="0D0D0D"/>
                </a:solidFill>
                <a:effectLst/>
                <a:latin typeface="Söhne"/>
              </a:rPr>
              <a:t>For example, when discussing an ontology for cats, this ontology would define terms such as 'cat', 'color', 'breed', and so forth, as well as the relationships between these terms, such as 'has color' between cat and black. With such an ontology, bibliographic data from various sources can be merged and made searchable in a consistent manner.</a:t>
            </a:r>
          </a:p>
        </p:txBody>
      </p:sp>
      <p:sp>
        <p:nvSpPr>
          <p:cNvPr id="6" name="Tijdelijke aanduiding voor inhoud 6">
            <a:extLst>
              <a:ext uri="{FF2B5EF4-FFF2-40B4-BE49-F238E27FC236}">
                <a16:creationId xmlns:a16="http://schemas.microsoft.com/office/drawing/2014/main" id="{83D4BB63-68EA-C7CA-D494-BCA86230C4CC}"/>
              </a:ext>
            </a:extLst>
          </p:cNvPr>
          <p:cNvSpPr txBox="1">
            <a:spLocks/>
          </p:cNvSpPr>
          <p:nvPr/>
        </p:nvSpPr>
        <p:spPr>
          <a:xfrm>
            <a:off x="10084378" y="5715164"/>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3" name="Afbeelding 2">
            <a:extLst>
              <a:ext uri="{FF2B5EF4-FFF2-40B4-BE49-F238E27FC236}">
                <a16:creationId xmlns:a16="http://schemas.microsoft.com/office/drawing/2014/main" id="{4F9AD276-2299-47A7-7D64-18AA567ED819}"/>
              </a:ext>
            </a:extLst>
          </p:cNvPr>
          <p:cNvPicPr>
            <a:picLocks noChangeAspect="1"/>
          </p:cNvPicPr>
          <p:nvPr/>
        </p:nvPicPr>
        <p:blipFill rotWithShape="1">
          <a:blip r:embed="rId3"/>
          <a:srcRect l="4771" b="2143"/>
          <a:stretch/>
        </p:blipFill>
        <p:spPr>
          <a:xfrm>
            <a:off x="8510452" y="4812032"/>
            <a:ext cx="1306004" cy="1946321"/>
          </a:xfrm>
          <a:prstGeom prst="rect">
            <a:avLst/>
          </a:prstGeom>
        </p:spPr>
      </p:pic>
    </p:spTree>
    <p:extLst>
      <p:ext uri="{BB962C8B-B14F-4D97-AF65-F5344CB8AC3E}">
        <p14:creationId xmlns:p14="http://schemas.microsoft.com/office/powerpoint/2010/main" val="307988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RDF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4247317"/>
          </a:xfrm>
          <a:prstGeom prst="rect">
            <a:avLst/>
          </a:prstGeom>
          <a:noFill/>
        </p:spPr>
        <p:txBody>
          <a:bodyPr wrap="square" rtlCol="0">
            <a:spAutoFit/>
          </a:bodyPr>
          <a:lstStyle/>
          <a:p>
            <a:pPr algn="l"/>
            <a:endParaRPr lang="en-US" sz="1600" b="0" i="0" dirty="0">
              <a:solidFill>
                <a:srgbClr val="0D0D0D"/>
              </a:solidFill>
              <a:effectLst/>
              <a:latin typeface="Söhne"/>
            </a:endParaRPr>
          </a:p>
          <a:p>
            <a:pPr algn="l"/>
            <a:r>
              <a:rPr lang="en-US" sz="1600" b="0" i="0" dirty="0">
                <a:solidFill>
                  <a:srgbClr val="0D0D0D"/>
                </a:solidFill>
                <a:effectLst/>
                <a:latin typeface="Söhne"/>
              </a:rPr>
              <a:t>RDF stands for Resource Description Framework. It is a standard model for representing data and metadata on the web. RDF provides a standardized way to describe and share information, making it possible to structure data in a machine-readable manner.</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In RDF, data is modeled as triples, consisting of subject-predicate-object. This is often represented as a directed graph, where subjects and objects are nodes and the predicate connections are between them. Each triple represents a fact about a resource, with the subject being the subject of the statement, the predicate being the property or relationship being described, and the object being the value or target of that property.</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RDF is widely used within the domain of Linked Data, as it provides a standardized way to model and share data on the web. It enables assigning semantic meaning to data, allowing computer systems to better understand and process data.</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74810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RDF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6524863"/>
          </a:xfrm>
          <a:prstGeom prst="rect">
            <a:avLst/>
          </a:prstGeom>
          <a:noFill/>
        </p:spPr>
        <p:txBody>
          <a:bodyPr wrap="square" rtlCol="0">
            <a:spAutoFit/>
          </a:bodyPr>
          <a:lstStyle/>
          <a:p>
            <a:pPr algn="l"/>
            <a:br>
              <a:rPr lang="nl-NL" sz="2000" b="0" i="0" dirty="0">
                <a:solidFill>
                  <a:srgbClr val="0D0D0D"/>
                </a:solidFill>
                <a:effectLst/>
                <a:latin typeface="Söhne"/>
              </a:rPr>
            </a:br>
            <a:r>
              <a:rPr lang="en-US" sz="1600" b="0" i="0" dirty="0">
                <a:solidFill>
                  <a:srgbClr val="0D0D0D"/>
                </a:solidFill>
                <a:effectLst/>
                <a:latin typeface="Söhne"/>
              </a:rPr>
              <a:t>Here's the translation:</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Imagine we want to model information about a cat named "Whiskers". We can do this using RDF triples. Let's assume we want to capture the following information about Whiskers: his name, his age, and the fact that he is a pet.</a:t>
            </a:r>
          </a:p>
          <a:p>
            <a:pPr algn="l"/>
            <a:r>
              <a:rPr lang="en-US" sz="1600" b="0" i="0" dirty="0">
                <a:solidFill>
                  <a:srgbClr val="0D0D0D"/>
                </a:solidFill>
                <a:effectLst/>
                <a:latin typeface="Söhne"/>
              </a:rPr>
              <a:t>Here's how we can do this in RDF:</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The subject is "Whiskers".</a:t>
            </a:r>
          </a:p>
          <a:p>
            <a:pPr algn="l"/>
            <a:r>
              <a:rPr lang="en-US" sz="1600" b="0" i="0" dirty="0">
                <a:solidFill>
                  <a:srgbClr val="0D0D0D"/>
                </a:solidFill>
                <a:effectLst/>
                <a:latin typeface="Söhne"/>
              </a:rPr>
              <a:t>The predicate is "age" and the object is "5 years".</a:t>
            </a:r>
          </a:p>
          <a:p>
            <a:pPr algn="l"/>
            <a:r>
              <a:rPr lang="en-US" sz="1600" b="0" i="0" dirty="0">
                <a:solidFill>
                  <a:srgbClr val="0D0D0D"/>
                </a:solidFill>
                <a:effectLst/>
                <a:latin typeface="Söhne"/>
              </a:rPr>
              <a:t>The predicate is "is a" and the object is "pet".</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This is translated into RDF triples as:</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1 Subject: Whiskers    Predicate: age     Object: 5 years</a:t>
            </a:r>
          </a:p>
          <a:p>
            <a:pPr algn="l"/>
            <a:r>
              <a:rPr lang="en-US" sz="1600" b="0" i="0" dirty="0">
                <a:solidFill>
                  <a:srgbClr val="0D0D0D"/>
                </a:solidFill>
                <a:effectLst/>
                <a:latin typeface="Söhne"/>
              </a:rPr>
              <a:t>2 Subject: Whiskers    Predicate: is an   Object: pet</a:t>
            </a:r>
          </a:p>
          <a:p>
            <a:pPr algn="l"/>
            <a:endParaRPr lang="en-US" sz="1600" b="0" i="0" dirty="0">
              <a:solidFill>
                <a:srgbClr val="0D0D0D"/>
              </a:solidFill>
              <a:effectLst/>
              <a:latin typeface="Söhne"/>
            </a:endParaRPr>
          </a:p>
          <a:p>
            <a:pPr algn="l"/>
            <a:r>
              <a:rPr lang="en-US" sz="1600" dirty="0">
                <a:solidFill>
                  <a:srgbClr val="0D0D0D"/>
                </a:solidFill>
                <a:latin typeface="Söhne"/>
              </a:rPr>
              <a:t>I</a:t>
            </a:r>
            <a:r>
              <a:rPr lang="en-US" sz="1600" b="0" i="0" dirty="0">
                <a:solidFill>
                  <a:srgbClr val="0D0D0D"/>
                </a:solidFill>
                <a:effectLst/>
                <a:latin typeface="Söhne"/>
              </a:rPr>
              <a:t>n this example, we describe with RDF triples that "Whiskers" has an age of 5 years and that he is a pet.</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This is a simplified example, but it demonstrates how RDF is used to capture and share structured information about cats (or other subjects) on the web.</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9" name="Afbeelding 8">
            <a:extLst>
              <a:ext uri="{FF2B5EF4-FFF2-40B4-BE49-F238E27FC236}">
                <a16:creationId xmlns:a16="http://schemas.microsoft.com/office/drawing/2014/main" id="{54390E85-FE64-2041-F494-597304B81989}"/>
              </a:ext>
            </a:extLst>
          </p:cNvPr>
          <p:cNvPicPr>
            <a:picLocks noChangeAspect="1"/>
          </p:cNvPicPr>
          <p:nvPr/>
        </p:nvPicPr>
        <p:blipFill>
          <a:blip r:embed="rId3"/>
          <a:stretch>
            <a:fillRect/>
          </a:stretch>
        </p:blipFill>
        <p:spPr>
          <a:xfrm>
            <a:off x="9361714" y="3091528"/>
            <a:ext cx="2143608" cy="1874606"/>
          </a:xfrm>
          <a:prstGeom prst="rect">
            <a:avLst/>
          </a:prstGeom>
        </p:spPr>
      </p:pic>
    </p:spTree>
    <p:extLst>
      <p:ext uri="{BB962C8B-B14F-4D97-AF65-F5344CB8AC3E}">
        <p14:creationId xmlns:p14="http://schemas.microsoft.com/office/powerpoint/2010/main" val="570974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SPARQL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4801314"/>
          </a:xfrm>
          <a:prstGeom prst="rect">
            <a:avLst/>
          </a:prstGeom>
          <a:noFill/>
        </p:spPr>
        <p:txBody>
          <a:bodyPr wrap="square" rtlCol="0">
            <a:spAutoFit/>
          </a:bodyPr>
          <a:lstStyle/>
          <a:p>
            <a:pPr algn="l"/>
            <a:br>
              <a:rPr lang="nl-NL" sz="2000" b="0" i="0" dirty="0">
                <a:solidFill>
                  <a:srgbClr val="0D0D0D"/>
                </a:solidFill>
                <a:effectLst/>
                <a:latin typeface="Söhne"/>
              </a:rPr>
            </a:br>
            <a:br>
              <a:rPr lang="nl-NL" sz="1600" b="0" i="0" dirty="0">
                <a:solidFill>
                  <a:srgbClr val="0D0D0D"/>
                </a:solidFill>
                <a:effectLst/>
                <a:latin typeface="Söhne"/>
              </a:rPr>
            </a:br>
            <a:r>
              <a:rPr lang="en-US" sz="1600" b="0" i="0" dirty="0">
                <a:solidFill>
                  <a:srgbClr val="0D0D0D"/>
                </a:solidFill>
                <a:effectLst/>
                <a:latin typeface="Söhne"/>
              </a:rPr>
              <a:t>Here's the translation:</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SPARQL stands for SPARQL Protocol and RDF Query Language. It is a powerful query language used to retrieve and manipulate data stored in the RDF format (Resource Description Framework). RDF is widely used within Linked Data to represent and share information in a standardized way on the web.</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With SPARQL, users can pose complex questions about RDF datasets. These queries can range from simple pattern matching to complex searches involving filters, aggregations, and advanced logic. SPARQL is designed to be flexible and able to handle the various ways RDF data can be modeled.</a:t>
            </a:r>
          </a:p>
          <a:p>
            <a:pPr algn="l"/>
            <a:endParaRPr lang="en-US" sz="1600" b="0" i="0" dirty="0">
              <a:solidFill>
                <a:srgbClr val="0D0D0D"/>
              </a:solidFill>
              <a:effectLst/>
              <a:latin typeface="Söhne"/>
            </a:endParaRPr>
          </a:p>
          <a:p>
            <a:pPr algn="l"/>
            <a:r>
              <a:rPr lang="en-US" sz="1600" b="0" i="0" dirty="0">
                <a:solidFill>
                  <a:srgbClr val="0D0D0D"/>
                </a:solidFill>
                <a:effectLst/>
                <a:latin typeface="Söhne"/>
              </a:rPr>
              <a:t>The protocol aspect of SPARQL enables the execution of SPARQL queries via HTTP and other network protocols, making it an important component of the Linked Data infrastructure for sharing and querying data across the web.</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24185870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M 2019">
  <a:themeElements>
    <a:clrScheme name="BAM 2020">
      <a:dk1>
        <a:sysClr val="windowText" lastClr="000000"/>
      </a:dk1>
      <a:lt1>
        <a:sysClr val="window" lastClr="FFFFFF"/>
      </a:lt1>
      <a:dk2>
        <a:srgbClr val="E3EFDE"/>
      </a:dk2>
      <a:lt2>
        <a:srgbClr val="F4D1C0"/>
      </a:lt2>
      <a:accent1>
        <a:srgbClr val="0DB02A"/>
      </a:accent1>
      <a:accent2>
        <a:srgbClr val="EA5B0C"/>
      </a:accent2>
      <a:accent3>
        <a:srgbClr val="326E37"/>
      </a:accent3>
      <a:accent4>
        <a:srgbClr val="0DB02A"/>
      </a:accent4>
      <a:accent5>
        <a:srgbClr val="7F7F7F"/>
      </a:accent5>
      <a:accent6>
        <a:srgbClr val="5F5F5F"/>
      </a:accent6>
      <a:hlink>
        <a:srgbClr val="7F7F7F"/>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M_NL_16x9_2021_leeg.potx" id="{10426FB3-BF19-4DAB-B28B-0CED8F76C8D3}" vid="{B4DF9ECC-44C1-46DC-8283-CC68C0CC7EB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adOnly xmlns="5c6a04a9-8c4d-4399-97dd-b411ea78cc7c">false</ReadOnly>
    <Owner xmlns="a426fc56-af65-4e8f-a9ff-3941d1d5d03e">
      <UserInfo>
        <DisplayName/>
        <AccountId xsi:nil="true"/>
        <AccountType/>
      </UserInfo>
    </Owner>
    <TaxCatchAll xmlns="46081320-9ae3-4ab4-afb3-a51c151eddcf" xsi:nil="true"/>
    <lcf76f155ced4ddcb4097134ff3c332f xmlns="a426fc56-af65-4e8f-a9ff-3941d1d5d03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SyncFile" ma:contentTypeID="0x010100A9A932717EDC2148A5AA2B6D3F826ECC000DEDDD42BAF97C4FBD3896E7F5A51C1E" ma:contentTypeVersion="16" ma:contentTypeDescription="" ma:contentTypeScope="" ma:versionID="15c7e3a2767992ce44b33dc212dee59e">
  <xsd:schema xmlns:xsd="http://www.w3.org/2001/XMLSchema" xmlns:xs="http://www.w3.org/2001/XMLSchema" xmlns:p="http://schemas.microsoft.com/office/2006/metadata/properties" xmlns:ns2="5c6a04a9-8c4d-4399-97dd-b411ea78cc7c" xmlns:ns3="a426fc56-af65-4e8f-a9ff-3941d1d5d03e" xmlns:ns4="46081320-9ae3-4ab4-afb3-a51c151eddcf" targetNamespace="http://schemas.microsoft.com/office/2006/metadata/properties" ma:root="true" ma:fieldsID="b248d2168ad4804eaf272badeae9ea3a" ns2:_="" ns3:_="" ns4:_="">
    <xsd:import namespace="5c6a04a9-8c4d-4399-97dd-b411ea78cc7c"/>
    <xsd:import namespace="a426fc56-af65-4e8f-a9ff-3941d1d5d03e"/>
    <xsd:import namespace="46081320-9ae3-4ab4-afb3-a51c151eddcf"/>
    <xsd:element name="properties">
      <xsd:complexType>
        <xsd:sequence>
          <xsd:element name="documentManagement">
            <xsd:complexType>
              <xsd:all>
                <xsd:element ref="ns2:ReadOnly" minOccurs="0"/>
                <xsd:element ref="ns3:MediaServiceDateTaken" minOccurs="0"/>
                <xsd:element ref="ns3:MediaServiceAutoTags" minOccurs="0"/>
                <xsd:element ref="ns3:MediaServiceOCR" minOccurs="0"/>
                <xsd:element ref="ns2:SharedWithUsers" minOccurs="0"/>
                <xsd:element ref="ns2:SharedWithDetails" minOccurs="0"/>
                <xsd:element ref="ns3:Owner" minOccurs="0"/>
                <xsd:element ref="ns3:MediaServiceAutoKeyPoints" minOccurs="0"/>
                <xsd:element ref="ns3:MediaServiceKeyPoints" minOccurs="0"/>
                <xsd:element ref="ns3:MediaServiceGenerationTime" minOccurs="0"/>
                <xsd:element ref="ns3:MediaServiceEventHashCode" minOccurs="0"/>
                <xsd:element ref="ns3:lcf76f155ced4ddcb4097134ff3c332f" minOccurs="0"/>
                <xsd:element ref="ns4: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a04a9-8c4d-4399-97dd-b411ea78cc7c" elementFormDefault="qualified">
    <xsd:import namespace="http://schemas.microsoft.com/office/2006/documentManagement/types"/>
    <xsd:import namespace="http://schemas.microsoft.com/office/infopath/2007/PartnerControls"/>
    <xsd:element name="ReadOnly" ma:index="8" nillable="true" ma:displayName="ReadOnly" ma:default="0" ma:internalName="ReadOnly">
      <xsd:simpleType>
        <xsd:restriction base="dms:Boolean"/>
      </xsd:simpleType>
    </xsd:element>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26fc56-af65-4e8f-a9ff-3941d1d5d03e" elementFormDefault="qualified">
    <xsd:import namespace="http://schemas.microsoft.com/office/2006/documentManagement/types"/>
    <xsd:import namespace="http://schemas.microsoft.com/office/infopath/2007/PartnerControls"/>
    <xsd:element name="MediaServiceDateTaken" ma:index="9" nillable="true" ma:displayName="MediaServiceDateTaken" ma:hidden="true" ma:internalName="MediaServiceDateTaken" ma:readOnly="true">
      <xsd:simpleType>
        <xsd:restriction base="dms:Text"/>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Owner" ma:index="14"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lcf76f155ced4ddcb4097134ff3c332f" ma:index="20" nillable="true" ma:taxonomy="true" ma:internalName="lcf76f155ced4ddcb4097134ff3c332f" ma:taxonomyFieldName="MediaServiceImageTags" ma:displayName="Afbeeldingtags" ma:readOnly="false" ma:fieldId="{5cf76f15-5ced-4ddc-b409-7134ff3c332f}" ma:taxonomyMulti="true" ma:sspId="769557f3-ea9a-4272-9fa3-17d788de4743"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081320-9ae3-4ab4-afb3-a51c151eddcf"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d8b3465d-ddfc-4bab-9a53-e40f23903e9d}" ma:internalName="TaxCatchAll" ma:showField="CatchAllData" ma:web="5c6a04a9-8c4d-4399-97dd-b411ea78cc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B18EE9-AA7F-42D2-A25D-958F91A46A94}">
  <ds:schemaRefs>
    <ds:schemaRef ds:uri="http://purl.org/dc/elements/1.1/"/>
    <ds:schemaRef ds:uri="http://schemas.microsoft.com/office/2006/metadata/properties"/>
    <ds:schemaRef ds:uri="a426fc56-af65-4e8f-a9ff-3941d1d5d03e"/>
    <ds:schemaRef ds:uri="http://purl.org/dc/terms/"/>
    <ds:schemaRef ds:uri="http://schemas.microsoft.com/office/infopath/2007/PartnerControls"/>
    <ds:schemaRef ds:uri="http://schemas.microsoft.com/office/2006/documentManagement/types"/>
    <ds:schemaRef ds:uri="46081320-9ae3-4ab4-afb3-a51c151eddcf"/>
    <ds:schemaRef ds:uri="http://schemas.openxmlformats.org/package/2006/metadata/core-properties"/>
    <ds:schemaRef ds:uri="5c6a04a9-8c4d-4399-97dd-b411ea78cc7c"/>
    <ds:schemaRef ds:uri="http://www.w3.org/XML/1998/namespace"/>
    <ds:schemaRef ds:uri="http://purl.org/dc/dcmitype/"/>
  </ds:schemaRefs>
</ds:datastoreItem>
</file>

<file path=customXml/itemProps2.xml><?xml version="1.0" encoding="utf-8"?>
<ds:datastoreItem xmlns:ds="http://schemas.openxmlformats.org/officeDocument/2006/customXml" ds:itemID="{7BD8EDCB-222E-4037-968D-7DAF06DBE2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6a04a9-8c4d-4399-97dd-b411ea78cc7c"/>
    <ds:schemaRef ds:uri="a426fc56-af65-4e8f-a9ff-3941d1d5d03e"/>
    <ds:schemaRef ds:uri="46081320-9ae3-4ab4-afb3-a51c151edd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279383-6E65-4028-B14D-62ED5E7037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BAM_NL_16x9_2021_leeg</Template>
  <TotalTime>0</TotalTime>
  <Words>2251</Words>
  <Application>Microsoft Office PowerPoint</Application>
  <PresentationFormat>Breedbeeld</PresentationFormat>
  <Paragraphs>174</Paragraphs>
  <Slides>13</Slides>
  <Notes>9</Notes>
  <HiddenSlides>0</HiddenSlides>
  <MMClips>0</MMClips>
  <ScaleCrop>false</ScaleCrop>
  <HeadingPairs>
    <vt:vector size="8" baseType="variant">
      <vt:variant>
        <vt:lpstr>Gebruikte lettertypen</vt:lpstr>
      </vt:variant>
      <vt:variant>
        <vt:i4>4</vt:i4>
      </vt:variant>
      <vt:variant>
        <vt:lpstr>Thema</vt:lpstr>
      </vt:variant>
      <vt:variant>
        <vt:i4>1</vt:i4>
      </vt:variant>
      <vt:variant>
        <vt:lpstr>Ingesloten OLE-bronprogramma's</vt:lpstr>
      </vt:variant>
      <vt:variant>
        <vt:i4>1</vt:i4>
      </vt:variant>
      <vt:variant>
        <vt:lpstr>Diatitels</vt:lpstr>
      </vt:variant>
      <vt:variant>
        <vt:i4>13</vt:i4>
      </vt:variant>
    </vt:vector>
  </HeadingPairs>
  <TitlesOfParts>
    <vt:vector size="19" baseType="lpstr">
      <vt:lpstr>Arial</vt:lpstr>
      <vt:lpstr>Calibri</vt:lpstr>
      <vt:lpstr>Söhne</vt:lpstr>
      <vt:lpstr>Wingdings</vt:lpstr>
      <vt:lpstr>BAM 2019</vt:lpstr>
      <vt:lpstr>think-cell Slide</vt:lpstr>
      <vt:lpstr>PowerPoint-presentatie</vt:lpstr>
      <vt:lpstr>The underlying steps</vt:lpstr>
      <vt:lpstr>What is Linked data?</vt:lpstr>
      <vt:lpstr>What is Linked data?</vt:lpstr>
      <vt:lpstr>What is an ontologie?</vt:lpstr>
      <vt:lpstr>What is an ontologie?</vt:lpstr>
      <vt:lpstr>What is RDF ?</vt:lpstr>
      <vt:lpstr>What is RDF ?</vt:lpstr>
      <vt:lpstr>What is SPARQL ?</vt:lpstr>
      <vt:lpstr>What is SPARQL ?</vt:lpstr>
      <vt:lpstr>What is SHACL ?</vt:lpstr>
      <vt:lpstr>What is SHACL ?</vt:lpstr>
      <vt:lpstr>What is Python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oranje voettekst wijzigen</dc:title>
  <dc:creator>Bosma, Janneke; Temminghoff, Daan</dc:creator>
  <cp:keywords/>
  <cp:lastModifiedBy>Bosma, Janneke</cp:lastModifiedBy>
  <cp:revision>6</cp:revision>
  <dcterms:created xsi:type="dcterms:W3CDTF">2023-11-15T15:21:24Z</dcterms:created>
  <dcterms:modified xsi:type="dcterms:W3CDTF">2024-04-18T11:32:08Z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0x010100A9A932717EDC2148A5AA2B6D3F826ECC000DEDDD42BAF97C4FBD3896E7F5A51C1E</vt:lpwstr>
  </property>
  <property fmtid="{D5CDD505-2E9C-101B-9397-08002B2CF9AE}" pid="3" name="ValoIntranetDocumentType">
    <vt:lpwstr/>
  </property>
  <property fmtid="{D5CDD505-2E9C-101B-9397-08002B2CF9AE}" pid="4" name="TaxKeyword">
    <vt:lpwstr/>
  </property>
  <property fmtid="{D5CDD505-2E9C-101B-9397-08002B2CF9AE}" pid="5" name="MediaServiceImageTags">
    <vt:lpwstr/>
  </property>
  <property fmtid="{D5CDD505-2E9C-101B-9397-08002B2CF9AE}" pid="6" name="MSIP_Label_41a6e227-27d5-42bc-8eb9-760c0419ec2f_Enabled">
    <vt:lpwstr>true</vt:lpwstr>
  </property>
  <property fmtid="{D5CDD505-2E9C-101B-9397-08002B2CF9AE}" pid="7" name="MSIP_Label_41a6e227-27d5-42bc-8eb9-760c0419ec2f_SetDate">
    <vt:lpwstr>2024-04-15T10:28:54Z</vt:lpwstr>
  </property>
  <property fmtid="{D5CDD505-2E9C-101B-9397-08002B2CF9AE}" pid="8" name="MSIP_Label_41a6e227-27d5-42bc-8eb9-760c0419ec2f_Method">
    <vt:lpwstr>Standard</vt:lpwstr>
  </property>
  <property fmtid="{D5CDD505-2E9C-101B-9397-08002B2CF9AE}" pid="9" name="MSIP_Label_41a6e227-27d5-42bc-8eb9-760c0419ec2f_Name">
    <vt:lpwstr>Private</vt:lpwstr>
  </property>
  <property fmtid="{D5CDD505-2E9C-101B-9397-08002B2CF9AE}" pid="10" name="MSIP_Label_41a6e227-27d5-42bc-8eb9-760c0419ec2f_SiteId">
    <vt:lpwstr>bf5f4046-a1dc-4119-aa8a-bfb9fbf46271</vt:lpwstr>
  </property>
  <property fmtid="{D5CDD505-2E9C-101B-9397-08002B2CF9AE}" pid="11" name="MSIP_Label_41a6e227-27d5-42bc-8eb9-760c0419ec2f_ActionId">
    <vt:lpwstr>20e72df8-de28-4d17-a3db-93624e718050</vt:lpwstr>
  </property>
  <property fmtid="{D5CDD505-2E9C-101B-9397-08002B2CF9AE}" pid="12" name="MSIP_Label_41a6e227-27d5-42bc-8eb9-760c0419ec2f_ContentBits">
    <vt:lpwstr>0</vt:lpwstr>
  </property>
</Properties>
</file>