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379" r:id="rId5"/>
    <p:sldId id="397" r:id="rId6"/>
    <p:sldId id="406" r:id="rId7"/>
    <p:sldId id="411" r:id="rId8"/>
    <p:sldId id="385" r:id="rId9"/>
    <p:sldId id="407" r:id="rId10"/>
    <p:sldId id="408" r:id="rId11"/>
    <p:sldId id="409" r:id="rId12"/>
    <p:sldId id="410" r:id="rId13"/>
    <p:sldId id="412" r:id="rId14"/>
    <p:sldId id="413" r:id="rId15"/>
    <p:sldId id="414" r:id="rId16"/>
    <p:sldId id="423" r:id="rId17"/>
    <p:sldId id="415" r:id="rId18"/>
    <p:sldId id="416" r:id="rId19"/>
    <p:sldId id="417" r:id="rId20"/>
    <p:sldId id="418" r:id="rId21"/>
    <p:sldId id="419" r:id="rId22"/>
    <p:sldId id="420" r:id="rId23"/>
    <p:sldId id="421" r:id="rId24"/>
    <p:sldId id="422" r:id="rId25"/>
    <p:sldId id="424" r:id="rId26"/>
    <p:sldId id="425" r:id="rId27"/>
    <p:sldId id="426" r:id="rId28"/>
    <p:sldId id="427" r:id="rId29"/>
  </p:sldIdLst>
  <p:sldSz cx="12192000" cy="6858000"/>
  <p:notesSz cx="6858000" cy="9144000"/>
  <p:custDataLst>
    <p:tags r:id="rId31"/>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3636" userDrawn="1">
          <p15:clr>
            <a:srgbClr val="A4A3A4"/>
          </p15:clr>
        </p15:guide>
        <p15:guide id="3" orient="horz" pos="1344" userDrawn="1">
          <p15:clr>
            <a:srgbClr val="A4A3A4"/>
          </p15:clr>
        </p15:guide>
        <p15:guide id="4"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D37"/>
    <a:srgbClr val="FF6600"/>
    <a:srgbClr val="A5C8B2"/>
    <a:srgbClr val="019F91"/>
    <a:srgbClr val="01AE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981E7F-9FB7-48E2-8C6B-167A918A6829}" v="77" dt="2024-04-30T08:47:01.350"/>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1709" autoAdjust="0"/>
  </p:normalViewPr>
  <p:slideViewPr>
    <p:cSldViewPr snapToGrid="0" showGuides="1">
      <p:cViewPr varScale="1">
        <p:scale>
          <a:sx n="79" d="100"/>
          <a:sy n="79" d="100"/>
        </p:scale>
        <p:origin x="1080" y="62"/>
      </p:cViewPr>
      <p:guideLst>
        <p:guide orient="horz" pos="3936"/>
        <p:guide pos="3636"/>
        <p:guide orient="horz" pos="1344"/>
        <p:guide pos="374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 Janneke" userId="fbc09de8-61da-4812-b08f-019a8e6904b9" providerId="ADAL" clId="{5A981E7F-9FB7-48E2-8C6B-167A918A6829}"/>
    <pc:docChg chg="undo custSel addSld delSld modSld sldOrd">
      <pc:chgData name="Bosma, Janneke" userId="fbc09de8-61da-4812-b08f-019a8e6904b9" providerId="ADAL" clId="{5A981E7F-9FB7-48E2-8C6B-167A918A6829}" dt="2024-04-30T08:50:44.423" v="13284" actId="20577"/>
      <pc:docMkLst>
        <pc:docMk/>
      </pc:docMkLst>
      <pc:sldChg chg="addSp delSp modSp mod modNotesTx">
        <pc:chgData name="Bosma, Janneke" userId="fbc09de8-61da-4812-b08f-019a8e6904b9" providerId="ADAL" clId="{5A981E7F-9FB7-48E2-8C6B-167A918A6829}" dt="2024-04-30T07:53:06.185" v="10503" actId="1076"/>
        <pc:sldMkLst>
          <pc:docMk/>
          <pc:sldMk cId="1539123830" sldId="385"/>
        </pc:sldMkLst>
        <pc:spChg chg="mod">
          <ac:chgData name="Bosma, Janneke" userId="fbc09de8-61da-4812-b08f-019a8e6904b9" providerId="ADAL" clId="{5A981E7F-9FB7-48E2-8C6B-167A918A6829}" dt="2024-04-16T14:37:47.124" v="35" actId="20577"/>
          <ac:spMkLst>
            <pc:docMk/>
            <pc:sldMk cId="1539123830" sldId="385"/>
            <ac:spMk id="2" creationId="{66EECF1F-3A3A-48A9-AF99-34EA2FE500E0}"/>
          </ac:spMkLst>
        </pc:spChg>
        <pc:spChg chg="add mod">
          <ac:chgData name="Bosma, Janneke" userId="fbc09de8-61da-4812-b08f-019a8e6904b9" providerId="ADAL" clId="{5A981E7F-9FB7-48E2-8C6B-167A918A6829}" dt="2024-04-16T14:37:27.564" v="25" actId="1076"/>
          <ac:spMkLst>
            <pc:docMk/>
            <pc:sldMk cId="1539123830" sldId="385"/>
            <ac:spMk id="3" creationId="{9474203A-16DC-8278-3599-DFD1EAB492B9}"/>
          </ac:spMkLst>
        </pc:spChg>
        <pc:spChg chg="mod">
          <ac:chgData name="Bosma, Janneke" userId="fbc09de8-61da-4812-b08f-019a8e6904b9" providerId="ADAL" clId="{5A981E7F-9FB7-48E2-8C6B-167A918A6829}" dt="2024-04-17T08:40:18.326" v="10468" actId="20577"/>
          <ac:spMkLst>
            <pc:docMk/>
            <pc:sldMk cId="1539123830" sldId="385"/>
            <ac:spMk id="5" creationId="{40BEEE44-7F2B-BDF1-A14B-33D44B17EE26}"/>
          </ac:spMkLst>
        </pc:spChg>
        <pc:spChg chg="del mod">
          <ac:chgData name="Bosma, Janneke" userId="fbc09de8-61da-4812-b08f-019a8e6904b9" providerId="ADAL" clId="{5A981E7F-9FB7-48E2-8C6B-167A918A6829}" dt="2024-04-16T14:43:26.849" v="277" actId="478"/>
          <ac:spMkLst>
            <pc:docMk/>
            <pc:sldMk cId="1539123830" sldId="385"/>
            <ac:spMk id="6" creationId="{83D4BB63-68EA-C7CA-D494-BCA86230C4CC}"/>
          </ac:spMkLst>
        </pc:spChg>
        <pc:spChg chg="add mod">
          <ac:chgData name="Bosma, Janneke" userId="fbc09de8-61da-4812-b08f-019a8e6904b9" providerId="ADAL" clId="{5A981E7F-9FB7-48E2-8C6B-167A918A6829}" dt="2024-04-30T07:53:04.181" v="10502" actId="1076"/>
          <ac:spMkLst>
            <pc:docMk/>
            <pc:sldMk cId="1539123830" sldId="385"/>
            <ac:spMk id="15" creationId="{3FE970CF-3726-498A-35BF-B4D0EDECA522}"/>
          </ac:spMkLst>
        </pc:spChg>
        <pc:spChg chg="add mod">
          <ac:chgData name="Bosma, Janneke" userId="fbc09de8-61da-4812-b08f-019a8e6904b9" providerId="ADAL" clId="{5A981E7F-9FB7-48E2-8C6B-167A918A6829}" dt="2024-04-30T07:53:06.185" v="10503" actId="1076"/>
          <ac:spMkLst>
            <pc:docMk/>
            <pc:sldMk cId="1539123830" sldId="385"/>
            <ac:spMk id="16" creationId="{C8C4239A-55BC-C08E-0233-FBAF7402FFCE}"/>
          </ac:spMkLst>
        </pc:spChg>
        <pc:spChg chg="add del mod">
          <ac:chgData name="Bosma, Janneke" userId="fbc09de8-61da-4812-b08f-019a8e6904b9" providerId="ADAL" clId="{5A981E7F-9FB7-48E2-8C6B-167A918A6829}" dt="2024-04-16T15:09:22.570" v="2472" actId="478"/>
          <ac:spMkLst>
            <pc:docMk/>
            <pc:sldMk cId="1539123830" sldId="385"/>
            <ac:spMk id="17" creationId="{C6666324-72F1-A963-5283-F77ED19FD255}"/>
          </ac:spMkLst>
        </pc:spChg>
        <pc:picChg chg="add mod">
          <ac:chgData name="Bosma, Janneke" userId="fbc09de8-61da-4812-b08f-019a8e6904b9" providerId="ADAL" clId="{5A981E7F-9FB7-48E2-8C6B-167A918A6829}" dt="2024-04-16T14:42:46.063" v="263" actId="1076"/>
          <ac:picMkLst>
            <pc:docMk/>
            <pc:sldMk cId="1539123830" sldId="385"/>
            <ac:picMk id="7" creationId="{D72BBCAA-B857-7FBD-06FF-B75D87414B3E}"/>
          </ac:picMkLst>
        </pc:picChg>
        <pc:picChg chg="del">
          <ac:chgData name="Bosma, Janneke" userId="fbc09de8-61da-4812-b08f-019a8e6904b9" providerId="ADAL" clId="{5A981E7F-9FB7-48E2-8C6B-167A918A6829}" dt="2024-04-16T14:37:30.012" v="26" actId="478"/>
          <ac:picMkLst>
            <pc:docMk/>
            <pc:sldMk cId="1539123830" sldId="385"/>
            <ac:picMk id="8" creationId="{C1A72766-9309-FA70-450B-BB4270732E6B}"/>
          </ac:picMkLst>
        </pc:picChg>
        <pc:picChg chg="add mod">
          <ac:chgData name="Bosma, Janneke" userId="fbc09de8-61da-4812-b08f-019a8e6904b9" providerId="ADAL" clId="{5A981E7F-9FB7-48E2-8C6B-167A918A6829}" dt="2024-04-16T14:43:11.049" v="271" actId="1076"/>
          <ac:picMkLst>
            <pc:docMk/>
            <pc:sldMk cId="1539123830" sldId="385"/>
            <ac:picMk id="10" creationId="{1348F7BB-BA51-CF3A-F363-7285EC19F8D1}"/>
          </ac:picMkLst>
        </pc:picChg>
        <pc:cxnChg chg="add mod">
          <ac:chgData name="Bosma, Janneke" userId="fbc09de8-61da-4812-b08f-019a8e6904b9" providerId="ADAL" clId="{5A981E7F-9FB7-48E2-8C6B-167A918A6829}" dt="2024-04-16T14:43:07.833" v="270" actId="1076"/>
          <ac:cxnSpMkLst>
            <pc:docMk/>
            <pc:sldMk cId="1539123830" sldId="385"/>
            <ac:cxnSpMk id="12" creationId="{41476F61-CD69-D03C-B7C9-373381E3C34F}"/>
          </ac:cxnSpMkLst>
        </pc:cxnChg>
        <pc:cxnChg chg="add mod">
          <ac:chgData name="Bosma, Janneke" userId="fbc09de8-61da-4812-b08f-019a8e6904b9" providerId="ADAL" clId="{5A981E7F-9FB7-48E2-8C6B-167A918A6829}" dt="2024-04-16T14:43:18.623" v="275" actId="1076"/>
          <ac:cxnSpMkLst>
            <pc:docMk/>
            <pc:sldMk cId="1539123830" sldId="385"/>
            <ac:cxnSpMk id="13" creationId="{BAEA0D44-7839-AEFA-9A19-C42F3BD8A235}"/>
          </ac:cxnSpMkLst>
        </pc:cxnChg>
      </pc:sldChg>
      <pc:sldChg chg="del">
        <pc:chgData name="Bosma, Janneke" userId="fbc09de8-61da-4812-b08f-019a8e6904b9" providerId="ADAL" clId="{5A981E7F-9FB7-48E2-8C6B-167A918A6829}" dt="2024-04-16T14:51:49.512" v="785" actId="47"/>
        <pc:sldMkLst>
          <pc:docMk/>
          <pc:sldMk cId="748100936" sldId="388"/>
        </pc:sldMkLst>
      </pc:sldChg>
      <pc:sldChg chg="del">
        <pc:chgData name="Bosma, Janneke" userId="fbc09de8-61da-4812-b08f-019a8e6904b9" providerId="ADAL" clId="{5A981E7F-9FB7-48E2-8C6B-167A918A6829}" dt="2024-04-16T14:51:47.467" v="782" actId="47"/>
        <pc:sldMkLst>
          <pc:docMk/>
          <pc:sldMk cId="3388314341" sldId="396"/>
        </pc:sldMkLst>
      </pc:sldChg>
      <pc:sldChg chg="del">
        <pc:chgData name="Bosma, Janneke" userId="fbc09de8-61da-4812-b08f-019a8e6904b9" providerId="ADAL" clId="{5A981E7F-9FB7-48E2-8C6B-167A918A6829}" dt="2024-04-16T14:51:49.840" v="786" actId="47"/>
        <pc:sldMkLst>
          <pc:docMk/>
          <pc:sldMk cId="570974521" sldId="398"/>
        </pc:sldMkLst>
      </pc:sldChg>
      <pc:sldChg chg="del">
        <pc:chgData name="Bosma, Janneke" userId="fbc09de8-61da-4812-b08f-019a8e6904b9" providerId="ADAL" clId="{5A981E7F-9FB7-48E2-8C6B-167A918A6829}" dt="2024-04-16T14:51:50.167" v="787" actId="47"/>
        <pc:sldMkLst>
          <pc:docMk/>
          <pc:sldMk cId="2418587023" sldId="399"/>
        </pc:sldMkLst>
      </pc:sldChg>
      <pc:sldChg chg="del">
        <pc:chgData name="Bosma, Janneke" userId="fbc09de8-61da-4812-b08f-019a8e6904b9" providerId="ADAL" clId="{5A981E7F-9FB7-48E2-8C6B-167A918A6829}" dt="2024-04-16T14:51:50.448" v="788" actId="47"/>
        <pc:sldMkLst>
          <pc:docMk/>
          <pc:sldMk cId="2216068714" sldId="400"/>
        </pc:sldMkLst>
      </pc:sldChg>
      <pc:sldChg chg="del">
        <pc:chgData name="Bosma, Janneke" userId="fbc09de8-61da-4812-b08f-019a8e6904b9" providerId="ADAL" clId="{5A981E7F-9FB7-48E2-8C6B-167A918A6829}" dt="2024-04-16T14:51:51.012" v="789" actId="47"/>
        <pc:sldMkLst>
          <pc:docMk/>
          <pc:sldMk cId="1133550296" sldId="401"/>
        </pc:sldMkLst>
      </pc:sldChg>
      <pc:sldChg chg="del">
        <pc:chgData name="Bosma, Janneke" userId="fbc09de8-61da-4812-b08f-019a8e6904b9" providerId="ADAL" clId="{5A981E7F-9FB7-48E2-8C6B-167A918A6829}" dt="2024-04-16T14:51:51.993" v="790" actId="47"/>
        <pc:sldMkLst>
          <pc:docMk/>
          <pc:sldMk cId="65303109" sldId="402"/>
        </pc:sldMkLst>
      </pc:sldChg>
      <pc:sldChg chg="del">
        <pc:chgData name="Bosma, Janneke" userId="fbc09de8-61da-4812-b08f-019a8e6904b9" providerId="ADAL" clId="{5A981E7F-9FB7-48E2-8C6B-167A918A6829}" dt="2024-04-16T14:51:53.791" v="791" actId="47"/>
        <pc:sldMkLst>
          <pc:docMk/>
          <pc:sldMk cId="2409312930" sldId="403"/>
        </pc:sldMkLst>
      </pc:sldChg>
      <pc:sldChg chg="del">
        <pc:chgData name="Bosma, Janneke" userId="fbc09de8-61da-4812-b08f-019a8e6904b9" providerId="ADAL" clId="{5A981E7F-9FB7-48E2-8C6B-167A918A6829}" dt="2024-04-16T14:51:48.228" v="783" actId="47"/>
        <pc:sldMkLst>
          <pc:docMk/>
          <pc:sldMk cId="546690010" sldId="404"/>
        </pc:sldMkLst>
      </pc:sldChg>
      <pc:sldChg chg="del">
        <pc:chgData name="Bosma, Janneke" userId="fbc09de8-61da-4812-b08f-019a8e6904b9" providerId="ADAL" clId="{5A981E7F-9FB7-48E2-8C6B-167A918A6829}" dt="2024-04-16T14:51:48.985" v="784" actId="47"/>
        <pc:sldMkLst>
          <pc:docMk/>
          <pc:sldMk cId="42310640" sldId="405"/>
        </pc:sldMkLst>
      </pc:sldChg>
      <pc:sldChg chg="addSp modSp add mod">
        <pc:chgData name="Bosma, Janneke" userId="fbc09de8-61da-4812-b08f-019a8e6904b9" providerId="ADAL" clId="{5A981E7F-9FB7-48E2-8C6B-167A918A6829}" dt="2024-04-30T08:36:41.380" v="11449" actId="20577"/>
        <pc:sldMkLst>
          <pc:docMk/>
          <pc:sldMk cId="564075663" sldId="406"/>
        </pc:sldMkLst>
        <pc:spChg chg="mod">
          <ac:chgData name="Bosma, Janneke" userId="fbc09de8-61da-4812-b08f-019a8e6904b9" providerId="ADAL" clId="{5A981E7F-9FB7-48E2-8C6B-167A918A6829}" dt="2024-04-18T11:21:11.037" v="10500" actId="20577"/>
          <ac:spMkLst>
            <pc:docMk/>
            <pc:sldMk cId="564075663" sldId="406"/>
            <ac:spMk id="7" creationId="{089ED333-AC11-5346-BE9A-34436DAE0E0D}"/>
          </ac:spMkLst>
        </pc:spChg>
        <pc:spChg chg="add mod">
          <ac:chgData name="Bosma, Janneke" userId="fbc09de8-61da-4812-b08f-019a8e6904b9" providerId="ADAL" clId="{5A981E7F-9FB7-48E2-8C6B-167A918A6829}" dt="2024-04-16T14:36:31.694" v="7" actId="1076"/>
          <ac:spMkLst>
            <pc:docMk/>
            <pc:sldMk cId="564075663" sldId="406"/>
            <ac:spMk id="11" creationId="{22F879EE-F959-C6A7-8B36-3B31B681E8CC}"/>
          </ac:spMkLst>
        </pc:spChg>
        <pc:spChg chg="add mod">
          <ac:chgData name="Bosma, Janneke" userId="fbc09de8-61da-4812-b08f-019a8e6904b9" providerId="ADAL" clId="{5A981E7F-9FB7-48E2-8C6B-167A918A6829}" dt="2024-04-16T14:36:37.835" v="10" actId="20577"/>
          <ac:spMkLst>
            <pc:docMk/>
            <pc:sldMk cId="564075663" sldId="406"/>
            <ac:spMk id="22" creationId="{F7483C18-5AE7-8CEA-D25E-4E7609ED5586}"/>
          </ac:spMkLst>
        </pc:spChg>
        <pc:spChg chg="add mod">
          <ac:chgData name="Bosma, Janneke" userId="fbc09de8-61da-4812-b08f-019a8e6904b9" providerId="ADAL" clId="{5A981E7F-9FB7-48E2-8C6B-167A918A6829}" dt="2024-04-16T14:36:55.074" v="14" actId="20577"/>
          <ac:spMkLst>
            <pc:docMk/>
            <pc:sldMk cId="564075663" sldId="406"/>
            <ac:spMk id="23" creationId="{69AFC13A-FC2D-E7E6-26A9-9C6FFA586575}"/>
          </ac:spMkLst>
        </pc:spChg>
        <pc:spChg chg="add mod">
          <ac:chgData name="Bosma, Janneke" userId="fbc09de8-61da-4812-b08f-019a8e6904b9" providerId="ADAL" clId="{5A981E7F-9FB7-48E2-8C6B-167A918A6829}" dt="2024-04-16T14:37:05.438" v="18" actId="20577"/>
          <ac:spMkLst>
            <pc:docMk/>
            <pc:sldMk cId="564075663" sldId="406"/>
            <ac:spMk id="24" creationId="{645C96E8-2538-4493-686C-E719F28EE01A}"/>
          </ac:spMkLst>
        </pc:spChg>
        <pc:spChg chg="add mod">
          <ac:chgData name="Bosma, Janneke" userId="fbc09de8-61da-4812-b08f-019a8e6904b9" providerId="ADAL" clId="{5A981E7F-9FB7-48E2-8C6B-167A918A6829}" dt="2024-04-16T14:37:16.882" v="23" actId="20577"/>
          <ac:spMkLst>
            <pc:docMk/>
            <pc:sldMk cId="564075663" sldId="406"/>
            <ac:spMk id="25" creationId="{6C2E9727-16EF-A424-84EB-A0D570B5294D}"/>
          </ac:spMkLst>
        </pc:spChg>
        <pc:spChg chg="add mod">
          <ac:chgData name="Bosma, Janneke" userId="fbc09de8-61da-4812-b08f-019a8e6904b9" providerId="ADAL" clId="{5A981E7F-9FB7-48E2-8C6B-167A918A6829}" dt="2024-04-30T08:36:41.380" v="11449" actId="20577"/>
          <ac:spMkLst>
            <pc:docMk/>
            <pc:sldMk cId="564075663" sldId="406"/>
            <ac:spMk id="25" creationId="{ACDDEB72-5DC4-4560-1754-86595CC6898D}"/>
          </ac:spMkLst>
        </pc:spChg>
      </pc:sldChg>
      <pc:sldChg chg="addSp delSp modSp add mod modNotesTx">
        <pc:chgData name="Bosma, Janneke" userId="fbc09de8-61da-4812-b08f-019a8e6904b9" providerId="ADAL" clId="{5A981E7F-9FB7-48E2-8C6B-167A918A6829}" dt="2024-04-16T15:08:09.227" v="2460" actId="20577"/>
        <pc:sldMkLst>
          <pc:docMk/>
          <pc:sldMk cId="46050430" sldId="407"/>
        </pc:sldMkLst>
        <pc:spChg chg="del mod">
          <ac:chgData name="Bosma, Janneke" userId="fbc09de8-61da-4812-b08f-019a8e6904b9" providerId="ADAL" clId="{5A981E7F-9FB7-48E2-8C6B-167A918A6829}" dt="2024-04-16T14:53:32.252" v="826"/>
          <ac:spMkLst>
            <pc:docMk/>
            <pc:sldMk cId="46050430" sldId="407"/>
            <ac:spMk id="5" creationId="{40BEEE44-7F2B-BDF1-A14B-33D44B17EE26}"/>
          </ac:spMkLst>
        </pc:spChg>
        <pc:spChg chg="add mod ord">
          <ac:chgData name="Bosma, Janneke" userId="fbc09de8-61da-4812-b08f-019a8e6904b9" providerId="ADAL" clId="{5A981E7F-9FB7-48E2-8C6B-167A918A6829}" dt="2024-04-16T14:58:30.064" v="1362" actId="20577"/>
          <ac:spMkLst>
            <pc:docMk/>
            <pc:sldMk cId="46050430" sldId="407"/>
            <ac:spMk id="11" creationId="{A1EE8646-823E-BAE2-5DB9-6A84A4650D75}"/>
          </ac:spMkLst>
        </pc:spChg>
        <pc:spChg chg="del mod">
          <ac:chgData name="Bosma, Janneke" userId="fbc09de8-61da-4812-b08f-019a8e6904b9" providerId="ADAL" clId="{5A981E7F-9FB7-48E2-8C6B-167A918A6829}" dt="2024-04-16T14:53:01.362" v="800" actId="478"/>
          <ac:spMkLst>
            <pc:docMk/>
            <pc:sldMk cId="46050430" sldId="407"/>
            <ac:spMk id="15" creationId="{3FE970CF-3726-498A-35BF-B4D0EDECA522}"/>
          </ac:spMkLst>
        </pc:spChg>
        <pc:spChg chg="del mod">
          <ac:chgData name="Bosma, Janneke" userId="fbc09de8-61da-4812-b08f-019a8e6904b9" providerId="ADAL" clId="{5A981E7F-9FB7-48E2-8C6B-167A918A6829}" dt="2024-04-16T14:53:02.430" v="801" actId="478"/>
          <ac:spMkLst>
            <pc:docMk/>
            <pc:sldMk cId="46050430" sldId="407"/>
            <ac:spMk id="16" creationId="{C8C4239A-55BC-C08E-0233-FBAF7402FFCE}"/>
          </ac:spMkLst>
        </pc:spChg>
        <pc:spChg chg="del mod">
          <ac:chgData name="Bosma, Janneke" userId="fbc09de8-61da-4812-b08f-019a8e6904b9" providerId="ADAL" clId="{5A981E7F-9FB7-48E2-8C6B-167A918A6829}" dt="2024-04-16T14:53:41.580" v="832" actId="478"/>
          <ac:spMkLst>
            <pc:docMk/>
            <pc:sldMk cId="46050430" sldId="407"/>
            <ac:spMk id="17" creationId="{C6666324-72F1-A963-5283-F77ED19FD255}"/>
          </ac:spMkLst>
        </pc:spChg>
        <pc:spChg chg="del mod">
          <ac:chgData name="Bosma, Janneke" userId="fbc09de8-61da-4812-b08f-019a8e6904b9" providerId="ADAL" clId="{5A981E7F-9FB7-48E2-8C6B-167A918A6829}" dt="2024-04-16T14:53:59.418" v="846" actId="478"/>
          <ac:spMkLst>
            <pc:docMk/>
            <pc:sldMk cId="46050430" sldId="407"/>
            <ac:spMk id="31" creationId="{38A2A9EE-75E8-49F9-EBD2-15C6298FC791}"/>
          </ac:spMkLst>
        </pc:spChg>
        <pc:picChg chg="add mod">
          <ac:chgData name="Bosma, Janneke" userId="fbc09de8-61da-4812-b08f-019a8e6904b9" providerId="ADAL" clId="{5A981E7F-9FB7-48E2-8C6B-167A918A6829}" dt="2024-04-16T14:57:33.005" v="1275" actId="1076"/>
          <ac:picMkLst>
            <pc:docMk/>
            <pc:sldMk cId="46050430" sldId="407"/>
            <ac:picMk id="6" creationId="{13156CCA-6DBB-8AC9-47EC-4D83B1131C1A}"/>
          </ac:picMkLst>
        </pc:picChg>
        <pc:picChg chg="del">
          <ac:chgData name="Bosma, Janneke" userId="fbc09de8-61da-4812-b08f-019a8e6904b9" providerId="ADAL" clId="{5A981E7F-9FB7-48E2-8C6B-167A918A6829}" dt="2024-04-16T14:53:04.559" v="804" actId="478"/>
          <ac:picMkLst>
            <pc:docMk/>
            <pc:sldMk cId="46050430" sldId="407"/>
            <ac:picMk id="7" creationId="{D72BBCAA-B857-7FBD-06FF-B75D87414B3E}"/>
          </ac:picMkLst>
        </pc:picChg>
        <pc:picChg chg="add del">
          <ac:chgData name="Bosma, Janneke" userId="fbc09de8-61da-4812-b08f-019a8e6904b9" providerId="ADAL" clId="{5A981E7F-9FB7-48E2-8C6B-167A918A6829}" dt="2024-04-16T14:53:31.891" v="824" actId="22"/>
          <ac:picMkLst>
            <pc:docMk/>
            <pc:sldMk cId="46050430" sldId="407"/>
            <ac:picMk id="9" creationId="{A6DA6211-77B9-DD9E-452A-5C871BB85093}"/>
          </ac:picMkLst>
        </pc:picChg>
        <pc:picChg chg="del">
          <ac:chgData name="Bosma, Janneke" userId="fbc09de8-61da-4812-b08f-019a8e6904b9" providerId="ADAL" clId="{5A981E7F-9FB7-48E2-8C6B-167A918A6829}" dt="2024-04-16T14:52:57.777" v="796" actId="478"/>
          <ac:picMkLst>
            <pc:docMk/>
            <pc:sldMk cId="46050430" sldId="407"/>
            <ac:picMk id="10" creationId="{1348F7BB-BA51-CF3A-F363-7285EC19F8D1}"/>
          </ac:picMkLst>
        </pc:picChg>
        <pc:picChg chg="add del mod">
          <ac:chgData name="Bosma, Janneke" userId="fbc09de8-61da-4812-b08f-019a8e6904b9" providerId="ADAL" clId="{5A981E7F-9FB7-48E2-8C6B-167A918A6829}" dt="2024-04-16T14:54:50.403" v="954" actId="478"/>
          <ac:picMkLst>
            <pc:docMk/>
            <pc:sldMk cId="46050430" sldId="407"/>
            <ac:picMk id="18" creationId="{DE3970A7-79EF-CBE7-3B78-1BEB0D1FFAEF}"/>
          </ac:picMkLst>
        </pc:picChg>
        <pc:picChg chg="add mod">
          <ac:chgData name="Bosma, Janneke" userId="fbc09de8-61da-4812-b08f-019a8e6904b9" providerId="ADAL" clId="{5A981E7F-9FB7-48E2-8C6B-167A918A6829}" dt="2024-04-16T14:56:58.990" v="1254" actId="1076"/>
          <ac:picMkLst>
            <pc:docMk/>
            <pc:sldMk cId="46050430" sldId="407"/>
            <ac:picMk id="20" creationId="{8EB1B4FA-AC70-4FC1-A039-C46FCAD74FBF}"/>
          </ac:picMkLst>
        </pc:picChg>
        <pc:picChg chg="add mod">
          <ac:chgData name="Bosma, Janneke" userId="fbc09de8-61da-4812-b08f-019a8e6904b9" providerId="ADAL" clId="{5A981E7F-9FB7-48E2-8C6B-167A918A6829}" dt="2024-04-16T14:57:40.143" v="1279" actId="1076"/>
          <ac:picMkLst>
            <pc:docMk/>
            <pc:sldMk cId="46050430" sldId="407"/>
            <ac:picMk id="26" creationId="{CD1F434F-8504-2914-CB02-FFE663C703A8}"/>
          </ac:picMkLst>
        </pc:picChg>
        <pc:cxnChg chg="del">
          <ac:chgData name="Bosma, Janneke" userId="fbc09de8-61da-4812-b08f-019a8e6904b9" providerId="ADAL" clId="{5A981E7F-9FB7-48E2-8C6B-167A918A6829}" dt="2024-04-16T14:53:03.910" v="803" actId="478"/>
          <ac:cxnSpMkLst>
            <pc:docMk/>
            <pc:sldMk cId="46050430" sldId="407"/>
            <ac:cxnSpMk id="12" creationId="{41476F61-CD69-D03C-B7C9-373381E3C34F}"/>
          </ac:cxnSpMkLst>
        </pc:cxnChg>
        <pc:cxnChg chg="del">
          <ac:chgData name="Bosma, Janneke" userId="fbc09de8-61da-4812-b08f-019a8e6904b9" providerId="ADAL" clId="{5A981E7F-9FB7-48E2-8C6B-167A918A6829}" dt="2024-04-16T14:53:03.282" v="802" actId="478"/>
          <ac:cxnSpMkLst>
            <pc:docMk/>
            <pc:sldMk cId="46050430" sldId="407"/>
            <ac:cxnSpMk id="13" creationId="{BAEA0D44-7839-AEFA-9A19-C42F3BD8A235}"/>
          </ac:cxnSpMkLst>
        </pc:cxnChg>
        <pc:cxnChg chg="add mod">
          <ac:chgData name="Bosma, Janneke" userId="fbc09de8-61da-4812-b08f-019a8e6904b9" providerId="ADAL" clId="{5A981E7F-9FB7-48E2-8C6B-167A918A6829}" dt="2024-04-16T14:57:01.796" v="1256" actId="1076"/>
          <ac:cxnSpMkLst>
            <pc:docMk/>
            <pc:sldMk cId="46050430" sldId="407"/>
            <ac:cxnSpMk id="22" creationId="{6564B797-C93B-5816-5FB6-D873137F32BC}"/>
          </ac:cxnSpMkLst>
        </pc:cxnChg>
        <pc:cxnChg chg="add mod">
          <ac:chgData name="Bosma, Janneke" userId="fbc09de8-61da-4812-b08f-019a8e6904b9" providerId="ADAL" clId="{5A981E7F-9FB7-48E2-8C6B-167A918A6829}" dt="2024-04-16T14:57:04.185" v="1257" actId="1076"/>
          <ac:cxnSpMkLst>
            <pc:docMk/>
            <pc:sldMk cId="46050430" sldId="407"/>
            <ac:cxnSpMk id="24" creationId="{E80ECA01-BDFB-84B0-16D3-C35F40486D2B}"/>
          </ac:cxnSpMkLst>
        </pc:cxnChg>
      </pc:sldChg>
      <pc:sldChg chg="addSp delSp modSp add mod modNotesTx">
        <pc:chgData name="Bosma, Janneke" userId="fbc09de8-61da-4812-b08f-019a8e6904b9" providerId="ADAL" clId="{5A981E7F-9FB7-48E2-8C6B-167A918A6829}" dt="2024-04-30T08:49:32.729" v="13278" actId="1076"/>
        <pc:sldMkLst>
          <pc:docMk/>
          <pc:sldMk cId="293514284" sldId="408"/>
        </pc:sldMkLst>
        <pc:spChg chg="mod">
          <ac:chgData name="Bosma, Janneke" userId="fbc09de8-61da-4812-b08f-019a8e6904b9" providerId="ADAL" clId="{5A981E7F-9FB7-48E2-8C6B-167A918A6829}" dt="2024-04-16T15:42:39.914" v="6467" actId="20577"/>
          <ac:spMkLst>
            <pc:docMk/>
            <pc:sldMk cId="293514284" sldId="408"/>
            <ac:spMk id="2" creationId="{66EECF1F-3A3A-48A9-AF99-34EA2FE500E0}"/>
          </ac:spMkLst>
        </pc:spChg>
        <pc:spChg chg="add mod">
          <ac:chgData name="Bosma, Janneke" userId="fbc09de8-61da-4812-b08f-019a8e6904b9" providerId="ADAL" clId="{5A981E7F-9FB7-48E2-8C6B-167A918A6829}" dt="2024-04-16T15:03:13.755" v="2217" actId="20577"/>
          <ac:spMkLst>
            <pc:docMk/>
            <pc:sldMk cId="293514284" sldId="408"/>
            <ac:spMk id="7" creationId="{6130060B-082D-F851-D95A-F23B46F433C6}"/>
          </ac:spMkLst>
        </pc:spChg>
        <pc:spChg chg="del">
          <ac:chgData name="Bosma, Janneke" userId="fbc09de8-61da-4812-b08f-019a8e6904b9" providerId="ADAL" clId="{5A981E7F-9FB7-48E2-8C6B-167A918A6829}" dt="2024-04-16T15:01:38.749" v="1830" actId="478"/>
          <ac:spMkLst>
            <pc:docMk/>
            <pc:sldMk cId="293514284" sldId="408"/>
            <ac:spMk id="17" creationId="{C6666324-72F1-A963-5283-F77ED19FD255}"/>
          </ac:spMkLst>
        </pc:spChg>
        <pc:picChg chg="add mod">
          <ac:chgData name="Bosma, Janneke" userId="fbc09de8-61da-4812-b08f-019a8e6904b9" providerId="ADAL" clId="{5A981E7F-9FB7-48E2-8C6B-167A918A6829}" dt="2024-04-16T15:01:05.038" v="1800" actId="1076"/>
          <ac:picMkLst>
            <pc:docMk/>
            <pc:sldMk cId="293514284" sldId="408"/>
            <ac:picMk id="5" creationId="{50A69594-4035-8EB1-0CCA-D1E192039F43}"/>
          </ac:picMkLst>
        </pc:picChg>
        <pc:picChg chg="del">
          <ac:chgData name="Bosma, Janneke" userId="fbc09de8-61da-4812-b08f-019a8e6904b9" providerId="ADAL" clId="{5A981E7F-9FB7-48E2-8C6B-167A918A6829}" dt="2024-04-16T14:57:52.149" v="1287" actId="478"/>
          <ac:picMkLst>
            <pc:docMk/>
            <pc:sldMk cId="293514284" sldId="408"/>
            <ac:picMk id="6" creationId="{13156CCA-6DBB-8AC9-47EC-4D83B1131C1A}"/>
          </ac:picMkLst>
        </pc:picChg>
        <pc:picChg chg="add mod">
          <ac:chgData name="Bosma, Janneke" userId="fbc09de8-61da-4812-b08f-019a8e6904b9" providerId="ADAL" clId="{5A981E7F-9FB7-48E2-8C6B-167A918A6829}" dt="2024-04-30T08:49:32.729" v="13278" actId="1076"/>
          <ac:picMkLst>
            <pc:docMk/>
            <pc:sldMk cId="293514284" sldId="408"/>
            <ac:picMk id="9" creationId="{F65BD104-FD2F-33A8-9B81-D248B375F723}"/>
          </ac:picMkLst>
        </pc:picChg>
      </pc:sldChg>
      <pc:sldChg chg="addSp delSp modSp add mod ord modNotesTx">
        <pc:chgData name="Bosma, Janneke" userId="fbc09de8-61da-4812-b08f-019a8e6904b9" providerId="ADAL" clId="{5A981E7F-9FB7-48E2-8C6B-167A918A6829}" dt="2024-04-16T15:43:28.907" v="6522" actId="1076"/>
        <pc:sldMkLst>
          <pc:docMk/>
          <pc:sldMk cId="4091157769" sldId="409"/>
        </pc:sldMkLst>
        <pc:spChg chg="del mod">
          <ac:chgData name="Bosma, Janneke" userId="fbc09de8-61da-4812-b08f-019a8e6904b9" providerId="ADAL" clId="{5A981E7F-9FB7-48E2-8C6B-167A918A6829}" dt="2024-04-16T15:43:09.264" v="6517" actId="478"/>
          <ac:spMkLst>
            <pc:docMk/>
            <pc:sldMk cId="4091157769" sldId="409"/>
            <ac:spMk id="2" creationId="{66EECF1F-3A3A-48A9-AF99-34EA2FE500E0}"/>
          </ac:spMkLst>
        </pc:spChg>
        <pc:spChg chg="mod">
          <ac:chgData name="Bosma, Janneke" userId="fbc09de8-61da-4812-b08f-019a8e6904b9" providerId="ADAL" clId="{5A981E7F-9FB7-48E2-8C6B-167A918A6829}" dt="2024-04-16T15:05:52.757" v="2269" actId="5793"/>
          <ac:spMkLst>
            <pc:docMk/>
            <pc:sldMk cId="4091157769" sldId="409"/>
            <ac:spMk id="11" creationId="{A1EE8646-823E-BAE2-5DB9-6A84A4650D75}"/>
          </ac:spMkLst>
        </pc:spChg>
        <pc:spChg chg="add del mod">
          <ac:chgData name="Bosma, Janneke" userId="fbc09de8-61da-4812-b08f-019a8e6904b9" providerId="ADAL" clId="{5A981E7F-9FB7-48E2-8C6B-167A918A6829}" dt="2024-04-16T15:43:11.388" v="6519" actId="478"/>
          <ac:spMkLst>
            <pc:docMk/>
            <pc:sldMk cId="4091157769" sldId="409"/>
            <ac:spMk id="13" creationId="{C6064CFA-73FF-42BB-BB75-46C87BE21308}"/>
          </ac:spMkLst>
        </pc:spChg>
        <pc:spChg chg="add mod">
          <ac:chgData name="Bosma, Janneke" userId="fbc09de8-61da-4812-b08f-019a8e6904b9" providerId="ADAL" clId="{5A981E7F-9FB7-48E2-8C6B-167A918A6829}" dt="2024-04-16T15:43:28.907" v="6522" actId="1076"/>
          <ac:spMkLst>
            <pc:docMk/>
            <pc:sldMk cId="4091157769" sldId="409"/>
            <ac:spMk id="14" creationId="{24A03EFF-44DB-60C6-6D92-730352C840AC}"/>
          </ac:spMkLst>
        </pc:spChg>
        <pc:picChg chg="add del mod">
          <ac:chgData name="Bosma, Janneke" userId="fbc09de8-61da-4812-b08f-019a8e6904b9" providerId="ADAL" clId="{5A981E7F-9FB7-48E2-8C6B-167A918A6829}" dt="2024-04-16T15:04:22.752" v="2230" actId="478"/>
          <ac:picMkLst>
            <pc:docMk/>
            <pc:sldMk cId="4091157769" sldId="409"/>
            <ac:picMk id="5" creationId="{D5B3885B-2A45-4A58-2379-75AA0A0C0857}"/>
          </ac:picMkLst>
        </pc:picChg>
        <pc:picChg chg="del">
          <ac:chgData name="Bosma, Janneke" userId="fbc09de8-61da-4812-b08f-019a8e6904b9" providerId="ADAL" clId="{5A981E7F-9FB7-48E2-8C6B-167A918A6829}" dt="2024-04-16T15:03:22.165" v="2222" actId="478"/>
          <ac:picMkLst>
            <pc:docMk/>
            <pc:sldMk cId="4091157769" sldId="409"/>
            <ac:picMk id="6" creationId="{13156CCA-6DBB-8AC9-47EC-4D83B1131C1A}"/>
          </ac:picMkLst>
        </pc:picChg>
        <pc:picChg chg="add mod">
          <ac:chgData name="Bosma, Janneke" userId="fbc09de8-61da-4812-b08f-019a8e6904b9" providerId="ADAL" clId="{5A981E7F-9FB7-48E2-8C6B-167A918A6829}" dt="2024-04-16T15:05:33.526" v="2266" actId="1076"/>
          <ac:picMkLst>
            <pc:docMk/>
            <pc:sldMk cId="4091157769" sldId="409"/>
            <ac:picMk id="8" creationId="{892EE3BE-62D1-41DB-38E2-C95AC4B8618A}"/>
          </ac:picMkLst>
        </pc:picChg>
        <pc:picChg chg="add del">
          <ac:chgData name="Bosma, Janneke" userId="fbc09de8-61da-4812-b08f-019a8e6904b9" providerId="ADAL" clId="{5A981E7F-9FB7-48E2-8C6B-167A918A6829}" dt="2024-04-16T15:05:39.841" v="2268" actId="22"/>
          <ac:picMkLst>
            <pc:docMk/>
            <pc:sldMk cId="4091157769" sldId="409"/>
            <ac:picMk id="10" creationId="{D682EF4F-508D-EE12-DFC9-6DB8DA2FBA56}"/>
          </ac:picMkLst>
        </pc:picChg>
        <pc:picChg chg="del">
          <ac:chgData name="Bosma, Janneke" userId="fbc09de8-61da-4812-b08f-019a8e6904b9" providerId="ADAL" clId="{5A981E7F-9FB7-48E2-8C6B-167A918A6829}" dt="2024-04-16T15:03:25.079" v="2223" actId="478"/>
          <ac:picMkLst>
            <pc:docMk/>
            <pc:sldMk cId="4091157769" sldId="409"/>
            <ac:picMk id="20" creationId="{8EB1B4FA-AC70-4FC1-A039-C46FCAD74FBF}"/>
          </ac:picMkLst>
        </pc:picChg>
        <pc:picChg chg="del">
          <ac:chgData name="Bosma, Janneke" userId="fbc09de8-61da-4812-b08f-019a8e6904b9" providerId="ADAL" clId="{5A981E7F-9FB7-48E2-8C6B-167A918A6829}" dt="2024-04-16T15:03:20.401" v="2221" actId="478"/>
          <ac:picMkLst>
            <pc:docMk/>
            <pc:sldMk cId="4091157769" sldId="409"/>
            <ac:picMk id="26" creationId="{CD1F434F-8504-2914-CB02-FFE663C703A8}"/>
          </ac:picMkLst>
        </pc:picChg>
        <pc:cxnChg chg="del">
          <ac:chgData name="Bosma, Janneke" userId="fbc09de8-61da-4812-b08f-019a8e6904b9" providerId="ADAL" clId="{5A981E7F-9FB7-48E2-8C6B-167A918A6829}" dt="2024-04-16T15:03:55.568" v="2226" actId="478"/>
          <ac:cxnSpMkLst>
            <pc:docMk/>
            <pc:sldMk cId="4091157769" sldId="409"/>
            <ac:cxnSpMk id="22" creationId="{6564B797-C93B-5816-5FB6-D873137F32BC}"/>
          </ac:cxnSpMkLst>
        </pc:cxnChg>
        <pc:cxnChg chg="del">
          <ac:chgData name="Bosma, Janneke" userId="fbc09de8-61da-4812-b08f-019a8e6904b9" providerId="ADAL" clId="{5A981E7F-9FB7-48E2-8C6B-167A918A6829}" dt="2024-04-16T15:03:53.609" v="2225" actId="478"/>
          <ac:cxnSpMkLst>
            <pc:docMk/>
            <pc:sldMk cId="4091157769" sldId="409"/>
            <ac:cxnSpMk id="24" creationId="{E80ECA01-BDFB-84B0-16D3-C35F40486D2B}"/>
          </ac:cxnSpMkLst>
        </pc:cxnChg>
      </pc:sldChg>
      <pc:sldChg chg="addSp delSp modSp add mod ord modNotesTx">
        <pc:chgData name="Bosma, Janneke" userId="fbc09de8-61da-4812-b08f-019a8e6904b9" providerId="ADAL" clId="{5A981E7F-9FB7-48E2-8C6B-167A918A6829}" dt="2024-04-16T15:43:47.112" v="6548" actId="20577"/>
        <pc:sldMkLst>
          <pc:docMk/>
          <pc:sldMk cId="2590585570" sldId="410"/>
        </pc:sldMkLst>
        <pc:spChg chg="mod">
          <ac:chgData name="Bosma, Janneke" userId="fbc09de8-61da-4812-b08f-019a8e6904b9" providerId="ADAL" clId="{5A981E7F-9FB7-48E2-8C6B-167A918A6829}" dt="2024-04-16T15:43:47.112" v="6548" actId="20577"/>
          <ac:spMkLst>
            <pc:docMk/>
            <pc:sldMk cId="2590585570" sldId="410"/>
            <ac:spMk id="2" creationId="{66EECF1F-3A3A-48A9-AF99-34EA2FE500E0}"/>
          </ac:spMkLst>
        </pc:spChg>
        <pc:spChg chg="mod">
          <ac:chgData name="Bosma, Janneke" userId="fbc09de8-61da-4812-b08f-019a8e6904b9" providerId="ADAL" clId="{5A981E7F-9FB7-48E2-8C6B-167A918A6829}" dt="2024-04-16T15:07:54.748" v="2452" actId="20577"/>
          <ac:spMkLst>
            <pc:docMk/>
            <pc:sldMk cId="2590585570" sldId="410"/>
            <ac:spMk id="7" creationId="{6130060B-082D-F851-D95A-F23B46F433C6}"/>
          </ac:spMkLst>
        </pc:spChg>
        <pc:picChg chg="del mod">
          <ac:chgData name="Bosma, Janneke" userId="fbc09de8-61da-4812-b08f-019a8e6904b9" providerId="ADAL" clId="{5A981E7F-9FB7-48E2-8C6B-167A918A6829}" dt="2024-04-16T15:06:09.902" v="2276" actId="478"/>
          <ac:picMkLst>
            <pc:docMk/>
            <pc:sldMk cId="2590585570" sldId="410"/>
            <ac:picMk id="5" creationId="{50A69594-4035-8EB1-0CCA-D1E192039F43}"/>
          </ac:picMkLst>
        </pc:picChg>
        <pc:picChg chg="add mod">
          <ac:chgData name="Bosma, Janneke" userId="fbc09de8-61da-4812-b08f-019a8e6904b9" providerId="ADAL" clId="{5A981E7F-9FB7-48E2-8C6B-167A918A6829}" dt="2024-04-16T15:07:04.220" v="2339" actId="1076"/>
          <ac:picMkLst>
            <pc:docMk/>
            <pc:sldMk cId="2590585570" sldId="410"/>
            <ac:picMk id="6" creationId="{CCA3C442-7958-81D9-6135-FDA57A71CFEE}"/>
          </ac:picMkLst>
        </pc:picChg>
        <pc:picChg chg="del">
          <ac:chgData name="Bosma, Janneke" userId="fbc09de8-61da-4812-b08f-019a8e6904b9" providerId="ADAL" clId="{5A981E7F-9FB7-48E2-8C6B-167A918A6829}" dt="2024-04-16T15:06:04.037" v="2273" actId="478"/>
          <ac:picMkLst>
            <pc:docMk/>
            <pc:sldMk cId="2590585570" sldId="410"/>
            <ac:picMk id="9" creationId="{F65BD104-FD2F-33A8-9B81-D248B375F723}"/>
          </ac:picMkLst>
        </pc:picChg>
        <pc:cxnChg chg="add mod">
          <ac:chgData name="Bosma, Janneke" userId="fbc09de8-61da-4812-b08f-019a8e6904b9" providerId="ADAL" clId="{5A981E7F-9FB7-48E2-8C6B-167A918A6829}" dt="2024-04-16T15:07:16.749" v="2342" actId="14100"/>
          <ac:cxnSpMkLst>
            <pc:docMk/>
            <pc:sldMk cId="2590585570" sldId="410"/>
            <ac:cxnSpMk id="10" creationId="{75B2F871-1274-4D39-B5AD-389FDCE58C5D}"/>
          </ac:cxnSpMkLst>
        </pc:cxnChg>
        <pc:cxnChg chg="add">
          <ac:chgData name="Bosma, Janneke" userId="fbc09de8-61da-4812-b08f-019a8e6904b9" providerId="ADAL" clId="{5A981E7F-9FB7-48E2-8C6B-167A918A6829}" dt="2024-04-16T15:07:23.838" v="2343" actId="11529"/>
          <ac:cxnSpMkLst>
            <pc:docMk/>
            <pc:sldMk cId="2590585570" sldId="410"/>
            <ac:cxnSpMk id="13" creationId="{4B31C844-8014-279F-8970-83BB119EC1C8}"/>
          </ac:cxnSpMkLst>
        </pc:cxnChg>
      </pc:sldChg>
      <pc:sldChg chg="delSp modSp add mod ord">
        <pc:chgData name="Bosma, Janneke" userId="fbc09de8-61da-4812-b08f-019a8e6904b9" providerId="ADAL" clId="{5A981E7F-9FB7-48E2-8C6B-167A918A6829}" dt="2024-04-30T08:49:20.876" v="13276" actId="13926"/>
        <pc:sldMkLst>
          <pc:docMk/>
          <pc:sldMk cId="3612393912" sldId="411"/>
        </pc:sldMkLst>
        <pc:spChg chg="mod">
          <ac:chgData name="Bosma, Janneke" userId="fbc09de8-61da-4812-b08f-019a8e6904b9" providerId="ADAL" clId="{5A981E7F-9FB7-48E2-8C6B-167A918A6829}" dt="2024-04-16T15:09:34.599" v="2482" actId="20577"/>
          <ac:spMkLst>
            <pc:docMk/>
            <pc:sldMk cId="3612393912" sldId="411"/>
            <ac:spMk id="2" creationId="{66EECF1F-3A3A-48A9-AF99-34EA2FE500E0}"/>
          </ac:spMkLst>
        </pc:spChg>
        <pc:spChg chg="del">
          <ac:chgData name="Bosma, Janneke" userId="fbc09de8-61da-4812-b08f-019a8e6904b9" providerId="ADAL" clId="{5A981E7F-9FB7-48E2-8C6B-167A918A6829}" dt="2024-04-16T15:09:30.970" v="2475" actId="478"/>
          <ac:spMkLst>
            <pc:docMk/>
            <pc:sldMk cId="3612393912" sldId="411"/>
            <ac:spMk id="3" creationId="{9474203A-16DC-8278-3599-DFD1EAB492B9}"/>
          </ac:spMkLst>
        </pc:spChg>
        <pc:spChg chg="mod">
          <ac:chgData name="Bosma, Janneke" userId="fbc09de8-61da-4812-b08f-019a8e6904b9" providerId="ADAL" clId="{5A981E7F-9FB7-48E2-8C6B-167A918A6829}" dt="2024-04-30T08:49:20.876" v="13276" actId="13926"/>
          <ac:spMkLst>
            <pc:docMk/>
            <pc:sldMk cId="3612393912" sldId="411"/>
            <ac:spMk id="5" creationId="{40BEEE44-7F2B-BDF1-A14B-33D44B17EE26}"/>
          </ac:spMkLst>
        </pc:spChg>
        <pc:spChg chg="del">
          <ac:chgData name="Bosma, Janneke" userId="fbc09de8-61da-4812-b08f-019a8e6904b9" providerId="ADAL" clId="{5A981E7F-9FB7-48E2-8C6B-167A918A6829}" dt="2024-04-16T15:09:07.344" v="2465" actId="478"/>
          <ac:spMkLst>
            <pc:docMk/>
            <pc:sldMk cId="3612393912" sldId="411"/>
            <ac:spMk id="15" creationId="{3FE970CF-3726-498A-35BF-B4D0EDECA522}"/>
          </ac:spMkLst>
        </pc:spChg>
        <pc:spChg chg="del">
          <ac:chgData name="Bosma, Janneke" userId="fbc09de8-61da-4812-b08f-019a8e6904b9" providerId="ADAL" clId="{5A981E7F-9FB7-48E2-8C6B-167A918A6829}" dt="2024-04-16T15:09:09.962" v="2466" actId="478"/>
          <ac:spMkLst>
            <pc:docMk/>
            <pc:sldMk cId="3612393912" sldId="411"/>
            <ac:spMk id="16" creationId="{C8C4239A-55BC-C08E-0233-FBAF7402FFCE}"/>
          </ac:spMkLst>
        </pc:spChg>
        <pc:spChg chg="del">
          <ac:chgData name="Bosma, Janneke" userId="fbc09de8-61da-4812-b08f-019a8e6904b9" providerId="ADAL" clId="{5A981E7F-9FB7-48E2-8C6B-167A918A6829}" dt="2024-04-16T15:09:19.057" v="2471" actId="478"/>
          <ac:spMkLst>
            <pc:docMk/>
            <pc:sldMk cId="3612393912" sldId="411"/>
            <ac:spMk id="17" creationId="{C6666324-72F1-A963-5283-F77ED19FD255}"/>
          </ac:spMkLst>
        </pc:spChg>
        <pc:picChg chg="del">
          <ac:chgData name="Bosma, Janneke" userId="fbc09de8-61da-4812-b08f-019a8e6904b9" providerId="ADAL" clId="{5A981E7F-9FB7-48E2-8C6B-167A918A6829}" dt="2024-04-16T15:09:16.823" v="2470" actId="478"/>
          <ac:picMkLst>
            <pc:docMk/>
            <pc:sldMk cId="3612393912" sldId="411"/>
            <ac:picMk id="7" creationId="{D72BBCAA-B857-7FBD-06FF-B75D87414B3E}"/>
          </ac:picMkLst>
        </pc:picChg>
        <pc:picChg chg="del">
          <ac:chgData name="Bosma, Janneke" userId="fbc09de8-61da-4812-b08f-019a8e6904b9" providerId="ADAL" clId="{5A981E7F-9FB7-48E2-8C6B-167A918A6829}" dt="2024-04-16T15:09:11.509" v="2467" actId="478"/>
          <ac:picMkLst>
            <pc:docMk/>
            <pc:sldMk cId="3612393912" sldId="411"/>
            <ac:picMk id="10" creationId="{1348F7BB-BA51-CF3A-F363-7285EC19F8D1}"/>
          </ac:picMkLst>
        </pc:picChg>
        <pc:cxnChg chg="del">
          <ac:chgData name="Bosma, Janneke" userId="fbc09de8-61da-4812-b08f-019a8e6904b9" providerId="ADAL" clId="{5A981E7F-9FB7-48E2-8C6B-167A918A6829}" dt="2024-04-16T15:09:15.182" v="2469" actId="478"/>
          <ac:cxnSpMkLst>
            <pc:docMk/>
            <pc:sldMk cId="3612393912" sldId="411"/>
            <ac:cxnSpMk id="12" creationId="{41476F61-CD69-D03C-B7C9-373381E3C34F}"/>
          </ac:cxnSpMkLst>
        </pc:cxnChg>
        <pc:cxnChg chg="del">
          <ac:chgData name="Bosma, Janneke" userId="fbc09de8-61da-4812-b08f-019a8e6904b9" providerId="ADAL" clId="{5A981E7F-9FB7-48E2-8C6B-167A918A6829}" dt="2024-04-16T15:09:13.555" v="2468" actId="478"/>
          <ac:cxnSpMkLst>
            <pc:docMk/>
            <pc:sldMk cId="3612393912" sldId="411"/>
            <ac:cxnSpMk id="13" creationId="{BAEA0D44-7839-AEFA-9A19-C42F3BD8A235}"/>
          </ac:cxnSpMkLst>
        </pc:cxnChg>
      </pc:sldChg>
      <pc:sldChg chg="addSp delSp modSp add mod">
        <pc:chgData name="Bosma, Janneke" userId="fbc09de8-61da-4812-b08f-019a8e6904b9" providerId="ADAL" clId="{5A981E7F-9FB7-48E2-8C6B-167A918A6829}" dt="2024-04-16T15:45:22.638" v="6711" actId="20577"/>
        <pc:sldMkLst>
          <pc:docMk/>
          <pc:sldMk cId="2758261774" sldId="412"/>
        </pc:sldMkLst>
        <pc:spChg chg="mod">
          <ac:chgData name="Bosma, Janneke" userId="fbc09de8-61da-4812-b08f-019a8e6904b9" providerId="ADAL" clId="{5A981E7F-9FB7-48E2-8C6B-167A918A6829}" dt="2024-04-16T15:45:22.638" v="6711" actId="20577"/>
          <ac:spMkLst>
            <pc:docMk/>
            <pc:sldMk cId="2758261774" sldId="412"/>
            <ac:spMk id="2" creationId="{66EECF1F-3A3A-48A9-AF99-34EA2FE500E0}"/>
          </ac:spMkLst>
        </pc:spChg>
        <pc:spChg chg="mod">
          <ac:chgData name="Bosma, Janneke" userId="fbc09de8-61da-4812-b08f-019a8e6904b9" providerId="ADAL" clId="{5A981E7F-9FB7-48E2-8C6B-167A918A6829}" dt="2024-04-16T15:41:41.725" v="6436" actId="20577"/>
          <ac:spMkLst>
            <pc:docMk/>
            <pc:sldMk cId="2758261774" sldId="412"/>
            <ac:spMk id="3" creationId="{9474203A-16DC-8278-3599-DFD1EAB492B9}"/>
          </ac:spMkLst>
        </pc:spChg>
        <pc:spChg chg="mod">
          <ac:chgData name="Bosma, Janneke" userId="fbc09de8-61da-4812-b08f-019a8e6904b9" providerId="ADAL" clId="{5A981E7F-9FB7-48E2-8C6B-167A918A6829}" dt="2024-04-16T15:25:25.052" v="4268" actId="20577"/>
          <ac:spMkLst>
            <pc:docMk/>
            <pc:sldMk cId="2758261774" sldId="412"/>
            <ac:spMk id="7" creationId="{6130060B-082D-F851-D95A-F23B46F433C6}"/>
          </ac:spMkLst>
        </pc:spChg>
        <pc:picChg chg="add mod">
          <ac:chgData name="Bosma, Janneke" userId="fbc09de8-61da-4812-b08f-019a8e6904b9" providerId="ADAL" clId="{5A981E7F-9FB7-48E2-8C6B-167A918A6829}" dt="2024-04-16T15:24:30.593" v="4088" actId="1076"/>
          <ac:picMkLst>
            <pc:docMk/>
            <pc:sldMk cId="2758261774" sldId="412"/>
            <ac:picMk id="5" creationId="{CAD11CA8-85F1-C671-E7D8-0F6A9333926C}"/>
          </ac:picMkLst>
        </pc:picChg>
        <pc:picChg chg="del">
          <ac:chgData name="Bosma, Janneke" userId="fbc09de8-61da-4812-b08f-019a8e6904b9" providerId="ADAL" clId="{5A981E7F-9FB7-48E2-8C6B-167A918A6829}" dt="2024-04-16T15:22:43.185" v="3765" actId="478"/>
          <ac:picMkLst>
            <pc:docMk/>
            <pc:sldMk cId="2758261774" sldId="412"/>
            <ac:picMk id="6" creationId="{CCA3C442-7958-81D9-6135-FDA57A71CFEE}"/>
          </ac:picMkLst>
        </pc:picChg>
        <pc:cxnChg chg="del">
          <ac:chgData name="Bosma, Janneke" userId="fbc09de8-61da-4812-b08f-019a8e6904b9" providerId="ADAL" clId="{5A981E7F-9FB7-48E2-8C6B-167A918A6829}" dt="2024-04-16T15:22:47.648" v="3767" actId="478"/>
          <ac:cxnSpMkLst>
            <pc:docMk/>
            <pc:sldMk cId="2758261774" sldId="412"/>
            <ac:cxnSpMk id="10" creationId="{75B2F871-1274-4D39-B5AD-389FDCE58C5D}"/>
          </ac:cxnSpMkLst>
        </pc:cxnChg>
        <pc:cxnChg chg="del">
          <ac:chgData name="Bosma, Janneke" userId="fbc09de8-61da-4812-b08f-019a8e6904b9" providerId="ADAL" clId="{5A981E7F-9FB7-48E2-8C6B-167A918A6829}" dt="2024-04-16T15:22:45.472" v="3766" actId="478"/>
          <ac:cxnSpMkLst>
            <pc:docMk/>
            <pc:sldMk cId="2758261774" sldId="412"/>
            <ac:cxnSpMk id="13" creationId="{4B31C844-8014-279F-8970-83BB119EC1C8}"/>
          </ac:cxnSpMkLst>
        </pc:cxnChg>
      </pc:sldChg>
      <pc:sldChg chg="addSp delSp modSp add mod">
        <pc:chgData name="Bosma, Janneke" userId="fbc09de8-61da-4812-b08f-019a8e6904b9" providerId="ADAL" clId="{5A981E7F-9FB7-48E2-8C6B-167A918A6829}" dt="2024-04-16T15:45:27.159" v="6714" actId="20577"/>
        <pc:sldMkLst>
          <pc:docMk/>
          <pc:sldMk cId="1098907144" sldId="413"/>
        </pc:sldMkLst>
        <pc:spChg chg="mod">
          <ac:chgData name="Bosma, Janneke" userId="fbc09de8-61da-4812-b08f-019a8e6904b9" providerId="ADAL" clId="{5A981E7F-9FB7-48E2-8C6B-167A918A6829}" dt="2024-04-16T15:45:27.159" v="6714" actId="20577"/>
          <ac:spMkLst>
            <pc:docMk/>
            <pc:sldMk cId="1098907144" sldId="413"/>
            <ac:spMk id="2" creationId="{66EECF1F-3A3A-48A9-AF99-34EA2FE500E0}"/>
          </ac:spMkLst>
        </pc:spChg>
        <pc:spChg chg="mod">
          <ac:chgData name="Bosma, Janneke" userId="fbc09de8-61da-4812-b08f-019a8e6904b9" providerId="ADAL" clId="{5A981E7F-9FB7-48E2-8C6B-167A918A6829}" dt="2024-04-16T15:41:46.678" v="6438" actId="20577"/>
          <ac:spMkLst>
            <pc:docMk/>
            <pc:sldMk cId="1098907144" sldId="413"/>
            <ac:spMk id="3" creationId="{9474203A-16DC-8278-3599-DFD1EAB492B9}"/>
          </ac:spMkLst>
        </pc:spChg>
        <pc:spChg chg="mod">
          <ac:chgData name="Bosma, Janneke" userId="fbc09de8-61da-4812-b08f-019a8e6904b9" providerId="ADAL" clId="{5A981E7F-9FB7-48E2-8C6B-167A918A6829}" dt="2024-04-16T15:33:00.627" v="5886" actId="20577"/>
          <ac:spMkLst>
            <pc:docMk/>
            <pc:sldMk cId="1098907144" sldId="413"/>
            <ac:spMk id="7" creationId="{6130060B-082D-F851-D95A-F23B46F433C6}"/>
          </ac:spMkLst>
        </pc:spChg>
        <pc:spChg chg="add mod">
          <ac:chgData name="Bosma, Janneke" userId="fbc09de8-61da-4812-b08f-019a8e6904b9" providerId="ADAL" clId="{5A981E7F-9FB7-48E2-8C6B-167A918A6829}" dt="2024-04-16T15:26:44.230" v="4414" actId="1076"/>
          <ac:spMkLst>
            <pc:docMk/>
            <pc:sldMk cId="1098907144" sldId="413"/>
            <ac:spMk id="8" creationId="{31E69D94-6789-B12A-8F82-9A53326D89FA}"/>
          </ac:spMkLst>
        </pc:spChg>
        <pc:spChg chg="add mod">
          <ac:chgData name="Bosma, Janneke" userId="fbc09de8-61da-4812-b08f-019a8e6904b9" providerId="ADAL" clId="{5A981E7F-9FB7-48E2-8C6B-167A918A6829}" dt="2024-04-16T15:29:15.804" v="4649" actId="1076"/>
          <ac:spMkLst>
            <pc:docMk/>
            <pc:sldMk cId="1098907144" sldId="413"/>
            <ac:spMk id="11" creationId="{23DABE27-BCF8-E79C-1E27-C2787B9F1634}"/>
          </ac:spMkLst>
        </pc:spChg>
        <pc:picChg chg="del">
          <ac:chgData name="Bosma, Janneke" userId="fbc09de8-61da-4812-b08f-019a8e6904b9" providerId="ADAL" clId="{5A981E7F-9FB7-48E2-8C6B-167A918A6829}" dt="2024-04-16T15:25:31.624" v="4270" actId="478"/>
          <ac:picMkLst>
            <pc:docMk/>
            <pc:sldMk cId="1098907144" sldId="413"/>
            <ac:picMk id="5" creationId="{CAD11CA8-85F1-C671-E7D8-0F6A9333926C}"/>
          </ac:picMkLst>
        </pc:picChg>
        <pc:picChg chg="add mod">
          <ac:chgData name="Bosma, Janneke" userId="fbc09de8-61da-4812-b08f-019a8e6904b9" providerId="ADAL" clId="{5A981E7F-9FB7-48E2-8C6B-167A918A6829}" dt="2024-04-16T15:28:41.492" v="4570" actId="1076"/>
          <ac:picMkLst>
            <pc:docMk/>
            <pc:sldMk cId="1098907144" sldId="413"/>
            <ac:picMk id="6" creationId="{4FB682C9-4999-8FBA-E55C-0AF87EA3846D}"/>
          </ac:picMkLst>
        </pc:picChg>
        <pc:picChg chg="add mod modCrop">
          <ac:chgData name="Bosma, Janneke" userId="fbc09de8-61da-4812-b08f-019a8e6904b9" providerId="ADAL" clId="{5A981E7F-9FB7-48E2-8C6B-167A918A6829}" dt="2024-04-16T15:29:11.931" v="4648" actId="1076"/>
          <ac:picMkLst>
            <pc:docMk/>
            <pc:sldMk cId="1098907144" sldId="413"/>
            <ac:picMk id="10" creationId="{4CD09381-CBC4-99DD-4CCC-B57E00B181C8}"/>
          </ac:picMkLst>
        </pc:picChg>
      </pc:sldChg>
      <pc:sldChg chg="addSp delSp modSp add mod ord">
        <pc:chgData name="Bosma, Janneke" userId="fbc09de8-61da-4812-b08f-019a8e6904b9" providerId="ADAL" clId="{5A981E7F-9FB7-48E2-8C6B-167A918A6829}" dt="2024-04-16T15:44:20.129" v="6647" actId="20577"/>
        <pc:sldMkLst>
          <pc:docMk/>
          <pc:sldMk cId="2483256213" sldId="414"/>
        </pc:sldMkLst>
        <pc:spChg chg="mod">
          <ac:chgData name="Bosma, Janneke" userId="fbc09de8-61da-4812-b08f-019a8e6904b9" providerId="ADAL" clId="{5A981E7F-9FB7-48E2-8C6B-167A918A6829}" dt="2024-04-16T15:44:20.129" v="6647" actId="20577"/>
          <ac:spMkLst>
            <pc:docMk/>
            <pc:sldMk cId="2483256213" sldId="414"/>
            <ac:spMk id="2" creationId="{66EECF1F-3A3A-48A9-AF99-34EA2FE500E0}"/>
          </ac:spMkLst>
        </pc:spChg>
        <pc:spChg chg="mod">
          <ac:chgData name="Bosma, Janneke" userId="fbc09de8-61da-4812-b08f-019a8e6904b9" providerId="ADAL" clId="{5A981E7F-9FB7-48E2-8C6B-167A918A6829}" dt="2024-04-16T15:41:49.936" v="6440" actId="20577"/>
          <ac:spMkLst>
            <pc:docMk/>
            <pc:sldMk cId="2483256213" sldId="414"/>
            <ac:spMk id="3" creationId="{9474203A-16DC-8278-3599-DFD1EAB492B9}"/>
          </ac:spMkLst>
        </pc:spChg>
        <pc:spChg chg="add del">
          <ac:chgData name="Bosma, Janneke" userId="fbc09de8-61da-4812-b08f-019a8e6904b9" providerId="ADAL" clId="{5A981E7F-9FB7-48E2-8C6B-167A918A6829}" dt="2024-04-16T15:35:49.024" v="5903"/>
          <ac:spMkLst>
            <pc:docMk/>
            <pc:sldMk cId="2483256213" sldId="414"/>
            <ac:spMk id="4" creationId="{BBB0C955-89D1-DF47-3EDB-D8603C616FE5}"/>
          </ac:spMkLst>
        </pc:spChg>
        <pc:spChg chg="mod">
          <ac:chgData name="Bosma, Janneke" userId="fbc09de8-61da-4812-b08f-019a8e6904b9" providerId="ADAL" clId="{5A981E7F-9FB7-48E2-8C6B-167A918A6829}" dt="2024-04-16T15:41:14.846" v="6434" actId="20577"/>
          <ac:spMkLst>
            <pc:docMk/>
            <pc:sldMk cId="2483256213" sldId="414"/>
            <ac:spMk id="7" creationId="{6130060B-082D-F851-D95A-F23B46F433C6}"/>
          </ac:spMkLst>
        </pc:spChg>
        <pc:picChg chg="del">
          <ac:chgData name="Bosma, Janneke" userId="fbc09de8-61da-4812-b08f-019a8e6904b9" providerId="ADAL" clId="{5A981E7F-9FB7-48E2-8C6B-167A918A6829}" dt="2024-04-16T15:33:10.980" v="5892" actId="478"/>
          <ac:picMkLst>
            <pc:docMk/>
            <pc:sldMk cId="2483256213" sldId="414"/>
            <ac:picMk id="6" creationId="{CCA3C442-7958-81D9-6135-FDA57A71CFEE}"/>
          </ac:picMkLst>
        </pc:picChg>
        <pc:cxnChg chg="del">
          <ac:chgData name="Bosma, Janneke" userId="fbc09de8-61da-4812-b08f-019a8e6904b9" providerId="ADAL" clId="{5A981E7F-9FB7-48E2-8C6B-167A918A6829}" dt="2024-04-16T15:33:09.143" v="5891" actId="478"/>
          <ac:cxnSpMkLst>
            <pc:docMk/>
            <pc:sldMk cId="2483256213" sldId="414"/>
            <ac:cxnSpMk id="10" creationId="{75B2F871-1274-4D39-B5AD-389FDCE58C5D}"/>
          </ac:cxnSpMkLst>
        </pc:cxnChg>
        <pc:cxnChg chg="del">
          <ac:chgData name="Bosma, Janneke" userId="fbc09de8-61da-4812-b08f-019a8e6904b9" providerId="ADAL" clId="{5A981E7F-9FB7-48E2-8C6B-167A918A6829}" dt="2024-04-16T15:33:08.458" v="5890" actId="478"/>
          <ac:cxnSpMkLst>
            <pc:docMk/>
            <pc:sldMk cId="2483256213" sldId="414"/>
            <ac:cxnSpMk id="13" creationId="{4B31C844-8014-279F-8970-83BB119EC1C8}"/>
          </ac:cxnSpMkLst>
        </pc:cxnChg>
      </pc:sldChg>
      <pc:sldChg chg="addSp delSp modSp add mod">
        <pc:chgData name="Bosma, Janneke" userId="fbc09de8-61da-4812-b08f-019a8e6904b9" providerId="ADAL" clId="{5A981E7F-9FB7-48E2-8C6B-167A918A6829}" dt="2024-04-30T08:50:20.842" v="13281" actId="13926"/>
        <pc:sldMkLst>
          <pc:docMk/>
          <pc:sldMk cId="4044825837" sldId="415"/>
        </pc:sldMkLst>
        <pc:spChg chg="mod">
          <ac:chgData name="Bosma, Janneke" userId="fbc09de8-61da-4812-b08f-019a8e6904b9" providerId="ADAL" clId="{5A981E7F-9FB7-48E2-8C6B-167A918A6829}" dt="2024-04-16T15:44:45.302" v="6707" actId="20577"/>
          <ac:spMkLst>
            <pc:docMk/>
            <pc:sldMk cId="4044825837" sldId="415"/>
            <ac:spMk id="2" creationId="{66EECF1F-3A3A-48A9-AF99-34EA2FE500E0}"/>
          </ac:spMkLst>
        </pc:spChg>
        <pc:spChg chg="mod">
          <ac:chgData name="Bosma, Janneke" userId="fbc09de8-61da-4812-b08f-019a8e6904b9" providerId="ADAL" clId="{5A981E7F-9FB7-48E2-8C6B-167A918A6829}" dt="2024-04-16T15:42:15.638" v="6443" actId="20577"/>
          <ac:spMkLst>
            <pc:docMk/>
            <pc:sldMk cId="4044825837" sldId="415"/>
            <ac:spMk id="3" creationId="{9474203A-16DC-8278-3599-DFD1EAB492B9}"/>
          </ac:spMkLst>
        </pc:spChg>
        <pc:spChg chg="mod">
          <ac:chgData name="Bosma, Janneke" userId="fbc09de8-61da-4812-b08f-019a8e6904b9" providerId="ADAL" clId="{5A981E7F-9FB7-48E2-8C6B-167A918A6829}" dt="2024-04-30T08:50:20.842" v="13281" actId="13926"/>
          <ac:spMkLst>
            <pc:docMk/>
            <pc:sldMk cId="4044825837" sldId="415"/>
            <ac:spMk id="7" creationId="{6130060B-082D-F851-D95A-F23B46F433C6}"/>
          </ac:spMkLst>
        </pc:spChg>
        <pc:picChg chg="add mod">
          <ac:chgData name="Bosma, Janneke" userId="fbc09de8-61da-4812-b08f-019a8e6904b9" providerId="ADAL" clId="{5A981E7F-9FB7-48E2-8C6B-167A918A6829}" dt="2024-04-16T15:47:49.157" v="6961" actId="1076"/>
          <ac:picMkLst>
            <pc:docMk/>
            <pc:sldMk cId="4044825837" sldId="415"/>
            <ac:picMk id="5" creationId="{D284DFF6-961E-1D39-3A52-B384B8196567}"/>
          </ac:picMkLst>
        </pc:picChg>
        <pc:picChg chg="add del">
          <ac:chgData name="Bosma, Janneke" userId="fbc09de8-61da-4812-b08f-019a8e6904b9" providerId="ADAL" clId="{5A981E7F-9FB7-48E2-8C6B-167A918A6829}" dt="2024-04-16T15:47:52.405" v="6963" actId="22"/>
          <ac:picMkLst>
            <pc:docMk/>
            <pc:sldMk cId="4044825837" sldId="415"/>
            <ac:picMk id="8" creationId="{853904F6-0F47-901B-5063-8CCB6287DD40}"/>
          </ac:picMkLst>
        </pc:picChg>
      </pc:sldChg>
      <pc:sldChg chg="addSp delSp modSp add mod">
        <pc:chgData name="Bosma, Janneke" userId="fbc09de8-61da-4812-b08f-019a8e6904b9" providerId="ADAL" clId="{5A981E7F-9FB7-48E2-8C6B-167A918A6829}" dt="2024-04-30T08:50:44.423" v="13284" actId="20577"/>
        <pc:sldMkLst>
          <pc:docMk/>
          <pc:sldMk cId="3853690978" sldId="416"/>
        </pc:sldMkLst>
        <pc:spChg chg="add del mod">
          <ac:chgData name="Bosma, Janneke" userId="fbc09de8-61da-4812-b08f-019a8e6904b9" providerId="ADAL" clId="{5A981E7F-9FB7-48E2-8C6B-167A918A6829}" dt="2024-04-30T08:50:44.423" v="13284" actId="20577"/>
          <ac:spMkLst>
            <pc:docMk/>
            <pc:sldMk cId="3853690978" sldId="416"/>
            <ac:spMk id="7" creationId="{6130060B-082D-F851-D95A-F23B46F433C6}"/>
          </ac:spMkLst>
        </pc:spChg>
        <pc:picChg chg="add mod">
          <ac:chgData name="Bosma, Janneke" userId="fbc09de8-61da-4812-b08f-019a8e6904b9" providerId="ADAL" clId="{5A981E7F-9FB7-48E2-8C6B-167A918A6829}" dt="2024-04-30T08:27:25.539" v="10507" actId="1076"/>
          <ac:picMkLst>
            <pc:docMk/>
            <pc:sldMk cId="3853690978" sldId="416"/>
            <ac:picMk id="5" creationId="{C1FA769F-B94A-0CE5-B5C8-61F9E2126D0E}"/>
          </ac:picMkLst>
        </pc:picChg>
        <pc:picChg chg="del">
          <ac:chgData name="Bosma, Janneke" userId="fbc09de8-61da-4812-b08f-019a8e6904b9" providerId="ADAL" clId="{5A981E7F-9FB7-48E2-8C6B-167A918A6829}" dt="2024-04-16T15:48:19.745" v="6965" actId="478"/>
          <ac:picMkLst>
            <pc:docMk/>
            <pc:sldMk cId="3853690978" sldId="416"/>
            <ac:picMk id="5" creationId="{D284DFF6-961E-1D39-3A52-B384B8196567}"/>
          </ac:picMkLst>
        </pc:picChg>
        <pc:picChg chg="add del mod">
          <ac:chgData name="Bosma, Janneke" userId="fbc09de8-61da-4812-b08f-019a8e6904b9" providerId="ADAL" clId="{5A981E7F-9FB7-48E2-8C6B-167A918A6829}" dt="2024-04-30T08:27:20.345" v="10504" actId="478"/>
          <ac:picMkLst>
            <pc:docMk/>
            <pc:sldMk cId="3853690978" sldId="416"/>
            <ac:picMk id="6" creationId="{52D89314-8661-A8B9-7E87-ADD35855C74A}"/>
          </ac:picMkLst>
        </pc:picChg>
      </pc:sldChg>
      <pc:sldChg chg="addSp delSp modSp add mod">
        <pc:chgData name="Bosma, Janneke" userId="fbc09de8-61da-4812-b08f-019a8e6904b9" providerId="ADAL" clId="{5A981E7F-9FB7-48E2-8C6B-167A918A6829}" dt="2024-04-16T15:56:53.209" v="8259" actId="13822"/>
        <pc:sldMkLst>
          <pc:docMk/>
          <pc:sldMk cId="3669812386" sldId="417"/>
        </pc:sldMkLst>
        <pc:spChg chg="mod">
          <ac:chgData name="Bosma, Janneke" userId="fbc09de8-61da-4812-b08f-019a8e6904b9" providerId="ADAL" clId="{5A981E7F-9FB7-48E2-8C6B-167A918A6829}" dt="2024-04-16T15:56:21.685" v="8252" actId="20577"/>
          <ac:spMkLst>
            <pc:docMk/>
            <pc:sldMk cId="3669812386" sldId="417"/>
            <ac:spMk id="7" creationId="{6130060B-082D-F851-D95A-F23B46F433C6}"/>
          </ac:spMkLst>
        </pc:spChg>
        <pc:picChg chg="add mod">
          <ac:chgData name="Bosma, Janneke" userId="fbc09de8-61da-4812-b08f-019a8e6904b9" providerId="ADAL" clId="{5A981E7F-9FB7-48E2-8C6B-167A918A6829}" dt="2024-04-16T15:56:23.388" v="8253" actId="1076"/>
          <ac:picMkLst>
            <pc:docMk/>
            <pc:sldMk cId="3669812386" sldId="417"/>
            <ac:picMk id="5" creationId="{E6DCF8B3-445E-38A3-E0B3-F6E7EF7BA983}"/>
          </ac:picMkLst>
        </pc:picChg>
        <pc:picChg chg="del">
          <ac:chgData name="Bosma, Janneke" userId="fbc09de8-61da-4812-b08f-019a8e6904b9" providerId="ADAL" clId="{5A981E7F-9FB7-48E2-8C6B-167A918A6829}" dt="2024-04-16T15:51:29.445" v="7629" actId="478"/>
          <ac:picMkLst>
            <pc:docMk/>
            <pc:sldMk cId="3669812386" sldId="417"/>
            <ac:picMk id="6" creationId="{52D89314-8661-A8B9-7E87-ADD35855C74A}"/>
          </ac:picMkLst>
        </pc:picChg>
        <pc:cxnChg chg="add mod">
          <ac:chgData name="Bosma, Janneke" userId="fbc09de8-61da-4812-b08f-019a8e6904b9" providerId="ADAL" clId="{5A981E7F-9FB7-48E2-8C6B-167A918A6829}" dt="2024-04-16T15:56:53.209" v="8259" actId="13822"/>
          <ac:cxnSpMkLst>
            <pc:docMk/>
            <pc:sldMk cId="3669812386" sldId="417"/>
            <ac:cxnSpMk id="9" creationId="{EBB37A7A-64AB-FA76-5C75-198079249833}"/>
          </ac:cxnSpMkLst>
        </pc:cxnChg>
        <pc:cxnChg chg="add mod">
          <ac:chgData name="Bosma, Janneke" userId="fbc09de8-61da-4812-b08f-019a8e6904b9" providerId="ADAL" clId="{5A981E7F-9FB7-48E2-8C6B-167A918A6829}" dt="2024-04-16T15:56:51.019" v="8258" actId="13822"/>
          <ac:cxnSpMkLst>
            <pc:docMk/>
            <pc:sldMk cId="3669812386" sldId="417"/>
            <ac:cxnSpMk id="11" creationId="{FECDDC52-2CC4-7BDB-4690-A6A8632204D3}"/>
          </ac:cxnSpMkLst>
        </pc:cxnChg>
      </pc:sldChg>
      <pc:sldChg chg="addSp delSp modSp add mod ord">
        <pc:chgData name="Bosma, Janneke" userId="fbc09de8-61da-4812-b08f-019a8e6904b9" providerId="ADAL" clId="{5A981E7F-9FB7-48E2-8C6B-167A918A6829}" dt="2024-04-16T16:05:31.572" v="9073" actId="20577"/>
        <pc:sldMkLst>
          <pc:docMk/>
          <pc:sldMk cId="3739586993" sldId="418"/>
        </pc:sldMkLst>
        <pc:spChg chg="mod">
          <ac:chgData name="Bosma, Janneke" userId="fbc09de8-61da-4812-b08f-019a8e6904b9" providerId="ADAL" clId="{5A981E7F-9FB7-48E2-8C6B-167A918A6829}" dt="2024-04-16T16:05:31.572" v="9073" actId="20577"/>
          <ac:spMkLst>
            <pc:docMk/>
            <pc:sldMk cId="3739586993" sldId="418"/>
            <ac:spMk id="3" creationId="{9474203A-16DC-8278-3599-DFD1EAB492B9}"/>
          </ac:spMkLst>
        </pc:spChg>
        <pc:spChg chg="mod">
          <ac:chgData name="Bosma, Janneke" userId="fbc09de8-61da-4812-b08f-019a8e6904b9" providerId="ADAL" clId="{5A981E7F-9FB7-48E2-8C6B-167A918A6829}" dt="2024-04-16T15:59:47.739" v="8384" actId="1076"/>
          <ac:spMkLst>
            <pc:docMk/>
            <pc:sldMk cId="3739586993" sldId="418"/>
            <ac:spMk id="7" creationId="{6130060B-082D-F851-D95A-F23B46F433C6}"/>
          </ac:spMkLst>
        </pc:spChg>
        <pc:spChg chg="add mod">
          <ac:chgData name="Bosma, Janneke" userId="fbc09de8-61da-4812-b08f-019a8e6904b9" providerId="ADAL" clId="{5A981E7F-9FB7-48E2-8C6B-167A918A6829}" dt="2024-04-16T15:59:52.124" v="8385" actId="1076"/>
          <ac:spMkLst>
            <pc:docMk/>
            <pc:sldMk cId="3739586993" sldId="418"/>
            <ac:spMk id="13" creationId="{FA0BD8ED-5E75-8325-8717-1ABA9F0F635A}"/>
          </ac:spMkLst>
        </pc:spChg>
        <pc:spChg chg="add mod">
          <ac:chgData name="Bosma, Janneke" userId="fbc09de8-61da-4812-b08f-019a8e6904b9" providerId="ADAL" clId="{5A981E7F-9FB7-48E2-8C6B-167A918A6829}" dt="2024-04-16T16:00:11.954" v="8402" actId="20577"/>
          <ac:spMkLst>
            <pc:docMk/>
            <pc:sldMk cId="3739586993" sldId="418"/>
            <ac:spMk id="14" creationId="{B35AA210-CC32-1DE3-DB03-C2B61186BA1B}"/>
          </ac:spMkLst>
        </pc:spChg>
        <pc:spChg chg="add mod">
          <ac:chgData name="Bosma, Janneke" userId="fbc09de8-61da-4812-b08f-019a8e6904b9" providerId="ADAL" clId="{5A981E7F-9FB7-48E2-8C6B-167A918A6829}" dt="2024-04-16T16:00:24.227" v="8407" actId="1076"/>
          <ac:spMkLst>
            <pc:docMk/>
            <pc:sldMk cId="3739586993" sldId="418"/>
            <ac:spMk id="19" creationId="{FE8A4338-CB20-657A-4DB8-B122D66DABDC}"/>
          </ac:spMkLst>
        </pc:spChg>
        <pc:picChg chg="add mod">
          <ac:chgData name="Bosma, Janneke" userId="fbc09de8-61da-4812-b08f-019a8e6904b9" providerId="ADAL" clId="{5A981E7F-9FB7-48E2-8C6B-167A918A6829}" dt="2024-04-16T15:58:57.482" v="8322" actId="1076"/>
          <ac:picMkLst>
            <pc:docMk/>
            <pc:sldMk cId="3739586993" sldId="418"/>
            <ac:picMk id="5" creationId="{CCBD8B7F-B249-53A6-27A5-1D1C3144B3AD}"/>
          </ac:picMkLst>
        </pc:picChg>
        <pc:picChg chg="del">
          <ac:chgData name="Bosma, Janneke" userId="fbc09de8-61da-4812-b08f-019a8e6904b9" providerId="ADAL" clId="{5A981E7F-9FB7-48E2-8C6B-167A918A6829}" dt="2024-04-16T15:57:17.047" v="8264" actId="478"/>
          <ac:picMkLst>
            <pc:docMk/>
            <pc:sldMk cId="3739586993" sldId="418"/>
            <ac:picMk id="6" creationId="{52D89314-8661-A8B9-7E87-ADD35855C74A}"/>
          </ac:picMkLst>
        </pc:picChg>
        <pc:picChg chg="add mod">
          <ac:chgData name="Bosma, Janneke" userId="fbc09de8-61da-4812-b08f-019a8e6904b9" providerId="ADAL" clId="{5A981E7F-9FB7-48E2-8C6B-167A918A6829}" dt="2024-04-16T15:59:16.951" v="8326" actId="1076"/>
          <ac:picMkLst>
            <pc:docMk/>
            <pc:sldMk cId="3739586993" sldId="418"/>
            <ac:picMk id="9" creationId="{D108FD5E-A0FD-AFA1-98A3-ACDE1BC30FE6}"/>
          </ac:picMkLst>
        </pc:picChg>
        <pc:cxnChg chg="add mod">
          <ac:chgData name="Bosma, Janneke" userId="fbc09de8-61da-4812-b08f-019a8e6904b9" providerId="ADAL" clId="{5A981E7F-9FB7-48E2-8C6B-167A918A6829}" dt="2024-04-16T15:59:25.652" v="8328" actId="14100"/>
          <ac:cxnSpMkLst>
            <pc:docMk/>
            <pc:sldMk cId="3739586993" sldId="418"/>
            <ac:cxnSpMk id="11" creationId="{B719257B-7B55-DC43-2E2C-7EF22356D0E3}"/>
          </ac:cxnSpMkLst>
        </pc:cxnChg>
        <pc:cxnChg chg="add mod">
          <ac:chgData name="Bosma, Janneke" userId="fbc09de8-61da-4812-b08f-019a8e6904b9" providerId="ADAL" clId="{5A981E7F-9FB7-48E2-8C6B-167A918A6829}" dt="2024-04-16T16:00:08.665" v="8392" actId="1076"/>
          <ac:cxnSpMkLst>
            <pc:docMk/>
            <pc:sldMk cId="3739586993" sldId="418"/>
            <ac:cxnSpMk id="15" creationId="{F276E797-DC3A-B01B-72F5-06B3B42BEB2A}"/>
          </ac:cxnSpMkLst>
        </pc:cxnChg>
        <pc:cxnChg chg="add mod">
          <ac:chgData name="Bosma, Janneke" userId="fbc09de8-61da-4812-b08f-019a8e6904b9" providerId="ADAL" clId="{5A981E7F-9FB7-48E2-8C6B-167A918A6829}" dt="2024-04-16T16:00:19.457" v="8405" actId="14100"/>
          <ac:cxnSpMkLst>
            <pc:docMk/>
            <pc:sldMk cId="3739586993" sldId="418"/>
            <ac:cxnSpMk id="17" creationId="{D1731E4F-425A-3553-581B-C26B0328C776}"/>
          </ac:cxnSpMkLst>
        </pc:cxnChg>
      </pc:sldChg>
      <pc:sldChg chg="addSp delSp modSp add mod ord">
        <pc:chgData name="Bosma, Janneke" userId="fbc09de8-61da-4812-b08f-019a8e6904b9" providerId="ADAL" clId="{5A981E7F-9FB7-48E2-8C6B-167A918A6829}" dt="2024-04-16T16:05:41.301" v="9075" actId="20577"/>
        <pc:sldMkLst>
          <pc:docMk/>
          <pc:sldMk cId="2495326749" sldId="419"/>
        </pc:sldMkLst>
        <pc:spChg chg="mod">
          <ac:chgData name="Bosma, Janneke" userId="fbc09de8-61da-4812-b08f-019a8e6904b9" providerId="ADAL" clId="{5A981E7F-9FB7-48E2-8C6B-167A918A6829}" dt="2024-04-16T16:01:03.130" v="8456" actId="20577"/>
          <ac:spMkLst>
            <pc:docMk/>
            <pc:sldMk cId="2495326749" sldId="419"/>
            <ac:spMk id="2" creationId="{66EECF1F-3A3A-48A9-AF99-34EA2FE500E0}"/>
          </ac:spMkLst>
        </pc:spChg>
        <pc:spChg chg="mod">
          <ac:chgData name="Bosma, Janneke" userId="fbc09de8-61da-4812-b08f-019a8e6904b9" providerId="ADAL" clId="{5A981E7F-9FB7-48E2-8C6B-167A918A6829}" dt="2024-04-16T16:05:41.301" v="9075" actId="20577"/>
          <ac:spMkLst>
            <pc:docMk/>
            <pc:sldMk cId="2495326749" sldId="419"/>
            <ac:spMk id="3" creationId="{9474203A-16DC-8278-3599-DFD1EAB492B9}"/>
          </ac:spMkLst>
        </pc:spChg>
        <pc:spChg chg="mod">
          <ac:chgData name="Bosma, Janneke" userId="fbc09de8-61da-4812-b08f-019a8e6904b9" providerId="ADAL" clId="{5A981E7F-9FB7-48E2-8C6B-167A918A6829}" dt="2024-04-16T16:05:03.246" v="9036" actId="20577"/>
          <ac:spMkLst>
            <pc:docMk/>
            <pc:sldMk cId="2495326749" sldId="419"/>
            <ac:spMk id="7" creationId="{6130060B-082D-F851-D95A-F23B46F433C6}"/>
          </ac:spMkLst>
        </pc:spChg>
        <pc:spChg chg="add mod">
          <ac:chgData name="Bosma, Janneke" userId="fbc09de8-61da-4812-b08f-019a8e6904b9" providerId="ADAL" clId="{5A981E7F-9FB7-48E2-8C6B-167A918A6829}" dt="2024-04-16T16:03:31.609" v="8905" actId="1582"/>
          <ac:spMkLst>
            <pc:docMk/>
            <pc:sldMk cId="2495326749" sldId="419"/>
            <ac:spMk id="9" creationId="{3840F3AF-C98C-7F54-FFBC-78079F832E78}"/>
          </ac:spMkLst>
        </pc:spChg>
        <pc:spChg chg="add del mod">
          <ac:chgData name="Bosma, Janneke" userId="fbc09de8-61da-4812-b08f-019a8e6904b9" providerId="ADAL" clId="{5A981E7F-9FB7-48E2-8C6B-167A918A6829}" dt="2024-04-16T16:03:49.055" v="8916" actId="478"/>
          <ac:spMkLst>
            <pc:docMk/>
            <pc:sldMk cId="2495326749" sldId="419"/>
            <ac:spMk id="10" creationId="{C5A939A6-899E-A11C-89D0-1DE1F06166C2}"/>
          </ac:spMkLst>
        </pc:spChg>
        <pc:spChg chg="add mod">
          <ac:chgData name="Bosma, Janneke" userId="fbc09de8-61da-4812-b08f-019a8e6904b9" providerId="ADAL" clId="{5A981E7F-9FB7-48E2-8C6B-167A918A6829}" dt="2024-04-16T16:04:25.117" v="8970" actId="1076"/>
          <ac:spMkLst>
            <pc:docMk/>
            <pc:sldMk cId="2495326749" sldId="419"/>
            <ac:spMk id="13" creationId="{5F25A775-3C69-F301-0C1E-4EDFD715C263}"/>
          </ac:spMkLst>
        </pc:spChg>
        <pc:spChg chg="add mod">
          <ac:chgData name="Bosma, Janneke" userId="fbc09de8-61da-4812-b08f-019a8e6904b9" providerId="ADAL" clId="{5A981E7F-9FB7-48E2-8C6B-167A918A6829}" dt="2024-04-16T16:05:13.399" v="9071" actId="20577"/>
          <ac:spMkLst>
            <pc:docMk/>
            <pc:sldMk cId="2495326749" sldId="419"/>
            <ac:spMk id="14" creationId="{ADCF1F87-1BD9-F75C-AC26-52FDF4537FA4}"/>
          </ac:spMkLst>
        </pc:spChg>
        <pc:picChg chg="add mod">
          <ac:chgData name="Bosma, Janneke" userId="fbc09de8-61da-4812-b08f-019a8e6904b9" providerId="ADAL" clId="{5A981E7F-9FB7-48E2-8C6B-167A918A6829}" dt="2024-04-16T16:03:37.030" v="8908" actId="1076"/>
          <ac:picMkLst>
            <pc:docMk/>
            <pc:sldMk cId="2495326749" sldId="419"/>
            <ac:picMk id="5" creationId="{28B81E75-CC6E-F46C-3DCE-0C36972B94C1}"/>
          </ac:picMkLst>
        </pc:picChg>
        <pc:picChg chg="del">
          <ac:chgData name="Bosma, Janneke" userId="fbc09de8-61da-4812-b08f-019a8e6904b9" providerId="ADAL" clId="{5A981E7F-9FB7-48E2-8C6B-167A918A6829}" dt="2024-04-16T16:00:35.255" v="8412" actId="478"/>
          <ac:picMkLst>
            <pc:docMk/>
            <pc:sldMk cId="2495326749" sldId="419"/>
            <ac:picMk id="6" creationId="{52D89314-8661-A8B9-7E87-ADD35855C74A}"/>
          </ac:picMkLst>
        </pc:picChg>
        <pc:picChg chg="add mod">
          <ac:chgData name="Bosma, Janneke" userId="fbc09de8-61da-4812-b08f-019a8e6904b9" providerId="ADAL" clId="{5A981E7F-9FB7-48E2-8C6B-167A918A6829}" dt="2024-04-16T16:02:47.040" v="8889" actId="1076"/>
          <ac:picMkLst>
            <pc:docMk/>
            <pc:sldMk cId="2495326749" sldId="419"/>
            <ac:picMk id="8" creationId="{C9D5CA88-5F7C-ACEA-3B85-08079F4D22D5}"/>
          </ac:picMkLst>
        </pc:picChg>
        <pc:cxnChg chg="add mod">
          <ac:chgData name="Bosma, Janneke" userId="fbc09de8-61da-4812-b08f-019a8e6904b9" providerId="ADAL" clId="{5A981E7F-9FB7-48E2-8C6B-167A918A6829}" dt="2024-04-16T16:04:05.431" v="8921" actId="1582"/>
          <ac:cxnSpMkLst>
            <pc:docMk/>
            <pc:sldMk cId="2495326749" sldId="419"/>
            <ac:cxnSpMk id="12" creationId="{3A2EE3B1-DFF6-213B-F4EE-14469A3782B7}"/>
          </ac:cxnSpMkLst>
        </pc:cxnChg>
      </pc:sldChg>
      <pc:sldChg chg="addSp delSp modSp add mod">
        <pc:chgData name="Bosma, Janneke" userId="fbc09de8-61da-4812-b08f-019a8e6904b9" providerId="ADAL" clId="{5A981E7F-9FB7-48E2-8C6B-167A918A6829}" dt="2024-04-16T16:09:56.163" v="9511"/>
        <pc:sldMkLst>
          <pc:docMk/>
          <pc:sldMk cId="2388035959" sldId="420"/>
        </pc:sldMkLst>
        <pc:spChg chg="mod">
          <ac:chgData name="Bosma, Janneke" userId="fbc09de8-61da-4812-b08f-019a8e6904b9" providerId="ADAL" clId="{5A981E7F-9FB7-48E2-8C6B-167A918A6829}" dt="2024-04-16T16:06:03.777" v="9117" actId="20577"/>
          <ac:spMkLst>
            <pc:docMk/>
            <pc:sldMk cId="2388035959" sldId="420"/>
            <ac:spMk id="2" creationId="{66EECF1F-3A3A-48A9-AF99-34EA2FE500E0}"/>
          </ac:spMkLst>
        </pc:spChg>
        <pc:spChg chg="add mod">
          <ac:chgData name="Bosma, Janneke" userId="fbc09de8-61da-4812-b08f-019a8e6904b9" providerId="ADAL" clId="{5A981E7F-9FB7-48E2-8C6B-167A918A6829}" dt="2024-04-16T16:06:53.366" v="9137" actId="14100"/>
          <ac:spMkLst>
            <pc:docMk/>
            <pc:sldMk cId="2388035959" sldId="420"/>
            <ac:spMk id="6" creationId="{5CA7B7F6-9D7A-79D5-A790-A36EC9C3ABC3}"/>
          </ac:spMkLst>
        </pc:spChg>
        <pc:spChg chg="del mod">
          <ac:chgData name="Bosma, Janneke" userId="fbc09de8-61da-4812-b08f-019a8e6904b9" providerId="ADAL" clId="{5A981E7F-9FB7-48E2-8C6B-167A918A6829}" dt="2024-04-16T16:06:32.988" v="9134"/>
          <ac:spMkLst>
            <pc:docMk/>
            <pc:sldMk cId="2388035959" sldId="420"/>
            <ac:spMk id="7" creationId="{6130060B-082D-F851-D95A-F23B46F433C6}"/>
          </ac:spMkLst>
        </pc:spChg>
        <pc:spChg chg="del">
          <ac:chgData name="Bosma, Janneke" userId="fbc09de8-61da-4812-b08f-019a8e6904b9" providerId="ADAL" clId="{5A981E7F-9FB7-48E2-8C6B-167A918A6829}" dt="2024-04-16T16:06:10.055" v="9122" actId="478"/>
          <ac:spMkLst>
            <pc:docMk/>
            <pc:sldMk cId="2388035959" sldId="420"/>
            <ac:spMk id="9" creationId="{3840F3AF-C98C-7F54-FFBC-78079F832E78}"/>
          </ac:spMkLst>
        </pc:spChg>
        <pc:spChg chg="add mod">
          <ac:chgData name="Bosma, Janneke" userId="fbc09de8-61da-4812-b08f-019a8e6904b9" providerId="ADAL" clId="{5A981E7F-9FB7-48E2-8C6B-167A918A6829}" dt="2024-04-16T16:07:03.615" v="9140" actId="14100"/>
          <ac:spMkLst>
            <pc:docMk/>
            <pc:sldMk cId="2388035959" sldId="420"/>
            <ac:spMk id="10" creationId="{7C656FFF-65B9-C1B8-ED1F-A7D7992E6A56}"/>
          </ac:spMkLst>
        </pc:spChg>
        <pc:spChg chg="del">
          <ac:chgData name="Bosma, Janneke" userId="fbc09de8-61da-4812-b08f-019a8e6904b9" providerId="ADAL" clId="{5A981E7F-9FB7-48E2-8C6B-167A918A6829}" dt="2024-04-16T16:06:08.341" v="9119" actId="478"/>
          <ac:spMkLst>
            <pc:docMk/>
            <pc:sldMk cId="2388035959" sldId="420"/>
            <ac:spMk id="13" creationId="{5F25A775-3C69-F301-0C1E-4EDFD715C263}"/>
          </ac:spMkLst>
        </pc:spChg>
        <pc:spChg chg="del">
          <ac:chgData name="Bosma, Janneke" userId="fbc09de8-61da-4812-b08f-019a8e6904b9" providerId="ADAL" clId="{5A981E7F-9FB7-48E2-8C6B-167A918A6829}" dt="2024-04-16T16:06:06.679" v="9118" actId="478"/>
          <ac:spMkLst>
            <pc:docMk/>
            <pc:sldMk cId="2388035959" sldId="420"/>
            <ac:spMk id="14" creationId="{ADCF1F87-1BD9-F75C-AC26-52FDF4537FA4}"/>
          </ac:spMkLst>
        </pc:spChg>
        <pc:spChg chg="add mod">
          <ac:chgData name="Bosma, Janneke" userId="fbc09de8-61da-4812-b08f-019a8e6904b9" providerId="ADAL" clId="{5A981E7F-9FB7-48E2-8C6B-167A918A6829}" dt="2024-04-16T16:08:14.426" v="9206" actId="1076"/>
          <ac:spMkLst>
            <pc:docMk/>
            <pc:sldMk cId="2388035959" sldId="420"/>
            <ac:spMk id="17" creationId="{90835E28-2F73-5405-7011-F118791CE24B}"/>
          </ac:spMkLst>
        </pc:spChg>
        <pc:spChg chg="add mod">
          <ac:chgData name="Bosma, Janneke" userId="fbc09de8-61da-4812-b08f-019a8e6904b9" providerId="ADAL" clId="{5A981E7F-9FB7-48E2-8C6B-167A918A6829}" dt="2024-04-16T16:08:23.966" v="9209" actId="1076"/>
          <ac:spMkLst>
            <pc:docMk/>
            <pc:sldMk cId="2388035959" sldId="420"/>
            <ac:spMk id="18" creationId="{19F6B2BB-16C2-0EE6-FEA5-67E50A58FF9D}"/>
          </ac:spMkLst>
        </pc:spChg>
        <pc:spChg chg="add mod">
          <ac:chgData name="Bosma, Janneke" userId="fbc09de8-61da-4812-b08f-019a8e6904b9" providerId="ADAL" clId="{5A981E7F-9FB7-48E2-8C6B-167A918A6829}" dt="2024-04-16T16:09:14.558" v="9380" actId="1076"/>
          <ac:spMkLst>
            <pc:docMk/>
            <pc:sldMk cId="2388035959" sldId="420"/>
            <ac:spMk id="19" creationId="{CFAAC475-4B62-0FF7-A0F2-B7EC9802B226}"/>
          </ac:spMkLst>
        </pc:spChg>
        <pc:spChg chg="add mod">
          <ac:chgData name="Bosma, Janneke" userId="fbc09de8-61da-4812-b08f-019a8e6904b9" providerId="ADAL" clId="{5A981E7F-9FB7-48E2-8C6B-167A918A6829}" dt="2024-04-16T16:09:49.907" v="9509" actId="20577"/>
          <ac:spMkLst>
            <pc:docMk/>
            <pc:sldMk cId="2388035959" sldId="420"/>
            <ac:spMk id="20" creationId="{3A0C3F1E-2F5A-33F9-FFBB-09FFC74E6445}"/>
          </ac:spMkLst>
        </pc:spChg>
        <pc:spChg chg="add del mod">
          <ac:chgData name="Bosma, Janneke" userId="fbc09de8-61da-4812-b08f-019a8e6904b9" providerId="ADAL" clId="{5A981E7F-9FB7-48E2-8C6B-167A918A6829}" dt="2024-04-16T16:09:56.163" v="9511"/>
          <ac:spMkLst>
            <pc:docMk/>
            <pc:sldMk cId="2388035959" sldId="420"/>
            <ac:spMk id="21" creationId="{B1D5326F-A223-74BF-480A-7D4690AAA390}"/>
          </ac:spMkLst>
        </pc:spChg>
        <pc:picChg chg="add mod">
          <ac:chgData name="Bosma, Janneke" userId="fbc09de8-61da-4812-b08f-019a8e6904b9" providerId="ADAL" clId="{5A981E7F-9FB7-48E2-8C6B-167A918A6829}" dt="2024-04-16T16:06:31.915" v="9132" actId="1076"/>
          <ac:picMkLst>
            <pc:docMk/>
            <pc:sldMk cId="2388035959" sldId="420"/>
            <ac:picMk id="4" creationId="{F0D0EF72-6522-4E42-8455-186AA48210A6}"/>
          </ac:picMkLst>
        </pc:picChg>
        <pc:picChg chg="del">
          <ac:chgData name="Bosma, Janneke" userId="fbc09de8-61da-4812-b08f-019a8e6904b9" providerId="ADAL" clId="{5A981E7F-9FB7-48E2-8C6B-167A918A6829}" dt="2024-04-16T16:06:08.953" v="9120" actId="478"/>
          <ac:picMkLst>
            <pc:docMk/>
            <pc:sldMk cId="2388035959" sldId="420"/>
            <ac:picMk id="5" creationId="{28B81E75-CC6E-F46C-3DCE-0C36972B94C1}"/>
          </ac:picMkLst>
        </pc:picChg>
        <pc:picChg chg="del">
          <ac:chgData name="Bosma, Janneke" userId="fbc09de8-61da-4812-b08f-019a8e6904b9" providerId="ADAL" clId="{5A981E7F-9FB7-48E2-8C6B-167A918A6829}" dt="2024-04-16T16:06:09.454" v="9121" actId="478"/>
          <ac:picMkLst>
            <pc:docMk/>
            <pc:sldMk cId="2388035959" sldId="420"/>
            <ac:picMk id="8" creationId="{C9D5CA88-5F7C-ACEA-3B85-08079F4D22D5}"/>
          </ac:picMkLst>
        </pc:picChg>
        <pc:cxnChg chg="del">
          <ac:chgData name="Bosma, Janneke" userId="fbc09de8-61da-4812-b08f-019a8e6904b9" providerId="ADAL" clId="{5A981E7F-9FB7-48E2-8C6B-167A918A6829}" dt="2024-04-16T16:06:11.373" v="9123" actId="478"/>
          <ac:cxnSpMkLst>
            <pc:docMk/>
            <pc:sldMk cId="2388035959" sldId="420"/>
            <ac:cxnSpMk id="12" creationId="{3A2EE3B1-DFF6-213B-F4EE-14469A3782B7}"/>
          </ac:cxnSpMkLst>
        </pc:cxnChg>
        <pc:cxnChg chg="add">
          <ac:chgData name="Bosma, Janneke" userId="fbc09de8-61da-4812-b08f-019a8e6904b9" providerId="ADAL" clId="{5A981E7F-9FB7-48E2-8C6B-167A918A6829}" dt="2024-04-16T16:07:15.623" v="9141" actId="11529"/>
          <ac:cxnSpMkLst>
            <pc:docMk/>
            <pc:sldMk cId="2388035959" sldId="420"/>
            <ac:cxnSpMk id="15" creationId="{403B2671-E762-FD8C-1DE8-B54E89BC8E92}"/>
          </ac:cxnSpMkLst>
        </pc:cxnChg>
        <pc:cxnChg chg="add mod">
          <ac:chgData name="Bosma, Janneke" userId="fbc09de8-61da-4812-b08f-019a8e6904b9" providerId="ADAL" clId="{5A981E7F-9FB7-48E2-8C6B-167A918A6829}" dt="2024-04-16T16:07:20.113" v="9143" actId="1076"/>
          <ac:cxnSpMkLst>
            <pc:docMk/>
            <pc:sldMk cId="2388035959" sldId="420"/>
            <ac:cxnSpMk id="16" creationId="{667F625A-C994-B04C-8922-703B609ED9C8}"/>
          </ac:cxnSpMkLst>
        </pc:cxnChg>
      </pc:sldChg>
      <pc:sldChg chg="addSp delSp modSp add mod">
        <pc:chgData name="Bosma, Janneke" userId="fbc09de8-61da-4812-b08f-019a8e6904b9" providerId="ADAL" clId="{5A981E7F-9FB7-48E2-8C6B-167A918A6829}" dt="2024-04-16T16:11:46.380" v="9560"/>
        <pc:sldMkLst>
          <pc:docMk/>
          <pc:sldMk cId="3939267891" sldId="421"/>
        </pc:sldMkLst>
        <pc:spChg chg="mod">
          <ac:chgData name="Bosma, Janneke" userId="fbc09de8-61da-4812-b08f-019a8e6904b9" providerId="ADAL" clId="{5A981E7F-9FB7-48E2-8C6B-167A918A6829}" dt="2024-04-16T16:11:30.514" v="9547" actId="20577"/>
          <ac:spMkLst>
            <pc:docMk/>
            <pc:sldMk cId="3939267891" sldId="421"/>
            <ac:spMk id="2" creationId="{66EECF1F-3A3A-48A9-AF99-34EA2FE500E0}"/>
          </ac:spMkLst>
        </pc:spChg>
        <pc:spChg chg="del">
          <ac:chgData name="Bosma, Janneke" userId="fbc09de8-61da-4812-b08f-019a8e6904b9" providerId="ADAL" clId="{5A981E7F-9FB7-48E2-8C6B-167A918A6829}" dt="2024-04-16T16:10:07.422" v="9517" actId="478"/>
          <ac:spMkLst>
            <pc:docMk/>
            <pc:sldMk cId="3939267891" sldId="421"/>
            <ac:spMk id="6" creationId="{5CA7B7F6-9D7A-79D5-A790-A36EC9C3ABC3}"/>
          </ac:spMkLst>
        </pc:spChg>
        <pc:spChg chg="del">
          <ac:chgData name="Bosma, Janneke" userId="fbc09de8-61da-4812-b08f-019a8e6904b9" providerId="ADAL" clId="{5A981E7F-9FB7-48E2-8C6B-167A918A6829}" dt="2024-04-16T16:10:08.081" v="9518" actId="478"/>
          <ac:spMkLst>
            <pc:docMk/>
            <pc:sldMk cId="3939267891" sldId="421"/>
            <ac:spMk id="10" creationId="{7C656FFF-65B9-C1B8-ED1F-A7D7992E6A56}"/>
          </ac:spMkLst>
        </pc:spChg>
        <pc:spChg chg="del">
          <ac:chgData name="Bosma, Janneke" userId="fbc09de8-61da-4812-b08f-019a8e6904b9" providerId="ADAL" clId="{5A981E7F-9FB7-48E2-8C6B-167A918A6829}" dt="2024-04-16T16:11:32.366" v="9548" actId="478"/>
          <ac:spMkLst>
            <pc:docMk/>
            <pc:sldMk cId="3939267891" sldId="421"/>
            <ac:spMk id="17" creationId="{90835E28-2F73-5405-7011-F118791CE24B}"/>
          </ac:spMkLst>
        </pc:spChg>
        <pc:spChg chg="del">
          <ac:chgData name="Bosma, Janneke" userId="fbc09de8-61da-4812-b08f-019a8e6904b9" providerId="ADAL" clId="{5A981E7F-9FB7-48E2-8C6B-167A918A6829}" dt="2024-04-16T16:10:03.539" v="9514" actId="478"/>
          <ac:spMkLst>
            <pc:docMk/>
            <pc:sldMk cId="3939267891" sldId="421"/>
            <ac:spMk id="18" creationId="{19F6B2BB-16C2-0EE6-FEA5-67E50A58FF9D}"/>
          </ac:spMkLst>
        </pc:spChg>
        <pc:spChg chg="del mod">
          <ac:chgData name="Bosma, Janneke" userId="fbc09de8-61da-4812-b08f-019a8e6904b9" providerId="ADAL" clId="{5A981E7F-9FB7-48E2-8C6B-167A918A6829}" dt="2024-04-16T16:11:34.057" v="9551" actId="478"/>
          <ac:spMkLst>
            <pc:docMk/>
            <pc:sldMk cId="3939267891" sldId="421"/>
            <ac:spMk id="19" creationId="{CFAAC475-4B62-0FF7-A0F2-B7EC9802B226}"/>
          </ac:spMkLst>
        </pc:spChg>
        <pc:spChg chg="del">
          <ac:chgData name="Bosma, Janneke" userId="fbc09de8-61da-4812-b08f-019a8e6904b9" providerId="ADAL" clId="{5A981E7F-9FB7-48E2-8C6B-167A918A6829}" dt="2024-04-16T16:11:35.763" v="9553" actId="478"/>
          <ac:spMkLst>
            <pc:docMk/>
            <pc:sldMk cId="3939267891" sldId="421"/>
            <ac:spMk id="20" creationId="{3A0C3F1E-2F5A-33F9-FFBB-09FFC74E6445}"/>
          </ac:spMkLst>
        </pc:spChg>
        <pc:picChg chg="del">
          <ac:chgData name="Bosma, Janneke" userId="fbc09de8-61da-4812-b08f-019a8e6904b9" providerId="ADAL" clId="{5A981E7F-9FB7-48E2-8C6B-167A918A6829}" dt="2024-04-16T16:10:01.125" v="9513" actId="478"/>
          <ac:picMkLst>
            <pc:docMk/>
            <pc:sldMk cId="3939267891" sldId="421"/>
            <ac:picMk id="4" creationId="{F0D0EF72-6522-4E42-8455-186AA48210A6}"/>
          </ac:picMkLst>
        </pc:picChg>
        <pc:picChg chg="add mod">
          <ac:chgData name="Bosma, Janneke" userId="fbc09de8-61da-4812-b08f-019a8e6904b9" providerId="ADAL" clId="{5A981E7F-9FB7-48E2-8C6B-167A918A6829}" dt="2024-04-16T16:11:43.643" v="9558" actId="1076"/>
          <ac:picMkLst>
            <pc:docMk/>
            <pc:sldMk cId="3939267891" sldId="421"/>
            <ac:picMk id="7" creationId="{9EF494EF-9213-A0BD-BF31-E67B4E88BD0F}"/>
          </ac:picMkLst>
        </pc:picChg>
        <pc:picChg chg="add del mod">
          <ac:chgData name="Bosma, Janneke" userId="fbc09de8-61da-4812-b08f-019a8e6904b9" providerId="ADAL" clId="{5A981E7F-9FB7-48E2-8C6B-167A918A6829}" dt="2024-04-16T16:11:46.380" v="9560"/>
          <ac:picMkLst>
            <pc:docMk/>
            <pc:sldMk cId="3939267891" sldId="421"/>
            <ac:picMk id="8" creationId="{51E7E45C-A12B-1F47-C388-3DAF04B97AE6}"/>
          </ac:picMkLst>
        </pc:picChg>
        <pc:cxnChg chg="del">
          <ac:chgData name="Bosma, Janneke" userId="fbc09de8-61da-4812-b08f-019a8e6904b9" providerId="ADAL" clId="{5A981E7F-9FB7-48E2-8C6B-167A918A6829}" dt="2024-04-16T16:11:32.800" v="9549" actId="478"/>
          <ac:cxnSpMkLst>
            <pc:docMk/>
            <pc:sldMk cId="3939267891" sldId="421"/>
            <ac:cxnSpMk id="15" creationId="{403B2671-E762-FD8C-1DE8-B54E89BC8E92}"/>
          </ac:cxnSpMkLst>
        </pc:cxnChg>
        <pc:cxnChg chg="add del">
          <ac:chgData name="Bosma, Janneke" userId="fbc09de8-61da-4812-b08f-019a8e6904b9" providerId="ADAL" clId="{5A981E7F-9FB7-48E2-8C6B-167A918A6829}" dt="2024-04-16T16:11:34.679" v="9552" actId="478"/>
          <ac:cxnSpMkLst>
            <pc:docMk/>
            <pc:sldMk cId="3939267891" sldId="421"/>
            <ac:cxnSpMk id="16" creationId="{667F625A-C994-B04C-8922-703B609ED9C8}"/>
          </ac:cxnSpMkLst>
        </pc:cxnChg>
      </pc:sldChg>
      <pc:sldChg chg="addSp delSp modSp add mod">
        <pc:chgData name="Bosma, Janneke" userId="fbc09de8-61da-4812-b08f-019a8e6904b9" providerId="ADAL" clId="{5A981E7F-9FB7-48E2-8C6B-167A918A6829}" dt="2024-04-16T16:14:46.314" v="9849" actId="1076"/>
        <pc:sldMkLst>
          <pc:docMk/>
          <pc:sldMk cId="1789795038" sldId="422"/>
        </pc:sldMkLst>
        <pc:spChg chg="add mod">
          <ac:chgData name="Bosma, Janneke" userId="fbc09de8-61da-4812-b08f-019a8e6904b9" providerId="ADAL" clId="{5A981E7F-9FB7-48E2-8C6B-167A918A6829}" dt="2024-04-16T16:14:01.361" v="9627" actId="1076"/>
          <ac:spMkLst>
            <pc:docMk/>
            <pc:sldMk cId="1789795038" sldId="422"/>
            <ac:spMk id="9" creationId="{6FCC7BEE-A0C3-03EE-CF60-2EEDF06981E6}"/>
          </ac:spMkLst>
        </pc:spChg>
        <pc:spChg chg="add mod">
          <ac:chgData name="Bosma, Janneke" userId="fbc09de8-61da-4812-b08f-019a8e6904b9" providerId="ADAL" clId="{5A981E7F-9FB7-48E2-8C6B-167A918A6829}" dt="2024-04-16T16:13:31.528" v="9619" actId="20577"/>
          <ac:spMkLst>
            <pc:docMk/>
            <pc:sldMk cId="1789795038" sldId="422"/>
            <ac:spMk id="10" creationId="{A32E7D43-09F8-59AB-808A-616E0A44945A}"/>
          </ac:spMkLst>
        </pc:spChg>
        <pc:spChg chg="add del mod">
          <ac:chgData name="Bosma, Janneke" userId="fbc09de8-61da-4812-b08f-019a8e6904b9" providerId="ADAL" clId="{5A981E7F-9FB7-48E2-8C6B-167A918A6829}" dt="2024-04-16T16:13:40.039" v="9623" actId="478"/>
          <ac:spMkLst>
            <pc:docMk/>
            <pc:sldMk cId="1789795038" sldId="422"/>
            <ac:spMk id="11" creationId="{78D99AD8-F427-4654-7FCF-51A2EEAB5748}"/>
          </ac:spMkLst>
        </pc:spChg>
        <pc:spChg chg="add mod">
          <ac:chgData name="Bosma, Janneke" userId="fbc09de8-61da-4812-b08f-019a8e6904b9" providerId="ADAL" clId="{5A981E7F-9FB7-48E2-8C6B-167A918A6829}" dt="2024-04-16T16:14:46.314" v="9849" actId="1076"/>
          <ac:spMkLst>
            <pc:docMk/>
            <pc:sldMk cId="1789795038" sldId="422"/>
            <ac:spMk id="12" creationId="{2D9E843E-7061-D8B3-730B-EEF74193C2FA}"/>
          </ac:spMkLst>
        </pc:spChg>
        <pc:picChg chg="add mod">
          <ac:chgData name="Bosma, Janneke" userId="fbc09de8-61da-4812-b08f-019a8e6904b9" providerId="ADAL" clId="{5A981E7F-9FB7-48E2-8C6B-167A918A6829}" dt="2024-04-16T16:13:54.292" v="9625" actId="1076"/>
          <ac:picMkLst>
            <pc:docMk/>
            <pc:sldMk cId="1789795038" sldId="422"/>
            <ac:picMk id="5" creationId="{24642BB2-A5DE-448F-621A-26CAB58B8E4D}"/>
          </ac:picMkLst>
        </pc:picChg>
        <pc:picChg chg="del">
          <ac:chgData name="Bosma, Janneke" userId="fbc09de8-61da-4812-b08f-019a8e6904b9" providerId="ADAL" clId="{5A981E7F-9FB7-48E2-8C6B-167A918A6829}" dt="2024-04-16T16:12:09.164" v="9562" actId="478"/>
          <ac:picMkLst>
            <pc:docMk/>
            <pc:sldMk cId="1789795038" sldId="422"/>
            <ac:picMk id="7" creationId="{9EF494EF-9213-A0BD-BF31-E67B4E88BD0F}"/>
          </ac:picMkLst>
        </pc:picChg>
        <pc:picChg chg="add mod">
          <ac:chgData name="Bosma, Janneke" userId="fbc09de8-61da-4812-b08f-019a8e6904b9" providerId="ADAL" clId="{5A981E7F-9FB7-48E2-8C6B-167A918A6829}" dt="2024-04-16T16:13:06.381" v="9573" actId="14100"/>
          <ac:picMkLst>
            <pc:docMk/>
            <pc:sldMk cId="1789795038" sldId="422"/>
            <ac:picMk id="8" creationId="{F740C7ED-F733-1B61-DF9E-EE8830787003}"/>
          </ac:picMkLst>
        </pc:picChg>
      </pc:sldChg>
      <pc:sldChg chg="delSp modSp add mod ord">
        <pc:chgData name="Bosma, Janneke" userId="fbc09de8-61da-4812-b08f-019a8e6904b9" providerId="ADAL" clId="{5A981E7F-9FB7-48E2-8C6B-167A918A6829}" dt="2024-04-16T16:17:52.681" v="10398" actId="1076"/>
        <pc:sldMkLst>
          <pc:docMk/>
          <pc:sldMk cId="114589316" sldId="423"/>
        </pc:sldMkLst>
        <pc:spChg chg="mod">
          <ac:chgData name="Bosma, Janneke" userId="fbc09de8-61da-4812-b08f-019a8e6904b9" providerId="ADAL" clId="{5A981E7F-9FB7-48E2-8C6B-167A918A6829}" dt="2024-04-16T16:17:52.681" v="10398" actId="1076"/>
          <ac:spMkLst>
            <pc:docMk/>
            <pc:sldMk cId="114589316" sldId="423"/>
            <ac:spMk id="7" creationId="{6130060B-082D-F851-D95A-F23B46F433C6}"/>
          </ac:spMkLst>
        </pc:spChg>
        <pc:picChg chg="del">
          <ac:chgData name="Bosma, Janneke" userId="fbc09de8-61da-4812-b08f-019a8e6904b9" providerId="ADAL" clId="{5A981E7F-9FB7-48E2-8C6B-167A918A6829}" dt="2024-04-16T16:15:41.302" v="9853" actId="478"/>
          <ac:picMkLst>
            <pc:docMk/>
            <pc:sldMk cId="114589316" sldId="423"/>
            <ac:picMk id="5" creationId="{CAD11CA8-85F1-C671-E7D8-0F6A9333926C}"/>
          </ac:picMkLst>
        </pc:picChg>
      </pc:sldChg>
      <pc:sldChg chg="addSp modSp new mod">
        <pc:chgData name="Bosma, Janneke" userId="fbc09de8-61da-4812-b08f-019a8e6904b9" providerId="ADAL" clId="{5A981E7F-9FB7-48E2-8C6B-167A918A6829}" dt="2024-04-30T08:36:50.863" v="11450"/>
        <pc:sldMkLst>
          <pc:docMk/>
          <pc:sldMk cId="2572287687" sldId="424"/>
        </pc:sldMkLst>
        <pc:spChg chg="mod">
          <ac:chgData name="Bosma, Janneke" userId="fbc09de8-61da-4812-b08f-019a8e6904b9" providerId="ADAL" clId="{5A981E7F-9FB7-48E2-8C6B-167A918A6829}" dt="2024-04-30T08:30:24.645" v="10575" actId="20577"/>
          <ac:spMkLst>
            <pc:docMk/>
            <pc:sldMk cId="2572287687" sldId="424"/>
            <ac:spMk id="2" creationId="{C15B51F4-E25B-CF13-D736-34DAB1251F1B}"/>
          </ac:spMkLst>
        </pc:spChg>
        <pc:spChg chg="mod">
          <ac:chgData name="Bosma, Janneke" userId="fbc09de8-61da-4812-b08f-019a8e6904b9" providerId="ADAL" clId="{5A981E7F-9FB7-48E2-8C6B-167A918A6829}" dt="2024-04-30T08:36:02.143" v="11445" actId="20577"/>
          <ac:spMkLst>
            <pc:docMk/>
            <pc:sldMk cId="2572287687" sldId="424"/>
            <ac:spMk id="3" creationId="{85D56D13-19BA-8733-E163-76945536D05D}"/>
          </ac:spMkLst>
        </pc:spChg>
        <pc:spChg chg="add mod">
          <ac:chgData name="Bosma, Janneke" userId="fbc09de8-61da-4812-b08f-019a8e6904b9" providerId="ADAL" clId="{5A981E7F-9FB7-48E2-8C6B-167A918A6829}" dt="2024-04-30T08:36:50.863" v="11450"/>
          <ac:spMkLst>
            <pc:docMk/>
            <pc:sldMk cId="2572287687" sldId="424"/>
            <ac:spMk id="5" creationId="{ABEB3DD9-50DF-E139-1E10-2DDD948BDEE9}"/>
          </ac:spMkLst>
        </pc:spChg>
      </pc:sldChg>
      <pc:sldChg chg="addSp modSp new mod">
        <pc:chgData name="Bosma, Janneke" userId="fbc09de8-61da-4812-b08f-019a8e6904b9" providerId="ADAL" clId="{5A981E7F-9FB7-48E2-8C6B-167A918A6829}" dt="2024-04-30T08:39:09.861" v="12021" actId="20577"/>
        <pc:sldMkLst>
          <pc:docMk/>
          <pc:sldMk cId="2505307723" sldId="425"/>
        </pc:sldMkLst>
        <pc:spChg chg="mod">
          <ac:chgData name="Bosma, Janneke" userId="fbc09de8-61da-4812-b08f-019a8e6904b9" providerId="ADAL" clId="{5A981E7F-9FB7-48E2-8C6B-167A918A6829}" dt="2024-04-30T08:37:04.821" v="11497" actId="20577"/>
          <ac:spMkLst>
            <pc:docMk/>
            <pc:sldMk cId="2505307723" sldId="425"/>
            <ac:spMk id="2" creationId="{BB8D5681-C545-CEED-C71A-0ED0B95232D2}"/>
          </ac:spMkLst>
        </pc:spChg>
        <pc:spChg chg="mod">
          <ac:chgData name="Bosma, Janneke" userId="fbc09de8-61da-4812-b08f-019a8e6904b9" providerId="ADAL" clId="{5A981E7F-9FB7-48E2-8C6B-167A918A6829}" dt="2024-04-30T08:38:59.857" v="12016" actId="20577"/>
          <ac:spMkLst>
            <pc:docMk/>
            <pc:sldMk cId="2505307723" sldId="425"/>
            <ac:spMk id="3" creationId="{48031A04-7CFD-6462-836A-49F9BC1DE150}"/>
          </ac:spMkLst>
        </pc:spChg>
        <pc:spChg chg="add mod">
          <ac:chgData name="Bosma, Janneke" userId="fbc09de8-61da-4812-b08f-019a8e6904b9" providerId="ADAL" clId="{5A981E7F-9FB7-48E2-8C6B-167A918A6829}" dt="2024-04-30T08:39:09.861" v="12021" actId="20577"/>
          <ac:spMkLst>
            <pc:docMk/>
            <pc:sldMk cId="2505307723" sldId="425"/>
            <ac:spMk id="5" creationId="{57A15044-9EAA-BB8D-90F6-5F29976D226D}"/>
          </ac:spMkLst>
        </pc:spChg>
      </pc:sldChg>
      <pc:sldChg chg="addSp modSp new mod">
        <pc:chgData name="Bosma, Janneke" userId="fbc09de8-61da-4812-b08f-019a8e6904b9" providerId="ADAL" clId="{5A981E7F-9FB7-48E2-8C6B-167A918A6829}" dt="2024-04-30T08:40:59.948" v="12407" actId="20577"/>
        <pc:sldMkLst>
          <pc:docMk/>
          <pc:sldMk cId="2484447102" sldId="426"/>
        </pc:sldMkLst>
        <pc:spChg chg="mod">
          <ac:chgData name="Bosma, Janneke" userId="fbc09de8-61da-4812-b08f-019a8e6904b9" providerId="ADAL" clId="{5A981E7F-9FB7-48E2-8C6B-167A918A6829}" dt="2024-04-30T08:39:24.324" v="12041" actId="20577"/>
          <ac:spMkLst>
            <pc:docMk/>
            <pc:sldMk cId="2484447102" sldId="426"/>
            <ac:spMk id="2" creationId="{BC5E32CE-4B32-D1B7-BF76-C56B374D4AFA}"/>
          </ac:spMkLst>
        </pc:spChg>
        <pc:spChg chg="mod">
          <ac:chgData name="Bosma, Janneke" userId="fbc09de8-61da-4812-b08f-019a8e6904b9" providerId="ADAL" clId="{5A981E7F-9FB7-48E2-8C6B-167A918A6829}" dt="2024-04-30T08:40:59.948" v="12407" actId="20577"/>
          <ac:spMkLst>
            <pc:docMk/>
            <pc:sldMk cId="2484447102" sldId="426"/>
            <ac:spMk id="3" creationId="{B3760A30-47C6-BEE2-F689-6C6287D11AE1}"/>
          </ac:spMkLst>
        </pc:spChg>
        <pc:spChg chg="add mod">
          <ac:chgData name="Bosma, Janneke" userId="fbc09de8-61da-4812-b08f-019a8e6904b9" providerId="ADAL" clId="{5A981E7F-9FB7-48E2-8C6B-167A918A6829}" dt="2024-04-30T08:39:18.200" v="12023"/>
          <ac:spMkLst>
            <pc:docMk/>
            <pc:sldMk cId="2484447102" sldId="426"/>
            <ac:spMk id="5" creationId="{B3A905DA-4A45-7F93-0DCA-73D95AE06924}"/>
          </ac:spMkLst>
        </pc:spChg>
        <pc:picChg chg="add mod">
          <ac:chgData name="Bosma, Janneke" userId="fbc09de8-61da-4812-b08f-019a8e6904b9" providerId="ADAL" clId="{5A981E7F-9FB7-48E2-8C6B-167A918A6829}" dt="2024-04-30T08:39:56.484" v="12073" actId="1076"/>
          <ac:picMkLst>
            <pc:docMk/>
            <pc:sldMk cId="2484447102" sldId="426"/>
            <ac:picMk id="7" creationId="{3E3952D8-F484-4958-9793-2B4DE9C43CD5}"/>
          </ac:picMkLst>
        </pc:picChg>
      </pc:sldChg>
      <pc:sldChg chg="addSp delSp modSp new mod">
        <pc:chgData name="Bosma, Janneke" userId="fbc09de8-61da-4812-b08f-019a8e6904b9" providerId="ADAL" clId="{5A981E7F-9FB7-48E2-8C6B-167A918A6829}" dt="2024-04-30T08:47:41.186" v="13248" actId="20577"/>
        <pc:sldMkLst>
          <pc:docMk/>
          <pc:sldMk cId="805092564" sldId="427"/>
        </pc:sldMkLst>
        <pc:spChg chg="mod">
          <ac:chgData name="Bosma, Janneke" userId="fbc09de8-61da-4812-b08f-019a8e6904b9" providerId="ADAL" clId="{5A981E7F-9FB7-48E2-8C6B-167A918A6829}" dt="2024-04-30T08:42:38.617" v="12433" actId="20577"/>
          <ac:spMkLst>
            <pc:docMk/>
            <pc:sldMk cId="805092564" sldId="427"/>
            <ac:spMk id="2" creationId="{9F27645E-6B77-4495-83BE-F020D9237014}"/>
          </ac:spMkLst>
        </pc:spChg>
        <pc:spChg chg="mod">
          <ac:chgData name="Bosma, Janneke" userId="fbc09de8-61da-4812-b08f-019a8e6904b9" providerId="ADAL" clId="{5A981E7F-9FB7-48E2-8C6B-167A918A6829}" dt="2024-04-30T08:47:41.186" v="13248" actId="20577"/>
          <ac:spMkLst>
            <pc:docMk/>
            <pc:sldMk cId="805092564" sldId="427"/>
            <ac:spMk id="3" creationId="{8EA9C816-D3FC-5907-ED24-7D59FC2C3AE3}"/>
          </ac:spMkLst>
        </pc:spChg>
        <pc:spChg chg="del">
          <ac:chgData name="Bosma, Janneke" userId="fbc09de8-61da-4812-b08f-019a8e6904b9" providerId="ADAL" clId="{5A981E7F-9FB7-48E2-8C6B-167A918A6829}" dt="2024-04-30T08:45:03.687" v="12901" actId="478"/>
          <ac:spMkLst>
            <pc:docMk/>
            <pc:sldMk cId="805092564" sldId="427"/>
            <ac:spMk id="4" creationId="{7E8F966A-34E6-657B-7E30-AE1DFE04D250}"/>
          </ac:spMkLst>
        </pc:spChg>
        <pc:spChg chg="add mod">
          <ac:chgData name="Bosma, Janneke" userId="fbc09de8-61da-4812-b08f-019a8e6904b9" providerId="ADAL" clId="{5A981E7F-9FB7-48E2-8C6B-167A918A6829}" dt="2024-04-30T08:46:13.665" v="12988" actId="1076"/>
          <ac:spMkLst>
            <pc:docMk/>
            <pc:sldMk cId="805092564" sldId="427"/>
            <ac:spMk id="16" creationId="{143D4C67-2049-CC3C-0FEA-B89F75408752}"/>
          </ac:spMkLst>
        </pc:spChg>
        <pc:spChg chg="add mod">
          <ac:chgData name="Bosma, Janneke" userId="fbc09de8-61da-4812-b08f-019a8e6904b9" providerId="ADAL" clId="{5A981E7F-9FB7-48E2-8C6B-167A918A6829}" dt="2024-04-30T08:46:31.771" v="13038" actId="20577"/>
          <ac:spMkLst>
            <pc:docMk/>
            <pc:sldMk cId="805092564" sldId="427"/>
            <ac:spMk id="17" creationId="{BCAC4939-A9AF-B875-9082-96BD50927A06}"/>
          </ac:spMkLst>
        </pc:spChg>
        <pc:spChg chg="add mod">
          <ac:chgData name="Bosma, Janneke" userId="fbc09de8-61da-4812-b08f-019a8e6904b9" providerId="ADAL" clId="{5A981E7F-9FB7-48E2-8C6B-167A918A6829}" dt="2024-04-30T08:46:42.004" v="13047" actId="20577"/>
          <ac:spMkLst>
            <pc:docMk/>
            <pc:sldMk cId="805092564" sldId="427"/>
            <ac:spMk id="18" creationId="{FAE9FBFF-30C8-25C0-94BD-1BB9A9B16431}"/>
          </ac:spMkLst>
        </pc:spChg>
        <pc:spChg chg="add mod">
          <ac:chgData name="Bosma, Janneke" userId="fbc09de8-61da-4812-b08f-019a8e6904b9" providerId="ADAL" clId="{5A981E7F-9FB7-48E2-8C6B-167A918A6829}" dt="2024-04-30T08:46:58.919" v="13118" actId="20577"/>
          <ac:spMkLst>
            <pc:docMk/>
            <pc:sldMk cId="805092564" sldId="427"/>
            <ac:spMk id="19" creationId="{FFFA4A67-E670-CD87-74A4-C9A907CC0B23}"/>
          </ac:spMkLst>
        </pc:spChg>
        <pc:spChg chg="add mod">
          <ac:chgData name="Bosma, Janneke" userId="fbc09de8-61da-4812-b08f-019a8e6904b9" providerId="ADAL" clId="{5A981E7F-9FB7-48E2-8C6B-167A918A6829}" dt="2024-04-30T08:47:10.109" v="13144" actId="1076"/>
          <ac:spMkLst>
            <pc:docMk/>
            <pc:sldMk cId="805092564" sldId="427"/>
            <ac:spMk id="20" creationId="{FE6A46C4-2036-80FC-9AAA-D091789BEFB8}"/>
          </ac:spMkLst>
        </pc:spChg>
        <pc:picChg chg="add mod">
          <ac:chgData name="Bosma, Janneke" userId="fbc09de8-61da-4812-b08f-019a8e6904b9" providerId="ADAL" clId="{5A981E7F-9FB7-48E2-8C6B-167A918A6829}" dt="2024-04-30T08:46:09.539" v="12987" actId="1076"/>
          <ac:picMkLst>
            <pc:docMk/>
            <pc:sldMk cId="805092564" sldId="427"/>
            <ac:picMk id="5" creationId="{3521F349-6141-AB2B-56F4-CF1FE4B81134}"/>
          </ac:picMkLst>
        </pc:picChg>
        <pc:cxnChg chg="add mod">
          <ac:chgData name="Bosma, Janneke" userId="fbc09de8-61da-4812-b08f-019a8e6904b9" providerId="ADAL" clId="{5A981E7F-9FB7-48E2-8C6B-167A918A6829}" dt="2024-04-30T08:45:27.017" v="12960" actId="14100"/>
          <ac:cxnSpMkLst>
            <pc:docMk/>
            <pc:sldMk cId="805092564" sldId="427"/>
            <ac:cxnSpMk id="6" creationId="{185384D8-4E21-A32F-9ADC-4A4E70AC9E3E}"/>
          </ac:cxnSpMkLst>
        </pc:cxnChg>
        <pc:cxnChg chg="add mod">
          <ac:chgData name="Bosma, Janneke" userId="fbc09de8-61da-4812-b08f-019a8e6904b9" providerId="ADAL" clId="{5A981E7F-9FB7-48E2-8C6B-167A918A6829}" dt="2024-04-30T08:45:33.117" v="12963" actId="14100"/>
          <ac:cxnSpMkLst>
            <pc:docMk/>
            <pc:sldMk cId="805092564" sldId="427"/>
            <ac:cxnSpMk id="8" creationId="{ABD41ED7-28D6-1A56-D62B-830DA4091CED}"/>
          </ac:cxnSpMkLst>
        </pc:cxnChg>
        <pc:cxnChg chg="add mod">
          <ac:chgData name="Bosma, Janneke" userId="fbc09de8-61da-4812-b08f-019a8e6904b9" providerId="ADAL" clId="{5A981E7F-9FB7-48E2-8C6B-167A918A6829}" dt="2024-04-30T08:45:39.279" v="12966" actId="14100"/>
          <ac:cxnSpMkLst>
            <pc:docMk/>
            <pc:sldMk cId="805092564" sldId="427"/>
            <ac:cxnSpMk id="10" creationId="{D9D63F1D-585A-1ED5-C63F-0BFE4A6F2950}"/>
          </ac:cxnSpMkLst>
        </pc:cxnChg>
        <pc:cxnChg chg="add mod">
          <ac:chgData name="Bosma, Janneke" userId="fbc09de8-61da-4812-b08f-019a8e6904b9" providerId="ADAL" clId="{5A981E7F-9FB7-48E2-8C6B-167A918A6829}" dt="2024-04-30T08:45:44.241" v="12969" actId="14100"/>
          <ac:cxnSpMkLst>
            <pc:docMk/>
            <pc:sldMk cId="805092564" sldId="427"/>
            <ac:cxnSpMk id="12" creationId="{D48E7835-81D0-12DE-C208-8907E6200BBF}"/>
          </ac:cxnSpMkLst>
        </pc:cxnChg>
        <pc:cxnChg chg="add mod">
          <ac:chgData name="Bosma, Janneke" userId="fbc09de8-61da-4812-b08f-019a8e6904b9" providerId="ADAL" clId="{5A981E7F-9FB7-48E2-8C6B-167A918A6829}" dt="2024-04-30T08:45:50.384" v="12972" actId="14100"/>
          <ac:cxnSpMkLst>
            <pc:docMk/>
            <pc:sldMk cId="805092564" sldId="427"/>
            <ac:cxnSpMk id="14" creationId="{83B0A38A-485D-9072-2F6A-EFD2CAD94D3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84A2C-AF06-43EB-B93A-E4E444740058}" type="datetimeFigureOut">
              <a:rPr lang="nl-NL" smtClean="0"/>
              <a:t>30-4-2024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DD330-543A-4594-B84E-BE963B41153A}" type="slidenum">
              <a:rPr lang="nl-NL" smtClean="0"/>
              <a:t>‹nr.›</a:t>
            </a:fld>
            <a:endParaRPr lang="nl-NL"/>
          </a:p>
        </p:txBody>
      </p:sp>
    </p:spTree>
    <p:extLst>
      <p:ext uri="{BB962C8B-B14F-4D97-AF65-F5344CB8AC3E}">
        <p14:creationId xmlns:p14="http://schemas.microsoft.com/office/powerpoint/2010/main" val="28685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a:t>
            </a:fld>
            <a:endParaRPr lang="nl-NL"/>
          </a:p>
        </p:txBody>
      </p:sp>
    </p:spTree>
    <p:extLst>
      <p:ext uri="{BB962C8B-B14F-4D97-AF65-F5344CB8AC3E}">
        <p14:creationId xmlns:p14="http://schemas.microsoft.com/office/powerpoint/2010/main" val="496267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10</a:t>
            </a:fld>
            <a:endParaRPr lang="nl-NL"/>
          </a:p>
        </p:txBody>
      </p:sp>
    </p:spTree>
    <p:extLst>
      <p:ext uri="{BB962C8B-B14F-4D97-AF65-F5344CB8AC3E}">
        <p14:creationId xmlns:p14="http://schemas.microsoft.com/office/powerpoint/2010/main" val="2255399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11</a:t>
            </a:fld>
            <a:endParaRPr lang="nl-NL"/>
          </a:p>
        </p:txBody>
      </p:sp>
    </p:spTree>
    <p:extLst>
      <p:ext uri="{BB962C8B-B14F-4D97-AF65-F5344CB8AC3E}">
        <p14:creationId xmlns:p14="http://schemas.microsoft.com/office/powerpoint/2010/main" val="4108064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12</a:t>
            </a:fld>
            <a:endParaRPr lang="nl-NL"/>
          </a:p>
        </p:txBody>
      </p:sp>
    </p:spTree>
    <p:extLst>
      <p:ext uri="{BB962C8B-B14F-4D97-AF65-F5344CB8AC3E}">
        <p14:creationId xmlns:p14="http://schemas.microsoft.com/office/powerpoint/2010/main" val="398828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13</a:t>
            </a:fld>
            <a:endParaRPr lang="nl-NL"/>
          </a:p>
        </p:txBody>
      </p:sp>
    </p:spTree>
    <p:extLst>
      <p:ext uri="{BB962C8B-B14F-4D97-AF65-F5344CB8AC3E}">
        <p14:creationId xmlns:p14="http://schemas.microsoft.com/office/powerpoint/2010/main" val="73466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14</a:t>
            </a:fld>
            <a:endParaRPr lang="nl-NL"/>
          </a:p>
        </p:txBody>
      </p:sp>
    </p:spTree>
    <p:extLst>
      <p:ext uri="{BB962C8B-B14F-4D97-AF65-F5344CB8AC3E}">
        <p14:creationId xmlns:p14="http://schemas.microsoft.com/office/powerpoint/2010/main" val="263837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15</a:t>
            </a:fld>
            <a:endParaRPr lang="nl-NL"/>
          </a:p>
        </p:txBody>
      </p:sp>
    </p:spTree>
    <p:extLst>
      <p:ext uri="{BB962C8B-B14F-4D97-AF65-F5344CB8AC3E}">
        <p14:creationId xmlns:p14="http://schemas.microsoft.com/office/powerpoint/2010/main" val="3637046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16</a:t>
            </a:fld>
            <a:endParaRPr lang="nl-NL"/>
          </a:p>
        </p:txBody>
      </p:sp>
    </p:spTree>
    <p:extLst>
      <p:ext uri="{BB962C8B-B14F-4D97-AF65-F5344CB8AC3E}">
        <p14:creationId xmlns:p14="http://schemas.microsoft.com/office/powerpoint/2010/main" val="363312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17</a:t>
            </a:fld>
            <a:endParaRPr lang="nl-NL"/>
          </a:p>
        </p:txBody>
      </p:sp>
    </p:spTree>
    <p:extLst>
      <p:ext uri="{BB962C8B-B14F-4D97-AF65-F5344CB8AC3E}">
        <p14:creationId xmlns:p14="http://schemas.microsoft.com/office/powerpoint/2010/main" val="447553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18</a:t>
            </a:fld>
            <a:endParaRPr lang="nl-NL"/>
          </a:p>
        </p:txBody>
      </p:sp>
    </p:spTree>
    <p:extLst>
      <p:ext uri="{BB962C8B-B14F-4D97-AF65-F5344CB8AC3E}">
        <p14:creationId xmlns:p14="http://schemas.microsoft.com/office/powerpoint/2010/main" val="89755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19</a:t>
            </a:fld>
            <a:endParaRPr lang="nl-NL"/>
          </a:p>
        </p:txBody>
      </p:sp>
    </p:spTree>
    <p:extLst>
      <p:ext uri="{BB962C8B-B14F-4D97-AF65-F5344CB8AC3E}">
        <p14:creationId xmlns:p14="http://schemas.microsoft.com/office/powerpoint/2010/main" val="3771867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2</a:t>
            </a:fld>
            <a:endParaRPr lang="nl-NL"/>
          </a:p>
        </p:txBody>
      </p:sp>
    </p:spTree>
    <p:extLst>
      <p:ext uri="{BB962C8B-B14F-4D97-AF65-F5344CB8AC3E}">
        <p14:creationId xmlns:p14="http://schemas.microsoft.com/office/powerpoint/2010/main" val="1055338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20</a:t>
            </a:fld>
            <a:endParaRPr lang="nl-NL"/>
          </a:p>
        </p:txBody>
      </p:sp>
    </p:spTree>
    <p:extLst>
      <p:ext uri="{BB962C8B-B14F-4D97-AF65-F5344CB8AC3E}">
        <p14:creationId xmlns:p14="http://schemas.microsoft.com/office/powerpoint/2010/main" val="2131405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21</a:t>
            </a:fld>
            <a:endParaRPr lang="nl-NL"/>
          </a:p>
        </p:txBody>
      </p:sp>
    </p:spTree>
    <p:extLst>
      <p:ext uri="{BB962C8B-B14F-4D97-AF65-F5344CB8AC3E}">
        <p14:creationId xmlns:p14="http://schemas.microsoft.com/office/powerpoint/2010/main" val="90061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3</a:t>
            </a:fld>
            <a:endParaRPr lang="nl-NL"/>
          </a:p>
        </p:txBody>
      </p:sp>
    </p:spTree>
    <p:extLst>
      <p:ext uri="{BB962C8B-B14F-4D97-AF65-F5344CB8AC3E}">
        <p14:creationId xmlns:p14="http://schemas.microsoft.com/office/powerpoint/2010/main" val="4274651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4</a:t>
            </a:fld>
            <a:endParaRPr lang="nl-NL"/>
          </a:p>
        </p:txBody>
      </p:sp>
    </p:spTree>
    <p:extLst>
      <p:ext uri="{BB962C8B-B14F-4D97-AF65-F5344CB8AC3E}">
        <p14:creationId xmlns:p14="http://schemas.microsoft.com/office/powerpoint/2010/main" val="2611531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5</a:t>
            </a:fld>
            <a:endParaRPr lang="nl-NL"/>
          </a:p>
        </p:txBody>
      </p:sp>
    </p:spTree>
    <p:extLst>
      <p:ext uri="{BB962C8B-B14F-4D97-AF65-F5344CB8AC3E}">
        <p14:creationId xmlns:p14="http://schemas.microsoft.com/office/powerpoint/2010/main" val="1282926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6</a:t>
            </a:fld>
            <a:endParaRPr lang="nl-NL"/>
          </a:p>
        </p:txBody>
      </p:sp>
    </p:spTree>
    <p:extLst>
      <p:ext uri="{BB962C8B-B14F-4D97-AF65-F5344CB8AC3E}">
        <p14:creationId xmlns:p14="http://schemas.microsoft.com/office/powerpoint/2010/main" val="2431450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7</a:t>
            </a:fld>
            <a:endParaRPr lang="nl-NL"/>
          </a:p>
        </p:txBody>
      </p:sp>
    </p:spTree>
    <p:extLst>
      <p:ext uri="{BB962C8B-B14F-4D97-AF65-F5344CB8AC3E}">
        <p14:creationId xmlns:p14="http://schemas.microsoft.com/office/powerpoint/2010/main" val="116523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8</a:t>
            </a:fld>
            <a:endParaRPr lang="nl-NL"/>
          </a:p>
        </p:txBody>
      </p:sp>
    </p:spTree>
    <p:extLst>
      <p:ext uri="{BB962C8B-B14F-4D97-AF65-F5344CB8AC3E}">
        <p14:creationId xmlns:p14="http://schemas.microsoft.com/office/powerpoint/2010/main" val="3635869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9</a:t>
            </a:fld>
            <a:endParaRPr lang="nl-NL"/>
          </a:p>
        </p:txBody>
      </p:sp>
    </p:spTree>
    <p:extLst>
      <p:ext uri="{BB962C8B-B14F-4D97-AF65-F5344CB8AC3E}">
        <p14:creationId xmlns:p14="http://schemas.microsoft.com/office/powerpoint/2010/main" val="3119262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5CF6DA-E7D7-4E18-9862-DBC8881EE8B0}"/>
              </a:ext>
            </a:extLst>
          </p:cNvPr>
          <p:cNvGraphicFramePr>
            <a:graphicFrameLocks noChangeAspect="1"/>
          </p:cNvGraphicFramePr>
          <p:nvPr userDrawn="1">
            <p:custDataLst>
              <p:tags r:id="rId1"/>
            </p:custDataLst>
            <p:extLst>
              <p:ext uri="{D42A27DB-BD31-4B8C-83A1-F6EECF244321}">
                <p14:modId xmlns:p14="http://schemas.microsoft.com/office/powerpoint/2010/main" val="459398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5CF6DA-E7D7-4E18-9862-DBC8881EE8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5" name="Tijdelijke aanduiding voor afbeelding 44">
            <a:extLst>
              <a:ext uri="{FF2B5EF4-FFF2-40B4-BE49-F238E27FC236}">
                <a16:creationId xmlns:a16="http://schemas.microsoft.com/office/drawing/2014/main" id="{EE874A20-F490-4D8C-B40B-B279CEF7CFE0}"/>
              </a:ext>
            </a:extLst>
          </p:cNvPr>
          <p:cNvSpPr>
            <a:spLocks noGrp="1"/>
          </p:cNvSpPr>
          <p:nvPr>
            <p:ph type="pic" sz="quarter" idx="10" hasCustomPrompt="1"/>
          </p:nvPr>
        </p:nvSpPr>
        <p:spPr>
          <a:xfrm>
            <a:off x="0" y="0"/>
            <a:ext cx="12192000" cy="6858000"/>
          </a:xfrm>
          <a:custGeom>
            <a:avLst/>
            <a:gdLst>
              <a:gd name="connsiteX0" fmla="*/ 11234738 w 12192000"/>
              <a:gd name="connsiteY0" fmla="*/ 660400 h 6858000"/>
              <a:gd name="connsiteX1" fmla="*/ 11234738 w 12192000"/>
              <a:gd name="connsiteY1" fmla="*/ 702054 h 6858000"/>
              <a:gd name="connsiteX2" fmla="*/ 11217593 w 12192000"/>
              <a:gd name="connsiteY2" fmla="*/ 706438 h 6858000"/>
              <a:gd name="connsiteX3" fmla="*/ 11191875 w 12192000"/>
              <a:gd name="connsiteY3" fmla="*/ 684515 h 6858000"/>
              <a:gd name="connsiteX4" fmla="*/ 11234738 w 12192000"/>
              <a:gd name="connsiteY4" fmla="*/ 660400 h 6858000"/>
              <a:gd name="connsiteX5" fmla="*/ 11038328 w 12192000"/>
              <a:gd name="connsiteY5" fmla="*/ 609687 h 6858000"/>
              <a:gd name="connsiteX6" fmla="*/ 11069638 w 12192000"/>
              <a:gd name="connsiteY6" fmla="*/ 658327 h 6858000"/>
              <a:gd name="connsiteX7" fmla="*/ 11028164 w 12192000"/>
              <a:gd name="connsiteY7" fmla="*/ 706794 h 6858000"/>
              <a:gd name="connsiteX8" fmla="*/ 11017250 w 12192000"/>
              <a:gd name="connsiteY8" fmla="*/ 704591 h 6858000"/>
              <a:gd name="connsiteX9" fmla="*/ 11017250 w 12192000"/>
              <a:gd name="connsiteY9" fmla="*/ 612062 h 6858000"/>
              <a:gd name="connsiteX10" fmla="*/ 11032530 w 12192000"/>
              <a:gd name="connsiteY10" fmla="*/ 609859 h 6858000"/>
              <a:gd name="connsiteX11" fmla="*/ 11038328 w 12192000"/>
              <a:gd name="connsiteY11" fmla="*/ 609687 h 6858000"/>
              <a:gd name="connsiteX12" fmla="*/ 11226205 w 12192000"/>
              <a:gd name="connsiteY12" fmla="*/ 574675 h 6858000"/>
              <a:gd name="connsiteX13" fmla="*/ 11158538 w 12192000"/>
              <a:gd name="connsiteY13" fmla="*/ 585723 h 6858000"/>
              <a:gd name="connsiteX14" fmla="*/ 11158538 w 12192000"/>
              <a:gd name="connsiteY14" fmla="*/ 610029 h 6858000"/>
              <a:gd name="connsiteX15" fmla="*/ 11204377 w 12192000"/>
              <a:gd name="connsiteY15" fmla="*/ 605610 h 6858000"/>
              <a:gd name="connsiteX16" fmla="*/ 11234936 w 12192000"/>
              <a:gd name="connsiteY16" fmla="*/ 621077 h 6858000"/>
              <a:gd name="connsiteX17" fmla="*/ 11234936 w 12192000"/>
              <a:gd name="connsiteY17" fmla="*/ 638755 h 6858000"/>
              <a:gd name="connsiteX18" fmla="*/ 11145441 w 12192000"/>
              <a:gd name="connsiteY18" fmla="*/ 689576 h 6858000"/>
              <a:gd name="connsiteX19" fmla="*/ 11193462 w 12192000"/>
              <a:gd name="connsiteY19" fmla="*/ 738188 h 6858000"/>
              <a:gd name="connsiteX20" fmla="*/ 11237119 w 12192000"/>
              <a:gd name="connsiteY20" fmla="*/ 724930 h 6858000"/>
              <a:gd name="connsiteX21" fmla="*/ 11237119 w 12192000"/>
              <a:gd name="connsiteY21" fmla="*/ 735978 h 6858000"/>
              <a:gd name="connsiteX22" fmla="*/ 11280775 w 12192000"/>
              <a:gd name="connsiteY22" fmla="*/ 735978 h 6858000"/>
              <a:gd name="connsiteX23" fmla="*/ 11280775 w 12192000"/>
              <a:gd name="connsiteY23" fmla="*/ 629916 h 6858000"/>
              <a:gd name="connsiteX24" fmla="*/ 11226205 w 12192000"/>
              <a:gd name="connsiteY24" fmla="*/ 574675 h 6858000"/>
              <a:gd name="connsiteX25" fmla="*/ 11418873 w 12192000"/>
              <a:gd name="connsiteY25" fmla="*/ 573088 h 6858000"/>
              <a:gd name="connsiteX26" fmla="*/ 11368874 w 12192000"/>
              <a:gd name="connsiteY26" fmla="*/ 586185 h 6858000"/>
              <a:gd name="connsiteX27" fmla="*/ 11368874 w 12192000"/>
              <a:gd name="connsiteY27" fmla="*/ 575271 h 6858000"/>
              <a:gd name="connsiteX28" fmla="*/ 11318875 w 12192000"/>
              <a:gd name="connsiteY28" fmla="*/ 575271 h 6858000"/>
              <a:gd name="connsiteX29" fmla="*/ 11318875 w 12192000"/>
              <a:gd name="connsiteY29" fmla="*/ 730250 h 6858000"/>
              <a:gd name="connsiteX30" fmla="*/ 11368874 w 12192000"/>
              <a:gd name="connsiteY30" fmla="*/ 730250 h 6858000"/>
              <a:gd name="connsiteX31" fmla="*/ 11368874 w 12192000"/>
              <a:gd name="connsiteY31" fmla="*/ 610196 h 6858000"/>
              <a:gd name="connsiteX32" fmla="*/ 11390613 w 12192000"/>
              <a:gd name="connsiteY32" fmla="*/ 608013 h 6858000"/>
              <a:gd name="connsiteX33" fmla="*/ 11414525 w 12192000"/>
              <a:gd name="connsiteY33" fmla="*/ 623293 h 6858000"/>
              <a:gd name="connsiteX34" fmla="*/ 11414525 w 12192000"/>
              <a:gd name="connsiteY34" fmla="*/ 730250 h 6858000"/>
              <a:gd name="connsiteX35" fmla="*/ 11464525 w 12192000"/>
              <a:gd name="connsiteY35" fmla="*/ 730250 h 6858000"/>
              <a:gd name="connsiteX36" fmla="*/ 11464525 w 12192000"/>
              <a:gd name="connsiteY36" fmla="*/ 621110 h 6858000"/>
              <a:gd name="connsiteX37" fmla="*/ 11462351 w 12192000"/>
              <a:gd name="connsiteY37" fmla="*/ 610196 h 6858000"/>
              <a:gd name="connsiteX38" fmla="*/ 11486263 w 12192000"/>
              <a:gd name="connsiteY38" fmla="*/ 608013 h 6858000"/>
              <a:gd name="connsiteX39" fmla="*/ 11510176 w 12192000"/>
              <a:gd name="connsiteY39" fmla="*/ 623293 h 6858000"/>
              <a:gd name="connsiteX40" fmla="*/ 11510176 w 12192000"/>
              <a:gd name="connsiteY40" fmla="*/ 730250 h 6858000"/>
              <a:gd name="connsiteX41" fmla="*/ 11560175 w 12192000"/>
              <a:gd name="connsiteY41" fmla="*/ 730250 h 6858000"/>
              <a:gd name="connsiteX42" fmla="*/ 11560175 w 12192000"/>
              <a:gd name="connsiteY42" fmla="*/ 621110 h 6858000"/>
              <a:gd name="connsiteX43" fmla="*/ 11514524 w 12192000"/>
              <a:gd name="connsiteY43" fmla="*/ 573088 h 6858000"/>
              <a:gd name="connsiteX44" fmla="*/ 11451481 w 12192000"/>
              <a:gd name="connsiteY44" fmla="*/ 586185 h 6858000"/>
              <a:gd name="connsiteX45" fmla="*/ 11418873 w 12192000"/>
              <a:gd name="connsiteY45" fmla="*/ 573088 h 6858000"/>
              <a:gd name="connsiteX46" fmla="*/ 10966450 w 12192000"/>
              <a:gd name="connsiteY46" fmla="*/ 500063 h 6858000"/>
              <a:gd name="connsiteX47" fmla="*/ 10966450 w 12192000"/>
              <a:gd name="connsiteY47" fmla="*/ 727164 h 6858000"/>
              <a:gd name="connsiteX48" fmla="*/ 11030245 w 12192000"/>
              <a:gd name="connsiteY48" fmla="*/ 738188 h 6858000"/>
              <a:gd name="connsiteX49" fmla="*/ 11120438 w 12192000"/>
              <a:gd name="connsiteY49" fmla="*/ 649994 h 6858000"/>
              <a:gd name="connsiteX50" fmla="*/ 11058843 w 12192000"/>
              <a:gd name="connsiteY50" fmla="*/ 575028 h 6858000"/>
              <a:gd name="connsiteX51" fmla="*/ 11017046 w 12192000"/>
              <a:gd name="connsiteY51" fmla="*/ 588258 h 6858000"/>
              <a:gd name="connsiteX52" fmla="*/ 11017046 w 12192000"/>
              <a:gd name="connsiteY52" fmla="*/ 500063 h 6858000"/>
              <a:gd name="connsiteX53" fmla="*/ 10966450 w 12192000"/>
              <a:gd name="connsiteY53" fmla="*/ 500063 h 6858000"/>
              <a:gd name="connsiteX54" fmla="*/ 10783888 w 12192000"/>
              <a:gd name="connsiteY54" fmla="*/ 496888 h 6858000"/>
              <a:gd name="connsiteX55" fmla="*/ 10742612 w 12192000"/>
              <a:gd name="connsiteY55" fmla="*/ 515938 h 6858000"/>
              <a:gd name="connsiteX56" fmla="*/ 10820400 w 12192000"/>
              <a:gd name="connsiteY56" fmla="*/ 530226 h 6858000"/>
              <a:gd name="connsiteX57" fmla="*/ 10799762 w 12192000"/>
              <a:gd name="connsiteY57" fmla="*/ 603250 h 6858000"/>
              <a:gd name="connsiteX58" fmla="*/ 10779125 w 12192000"/>
              <a:gd name="connsiteY58" fmla="*/ 596900 h 6858000"/>
              <a:gd name="connsiteX59" fmla="*/ 10790238 w 12192000"/>
              <a:gd name="connsiteY59" fmla="*/ 549276 h 6858000"/>
              <a:gd name="connsiteX60" fmla="*/ 10707688 w 12192000"/>
              <a:gd name="connsiteY60" fmla="*/ 531813 h 6858000"/>
              <a:gd name="connsiteX61" fmla="*/ 10655300 w 12192000"/>
              <a:gd name="connsiteY61" fmla="*/ 555625 h 6858000"/>
              <a:gd name="connsiteX62" fmla="*/ 10742612 w 12192000"/>
              <a:gd name="connsiteY62" fmla="*/ 579438 h 6858000"/>
              <a:gd name="connsiteX63" fmla="*/ 10726738 w 12192000"/>
              <a:gd name="connsiteY63" fmla="*/ 669925 h 6858000"/>
              <a:gd name="connsiteX64" fmla="*/ 10699750 w 12192000"/>
              <a:gd name="connsiteY64" fmla="*/ 655638 h 6858000"/>
              <a:gd name="connsiteX65" fmla="*/ 10702925 w 12192000"/>
              <a:gd name="connsiteY65" fmla="*/ 603250 h 6858000"/>
              <a:gd name="connsiteX66" fmla="*/ 10614025 w 12192000"/>
              <a:gd name="connsiteY66" fmla="*/ 573088 h 6858000"/>
              <a:gd name="connsiteX67" fmla="*/ 10525125 w 12192000"/>
              <a:gd name="connsiteY67" fmla="*/ 612775 h 6858000"/>
              <a:gd name="connsiteX68" fmla="*/ 10617200 w 12192000"/>
              <a:gd name="connsiteY68" fmla="*/ 658813 h 6858000"/>
              <a:gd name="connsiteX69" fmla="*/ 10623550 w 12192000"/>
              <a:gd name="connsiteY69" fmla="*/ 760413 h 6858000"/>
              <a:gd name="connsiteX70" fmla="*/ 10660062 w 12192000"/>
              <a:gd name="connsiteY70" fmla="*/ 730250 h 6858000"/>
              <a:gd name="connsiteX71" fmla="*/ 10761662 w 12192000"/>
              <a:gd name="connsiteY71" fmla="*/ 793750 h 6858000"/>
              <a:gd name="connsiteX72" fmla="*/ 10902950 w 12192000"/>
              <a:gd name="connsiteY72" fmla="*/ 593725 h 6858000"/>
              <a:gd name="connsiteX73" fmla="*/ 10831512 w 12192000"/>
              <a:gd name="connsiteY73" fmla="*/ 576263 h 6858000"/>
              <a:gd name="connsiteX74" fmla="*/ 10853738 w 12192000"/>
              <a:gd name="connsiteY74" fmla="*/ 508001 h 6858000"/>
              <a:gd name="connsiteX75" fmla="*/ 0 w 12192000"/>
              <a:gd name="connsiteY75" fmla="*/ 0 h 6858000"/>
              <a:gd name="connsiteX76" fmla="*/ 12192000 w 12192000"/>
              <a:gd name="connsiteY76" fmla="*/ 0 h 6858000"/>
              <a:gd name="connsiteX77" fmla="*/ 12192000 w 12192000"/>
              <a:gd name="connsiteY77" fmla="*/ 6858000 h 6858000"/>
              <a:gd name="connsiteX78" fmla="*/ 0 w 12192000"/>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6858000">
                <a:moveTo>
                  <a:pt x="11234738" y="660400"/>
                </a:moveTo>
                <a:cubicBezTo>
                  <a:pt x="11234738" y="702054"/>
                  <a:pt x="11234738" y="702054"/>
                  <a:pt x="11234738" y="702054"/>
                </a:cubicBezTo>
                <a:cubicBezTo>
                  <a:pt x="11232595" y="704246"/>
                  <a:pt x="11226165" y="706438"/>
                  <a:pt x="11217593" y="706438"/>
                </a:cubicBezTo>
                <a:cubicBezTo>
                  <a:pt x="11202591" y="706438"/>
                  <a:pt x="11191875" y="699861"/>
                  <a:pt x="11191875" y="684515"/>
                </a:cubicBezTo>
                <a:cubicBezTo>
                  <a:pt x="11191875" y="671362"/>
                  <a:pt x="11198304" y="662592"/>
                  <a:pt x="11234738" y="660400"/>
                </a:cubicBezTo>
                <a:close/>
                <a:moveTo>
                  <a:pt x="11038328" y="609687"/>
                </a:moveTo>
                <a:cubicBezTo>
                  <a:pt x="11048765" y="610410"/>
                  <a:pt x="11069638" y="617019"/>
                  <a:pt x="11069638" y="658327"/>
                </a:cubicBezTo>
                <a:cubicBezTo>
                  <a:pt x="11069638" y="711200"/>
                  <a:pt x="11028164" y="706794"/>
                  <a:pt x="11028164" y="706794"/>
                </a:cubicBezTo>
                <a:cubicBezTo>
                  <a:pt x="11025981" y="706794"/>
                  <a:pt x="11019433" y="706794"/>
                  <a:pt x="11017250" y="704591"/>
                </a:cubicBezTo>
                <a:cubicBezTo>
                  <a:pt x="11017250" y="612062"/>
                  <a:pt x="11017250" y="612062"/>
                  <a:pt x="11017250" y="612062"/>
                </a:cubicBezTo>
                <a:cubicBezTo>
                  <a:pt x="11023798" y="609859"/>
                  <a:pt x="11032530" y="609859"/>
                  <a:pt x="11032530" y="609859"/>
                </a:cubicBezTo>
                <a:cubicBezTo>
                  <a:pt x="11032530" y="609859"/>
                  <a:pt x="11034849" y="609446"/>
                  <a:pt x="11038328" y="609687"/>
                </a:cubicBezTo>
                <a:close/>
                <a:moveTo>
                  <a:pt x="11226205" y="574675"/>
                </a:moveTo>
                <a:cubicBezTo>
                  <a:pt x="11197828" y="574675"/>
                  <a:pt x="11158538" y="585723"/>
                  <a:pt x="11158538" y="585723"/>
                </a:cubicBezTo>
                <a:cubicBezTo>
                  <a:pt x="11158538" y="610029"/>
                  <a:pt x="11158538" y="610029"/>
                  <a:pt x="11158538" y="610029"/>
                </a:cubicBezTo>
                <a:cubicBezTo>
                  <a:pt x="11158538" y="610029"/>
                  <a:pt x="11176000" y="607820"/>
                  <a:pt x="11204377" y="605610"/>
                </a:cubicBezTo>
                <a:cubicBezTo>
                  <a:pt x="11234936" y="603400"/>
                  <a:pt x="11234936" y="621077"/>
                  <a:pt x="11234936" y="621077"/>
                </a:cubicBezTo>
                <a:cubicBezTo>
                  <a:pt x="11234936" y="638755"/>
                  <a:pt x="11234936" y="638755"/>
                  <a:pt x="11234936" y="638755"/>
                </a:cubicBezTo>
                <a:cubicBezTo>
                  <a:pt x="11224022" y="636545"/>
                  <a:pt x="11141075" y="632126"/>
                  <a:pt x="11145441" y="689576"/>
                </a:cubicBezTo>
                <a:cubicBezTo>
                  <a:pt x="11145441" y="689576"/>
                  <a:pt x="11143258" y="738188"/>
                  <a:pt x="11193462" y="738188"/>
                </a:cubicBezTo>
                <a:cubicBezTo>
                  <a:pt x="11193462" y="738188"/>
                  <a:pt x="11215291" y="738188"/>
                  <a:pt x="11237119" y="724930"/>
                </a:cubicBezTo>
                <a:cubicBezTo>
                  <a:pt x="11237119" y="735978"/>
                  <a:pt x="11237119" y="735978"/>
                  <a:pt x="11237119" y="735978"/>
                </a:cubicBezTo>
                <a:cubicBezTo>
                  <a:pt x="11280775" y="735978"/>
                  <a:pt x="11280775" y="735978"/>
                  <a:pt x="11280775" y="735978"/>
                </a:cubicBezTo>
                <a:cubicBezTo>
                  <a:pt x="11280775" y="735978"/>
                  <a:pt x="11280775" y="676318"/>
                  <a:pt x="11280775" y="629916"/>
                </a:cubicBezTo>
                <a:cubicBezTo>
                  <a:pt x="11280775" y="583514"/>
                  <a:pt x="11252398" y="574675"/>
                  <a:pt x="11226205" y="574675"/>
                </a:cubicBezTo>
                <a:close/>
                <a:moveTo>
                  <a:pt x="11418873" y="573088"/>
                </a:moveTo>
                <a:cubicBezTo>
                  <a:pt x="11401482" y="573088"/>
                  <a:pt x="11377570" y="581819"/>
                  <a:pt x="11368874" y="586185"/>
                </a:cubicBezTo>
                <a:cubicBezTo>
                  <a:pt x="11368874" y="575271"/>
                  <a:pt x="11368874" y="575271"/>
                  <a:pt x="11368874" y="575271"/>
                </a:cubicBezTo>
                <a:cubicBezTo>
                  <a:pt x="11318875" y="575271"/>
                  <a:pt x="11318875" y="575271"/>
                  <a:pt x="11318875" y="575271"/>
                </a:cubicBezTo>
                <a:cubicBezTo>
                  <a:pt x="11318875" y="730250"/>
                  <a:pt x="11318875" y="730250"/>
                  <a:pt x="11318875" y="730250"/>
                </a:cubicBezTo>
                <a:cubicBezTo>
                  <a:pt x="11368874" y="730250"/>
                  <a:pt x="11368874" y="730250"/>
                  <a:pt x="11368874" y="730250"/>
                </a:cubicBezTo>
                <a:cubicBezTo>
                  <a:pt x="11368874" y="610196"/>
                  <a:pt x="11368874" y="610196"/>
                  <a:pt x="11368874" y="610196"/>
                </a:cubicBezTo>
                <a:cubicBezTo>
                  <a:pt x="11375396" y="608013"/>
                  <a:pt x="11390613" y="608013"/>
                  <a:pt x="11390613" y="608013"/>
                </a:cubicBezTo>
                <a:cubicBezTo>
                  <a:pt x="11416699" y="608013"/>
                  <a:pt x="11414525" y="623293"/>
                  <a:pt x="11414525" y="623293"/>
                </a:cubicBezTo>
                <a:cubicBezTo>
                  <a:pt x="11414525" y="730250"/>
                  <a:pt x="11414525" y="730250"/>
                  <a:pt x="11414525" y="730250"/>
                </a:cubicBezTo>
                <a:cubicBezTo>
                  <a:pt x="11464525" y="730250"/>
                  <a:pt x="11464525" y="730250"/>
                  <a:pt x="11464525" y="730250"/>
                </a:cubicBezTo>
                <a:cubicBezTo>
                  <a:pt x="11464525" y="730250"/>
                  <a:pt x="11464525" y="653852"/>
                  <a:pt x="11464525" y="621110"/>
                </a:cubicBezTo>
                <a:cubicBezTo>
                  <a:pt x="11464525" y="616744"/>
                  <a:pt x="11464525" y="612379"/>
                  <a:pt x="11462351" y="610196"/>
                </a:cubicBezTo>
                <a:cubicBezTo>
                  <a:pt x="11473220" y="608013"/>
                  <a:pt x="11486263" y="608013"/>
                  <a:pt x="11486263" y="608013"/>
                </a:cubicBezTo>
                <a:cubicBezTo>
                  <a:pt x="11512350" y="608013"/>
                  <a:pt x="11510176" y="623293"/>
                  <a:pt x="11510176" y="623293"/>
                </a:cubicBezTo>
                <a:cubicBezTo>
                  <a:pt x="11510176" y="730250"/>
                  <a:pt x="11510176" y="730250"/>
                  <a:pt x="11510176" y="730250"/>
                </a:cubicBezTo>
                <a:cubicBezTo>
                  <a:pt x="11560175" y="730250"/>
                  <a:pt x="11560175" y="730250"/>
                  <a:pt x="11560175" y="730250"/>
                </a:cubicBezTo>
                <a:cubicBezTo>
                  <a:pt x="11560175" y="730250"/>
                  <a:pt x="11560175" y="653852"/>
                  <a:pt x="11560175" y="621110"/>
                </a:cubicBezTo>
                <a:cubicBezTo>
                  <a:pt x="11560175" y="586185"/>
                  <a:pt x="11536262" y="573088"/>
                  <a:pt x="11514524" y="573088"/>
                </a:cubicBezTo>
                <a:cubicBezTo>
                  <a:pt x="11486263" y="573088"/>
                  <a:pt x="11458003" y="584002"/>
                  <a:pt x="11451481" y="586185"/>
                </a:cubicBezTo>
                <a:cubicBezTo>
                  <a:pt x="11442786" y="577454"/>
                  <a:pt x="11429743" y="573088"/>
                  <a:pt x="11418873" y="573088"/>
                </a:cubicBezTo>
                <a:close/>
                <a:moveTo>
                  <a:pt x="10966450" y="500063"/>
                </a:moveTo>
                <a:cubicBezTo>
                  <a:pt x="10966450" y="727164"/>
                  <a:pt x="10966450" y="727164"/>
                  <a:pt x="10966450" y="727164"/>
                </a:cubicBezTo>
                <a:cubicBezTo>
                  <a:pt x="10966450" y="727164"/>
                  <a:pt x="11001647" y="738188"/>
                  <a:pt x="11030245" y="738188"/>
                </a:cubicBezTo>
                <a:cubicBezTo>
                  <a:pt x="11058843" y="738188"/>
                  <a:pt x="11120438" y="724959"/>
                  <a:pt x="11120438" y="649994"/>
                </a:cubicBezTo>
                <a:cubicBezTo>
                  <a:pt x="11120438" y="575028"/>
                  <a:pt x="11061043" y="575028"/>
                  <a:pt x="11058843" y="575028"/>
                </a:cubicBezTo>
                <a:cubicBezTo>
                  <a:pt x="11056643" y="575028"/>
                  <a:pt x="11041244" y="575028"/>
                  <a:pt x="11017046" y="588258"/>
                </a:cubicBezTo>
                <a:cubicBezTo>
                  <a:pt x="11017046" y="500063"/>
                  <a:pt x="11017046" y="500063"/>
                  <a:pt x="11017046" y="500063"/>
                </a:cubicBezTo>
                <a:cubicBezTo>
                  <a:pt x="10966450" y="500063"/>
                  <a:pt x="10966450" y="500063"/>
                  <a:pt x="10966450" y="500063"/>
                </a:cubicBezTo>
                <a:close/>
                <a:moveTo>
                  <a:pt x="10783888" y="496888"/>
                </a:moveTo>
                <a:lnTo>
                  <a:pt x="10742612" y="515938"/>
                </a:lnTo>
                <a:lnTo>
                  <a:pt x="10820400" y="530226"/>
                </a:lnTo>
                <a:lnTo>
                  <a:pt x="10799762" y="603250"/>
                </a:lnTo>
                <a:lnTo>
                  <a:pt x="10779125" y="596900"/>
                </a:lnTo>
                <a:lnTo>
                  <a:pt x="10790238" y="549276"/>
                </a:lnTo>
                <a:lnTo>
                  <a:pt x="10707688" y="531813"/>
                </a:lnTo>
                <a:lnTo>
                  <a:pt x="10655300" y="555625"/>
                </a:lnTo>
                <a:lnTo>
                  <a:pt x="10742612" y="579438"/>
                </a:lnTo>
                <a:lnTo>
                  <a:pt x="10726738" y="669925"/>
                </a:lnTo>
                <a:lnTo>
                  <a:pt x="10699750" y="655638"/>
                </a:lnTo>
                <a:lnTo>
                  <a:pt x="10702925" y="603250"/>
                </a:lnTo>
                <a:lnTo>
                  <a:pt x="10614025" y="573088"/>
                </a:lnTo>
                <a:lnTo>
                  <a:pt x="10525125" y="612775"/>
                </a:lnTo>
                <a:lnTo>
                  <a:pt x="10617200" y="658813"/>
                </a:lnTo>
                <a:lnTo>
                  <a:pt x="10623550" y="760413"/>
                </a:lnTo>
                <a:lnTo>
                  <a:pt x="10660062" y="730250"/>
                </a:lnTo>
                <a:lnTo>
                  <a:pt x="10761662" y="793750"/>
                </a:lnTo>
                <a:lnTo>
                  <a:pt x="10902950" y="593725"/>
                </a:lnTo>
                <a:lnTo>
                  <a:pt x="10831512" y="576263"/>
                </a:lnTo>
                <a:lnTo>
                  <a:pt x="10853738" y="508001"/>
                </a:lnTo>
                <a:close/>
                <a:moveTo>
                  <a:pt x="0" y="0"/>
                </a:moveTo>
                <a:lnTo>
                  <a:pt x="12192000" y="0"/>
                </a:lnTo>
                <a:lnTo>
                  <a:pt x="12192000" y="6858000"/>
                </a:lnTo>
                <a:lnTo>
                  <a:pt x="0" y="6858000"/>
                </a:lnTo>
                <a:close/>
              </a:path>
            </a:pathLst>
          </a:custGeom>
          <a:pattFill prst="ltUpDiag">
            <a:fgClr>
              <a:schemeClr val="accent5"/>
            </a:fgClr>
            <a:bgClr>
              <a:schemeClr val="bg1"/>
            </a:bgClr>
          </a:pattFill>
        </p:spPr>
        <p:txBody>
          <a:bodyPr wrap="square">
            <a:noAutofit/>
          </a:bodyPr>
          <a:lstStyle>
            <a:lvl1pPr marL="171450" marR="0" indent="-1714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GB" sz="1400" b="0">
                <a:solidFill>
                  <a:schemeClr val="tx1"/>
                </a:solidFill>
              </a:defRPr>
            </a:lvl1pPr>
          </a:lstStyle>
          <a:p>
            <a:pPr marL="171450" lvl="0" indent="-171450" algn="ctr"/>
            <a:r>
              <a:rPr lang="nl-NL" noProof="0"/>
              <a:t>Klik op het pictogram om een afbeelding in te voegen
</a:t>
            </a:r>
          </a:p>
        </p:txBody>
      </p:sp>
      <p:sp>
        <p:nvSpPr>
          <p:cNvPr id="7" name="AutoShape 3">
            <a:extLst>
              <a:ext uri="{FF2B5EF4-FFF2-40B4-BE49-F238E27FC236}">
                <a16:creationId xmlns:a16="http://schemas.microsoft.com/office/drawing/2014/main" id="{52BDF13A-D9A7-4A1F-BFDC-024C545B2E94}"/>
              </a:ext>
            </a:extLst>
          </p:cNvPr>
          <p:cNvSpPr>
            <a:spLocks noChangeAspect="1" noChangeArrowheads="1" noTextEdit="1"/>
          </p:cNvSpPr>
          <p:nvPr userDrawn="1"/>
        </p:nvSpPr>
        <p:spPr bwMode="auto">
          <a:xfrm>
            <a:off x="10515600" y="493713"/>
            <a:ext cx="1047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Vrije vorm: vorm 15">
            <a:extLst>
              <a:ext uri="{FF2B5EF4-FFF2-40B4-BE49-F238E27FC236}">
                <a16:creationId xmlns:a16="http://schemas.microsoft.com/office/drawing/2014/main" id="{BCE51412-F334-44F2-AAC3-AD684AF87F26}"/>
              </a:ext>
            </a:extLst>
          </p:cNvPr>
          <p:cNvSpPr/>
          <p:nvPr userDrawn="1"/>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11" name="Text Placeholder 15">
            <a:extLst>
              <a:ext uri="{FF2B5EF4-FFF2-40B4-BE49-F238E27FC236}">
                <a16:creationId xmlns:a16="http://schemas.microsoft.com/office/drawing/2014/main" id="{C90A5E7B-9A96-4742-A663-C4D3029B0DE2}"/>
              </a:ext>
            </a:extLst>
          </p:cNvPr>
          <p:cNvSpPr>
            <a:spLocks noGrp="1"/>
          </p:cNvSpPr>
          <p:nvPr userDrawn="1">
            <p:ph type="body" sz="quarter" idx="11" hasCustomPrompt="1"/>
          </p:nvPr>
        </p:nvSpPr>
        <p:spPr>
          <a:xfrm>
            <a:off x="1514475" y="3629025"/>
            <a:ext cx="9010650" cy="1076325"/>
          </a:xfrm>
          <a:prstGeom prst="rect">
            <a:avLst/>
          </a:prstGeom>
        </p:spPr>
        <p:txBody>
          <a:bodyPr/>
          <a:lstStyle>
            <a:lvl1pPr marL="0" indent="0" rtl="0">
              <a:lnSpc>
                <a:spcPct val="100000"/>
              </a:lnSpc>
              <a:spcBef>
                <a:spcPts val="0"/>
              </a:spcBef>
              <a:spcAft>
                <a:spcPts val="0"/>
              </a:spcAft>
              <a:buNone/>
              <a:defRPr sz="3600" b="1">
                <a:solidFill>
                  <a:schemeClr val="bg1"/>
                </a:solidFill>
              </a:defRPr>
            </a:lvl1pPr>
            <a:lvl2pPr marL="0" indent="0" rtl="0">
              <a:lnSpc>
                <a:spcPct val="100000"/>
              </a:lnSpc>
              <a:spcBef>
                <a:spcPts val="0"/>
              </a:spcBef>
              <a:spcAft>
                <a:spcPts val="0"/>
              </a:spcAft>
              <a:buNone/>
              <a:defRPr sz="2800" b="0">
                <a:solidFill>
                  <a:schemeClr val="bg1"/>
                </a:solidFill>
              </a:defRPr>
            </a:lvl2pPr>
            <a:lvl3pPr marL="180975" indent="-180975">
              <a:lnSpc>
                <a:spcPct val="100000"/>
              </a:lnSpc>
              <a:spcBef>
                <a:spcPts val="1200"/>
              </a:spcBef>
              <a:buClr>
                <a:schemeClr val="accent2"/>
              </a:buClr>
              <a:buFont typeface="Arial" panose="020B0604020202020204" pitchFamily="34" charset="0"/>
              <a:buChar char="•"/>
              <a:defRPr sz="1800"/>
            </a:lvl3pPr>
            <a:lvl4pPr marL="0" indent="0">
              <a:lnSpc>
                <a:spcPct val="100000"/>
              </a:lnSpc>
              <a:spcBef>
                <a:spcPts val="1200"/>
              </a:spcBef>
              <a:buNone/>
              <a:defRPr b="1">
                <a:solidFill>
                  <a:schemeClr val="accent3"/>
                </a:solidFill>
              </a:defRPr>
            </a:lvl4pPr>
            <a:lvl5pPr marL="0" indent="0">
              <a:lnSpc>
                <a:spcPct val="100000"/>
              </a:lnSpc>
              <a:spcBef>
                <a:spcPts val="1200"/>
              </a:spcBef>
              <a:buNone/>
              <a:defRPr sz="1200"/>
            </a:lvl5pPr>
          </a:lstStyle>
          <a:p>
            <a:r>
              <a:rPr lang="nl-NL" noProof="0"/>
              <a:t>Titel presentatie</a:t>
            </a:r>
          </a:p>
          <a:p>
            <a:pPr lvl="1"/>
            <a:r>
              <a:rPr lang="nl-NL" noProof="0"/>
              <a:t>Subtitel</a:t>
            </a:r>
          </a:p>
        </p:txBody>
      </p:sp>
      <p:sp>
        <p:nvSpPr>
          <p:cNvPr id="5" name="Text Placeholder 4">
            <a:extLst>
              <a:ext uri="{FF2B5EF4-FFF2-40B4-BE49-F238E27FC236}">
                <a16:creationId xmlns:a16="http://schemas.microsoft.com/office/drawing/2014/main" id="{29A46D08-0023-4F07-B56A-C48AE36F0313}"/>
              </a:ext>
            </a:extLst>
          </p:cNvPr>
          <p:cNvSpPr>
            <a:spLocks noGrp="1"/>
          </p:cNvSpPr>
          <p:nvPr userDrawn="1">
            <p:ph type="body" sz="quarter" idx="12" hasCustomPrompt="1"/>
          </p:nvPr>
        </p:nvSpPr>
        <p:spPr>
          <a:xfrm>
            <a:off x="1514475" y="5000625"/>
            <a:ext cx="9010650" cy="781050"/>
          </a:xfrm>
          <a:prstGeom prst="rect">
            <a:avLst/>
          </a:prstGeom>
        </p:spPr>
        <p:txBody>
          <a:bodyPr/>
          <a:lstStyle>
            <a:lvl1pPr marL="0" indent="0" rtl="0">
              <a:lnSpc>
                <a:spcPct val="100000"/>
              </a:lnSpc>
              <a:spcBef>
                <a:spcPts val="0"/>
              </a:spcBef>
              <a:spcAft>
                <a:spcPts val="0"/>
              </a:spcAft>
              <a:buNone/>
              <a:defRPr sz="2000" b="1">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r>
              <a:rPr lang="nl-NL" noProof="0"/>
              <a:t>Persoonsnaam</a:t>
            </a:r>
          </a:p>
          <a:p>
            <a:r>
              <a:rPr lang="nl-NL" noProof="0"/>
              <a:t>Afdeling / werkmaatschappij</a:t>
            </a:r>
          </a:p>
        </p:txBody>
      </p:sp>
    </p:spTree>
    <p:extLst>
      <p:ext uri="{BB962C8B-B14F-4D97-AF65-F5344CB8AC3E}">
        <p14:creationId xmlns:p14="http://schemas.microsoft.com/office/powerpoint/2010/main" val="776097740"/>
      </p:ext>
    </p:extLst>
  </p:cSld>
  <p:clrMapOvr>
    <a:masterClrMapping/>
  </p:clrMapOvr>
  <p:extLst>
    <p:ext uri="{DCECCB84-F9BA-43D5-87BE-67443E8EF086}">
      <p15:sldGuideLst xmlns:p15="http://schemas.microsoft.com/office/powerpoint/2012/main">
        <p15:guide id="1" pos="3840">
          <p15:clr>
            <a:srgbClr val="FBAE40"/>
          </p15:clr>
        </p15:guide>
        <p15:guide id="2" pos="99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text 3">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37635CA-4E2F-4CE5-8334-B53B560A693C}"/>
              </a:ext>
            </a:extLst>
          </p:cNvPr>
          <p:cNvGraphicFramePr>
            <a:graphicFrameLocks noChangeAspect="1"/>
          </p:cNvGraphicFramePr>
          <p:nvPr userDrawn="1">
            <p:custDataLst>
              <p:tags r:id="rId1"/>
            </p:custDataLst>
            <p:extLst>
              <p:ext uri="{D42A27DB-BD31-4B8C-83A1-F6EECF244321}">
                <p14:modId xmlns:p14="http://schemas.microsoft.com/office/powerpoint/2010/main" val="18443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37635CA-4E2F-4CE5-8334-B53B560A69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3">
            <a:extLst>
              <a:ext uri="{FF2B5EF4-FFF2-40B4-BE49-F238E27FC236}">
                <a16:creationId xmlns:a16="http://schemas.microsoft.com/office/drawing/2014/main" id="{7123375D-DDBD-47BD-A2E0-4AE6E76D23F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2975049"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4360850" y="1825200"/>
            <a:ext cx="2940401"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1" name="Tijdelijke aanduiding voor tekst 7">
            <a:extLst>
              <a:ext uri="{FF2B5EF4-FFF2-40B4-BE49-F238E27FC236}">
                <a16:creationId xmlns:a16="http://schemas.microsoft.com/office/drawing/2014/main" id="{3EF2CF4E-DA51-4347-B47D-9C514272DD7B}"/>
              </a:ext>
            </a:extLst>
          </p:cNvPr>
          <p:cNvSpPr>
            <a:spLocks noGrp="1"/>
          </p:cNvSpPr>
          <p:nvPr>
            <p:ph type="body" sz="quarter" idx="12" hasCustomPrompt="1"/>
          </p:nvPr>
        </p:nvSpPr>
        <p:spPr>
          <a:xfrm>
            <a:off x="4367113" y="1242000"/>
            <a:ext cx="2934138"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2" name="Tijdelijke aanduiding voor tekst 7">
            <a:extLst>
              <a:ext uri="{FF2B5EF4-FFF2-40B4-BE49-F238E27FC236}">
                <a16:creationId xmlns:a16="http://schemas.microsoft.com/office/drawing/2014/main" id="{A1E262D8-254D-4736-A819-92DE0970A2E9}"/>
              </a:ext>
            </a:extLst>
          </p:cNvPr>
          <p:cNvSpPr>
            <a:spLocks noGrp="1"/>
          </p:cNvSpPr>
          <p:nvPr>
            <p:ph type="body" sz="quarter" idx="14" hasCustomPrompt="1"/>
          </p:nvPr>
        </p:nvSpPr>
        <p:spPr>
          <a:xfrm>
            <a:off x="1055688" y="1242000"/>
            <a:ext cx="2975049"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Tijdelijke aanduiding voor tekst 7">
            <a:extLst>
              <a:ext uri="{FF2B5EF4-FFF2-40B4-BE49-F238E27FC236}">
                <a16:creationId xmlns:a16="http://schemas.microsoft.com/office/drawing/2014/main" id="{8578B8C7-DD3D-49B4-817A-17D68FCE2E70}"/>
              </a:ext>
            </a:extLst>
          </p:cNvPr>
          <p:cNvSpPr>
            <a:spLocks noGrp="1"/>
          </p:cNvSpPr>
          <p:nvPr>
            <p:ph type="body" sz="quarter" idx="16" hasCustomPrompt="1"/>
          </p:nvPr>
        </p:nvSpPr>
        <p:spPr>
          <a:xfrm>
            <a:off x="7631365" y="1242000"/>
            <a:ext cx="2894810"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4" name="Tijdelijke aanduiding voor tekst 5">
            <a:extLst>
              <a:ext uri="{FF2B5EF4-FFF2-40B4-BE49-F238E27FC236}">
                <a16:creationId xmlns:a16="http://schemas.microsoft.com/office/drawing/2014/main" id="{FF9CC62C-C93A-434D-9D8C-F2203362D332}"/>
              </a:ext>
            </a:extLst>
          </p:cNvPr>
          <p:cNvSpPr>
            <a:spLocks noGrp="1"/>
          </p:cNvSpPr>
          <p:nvPr>
            <p:ph type="body" sz="quarter" idx="26" hasCustomPrompt="1"/>
          </p:nvPr>
        </p:nvSpPr>
        <p:spPr>
          <a:xfrm>
            <a:off x="7631364" y="1825200"/>
            <a:ext cx="290107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366094729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4F82B99-DE8B-4DCC-8C40-B238471B96F6}"/>
              </a:ext>
            </a:extLst>
          </p:cNvPr>
          <p:cNvGraphicFramePr>
            <a:graphicFrameLocks noChangeAspect="1"/>
          </p:cNvGraphicFramePr>
          <p:nvPr userDrawn="1">
            <p:custDataLst>
              <p:tags r:id="rId1"/>
            </p:custDataLst>
            <p:extLst>
              <p:ext uri="{D42A27DB-BD31-4B8C-83A1-F6EECF244321}">
                <p14:modId xmlns:p14="http://schemas.microsoft.com/office/powerpoint/2010/main" val="2451720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3" name="Object 2" hidden="1">
                        <a:extLst>
                          <a:ext uri="{FF2B5EF4-FFF2-40B4-BE49-F238E27FC236}">
                            <a16:creationId xmlns:a16="http://schemas.microsoft.com/office/drawing/2014/main" id="{24F82B99-DE8B-4DCC-8C40-B238471B96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Freeform 13">
            <a:extLst>
              <a:ext uri="{FF2B5EF4-FFF2-40B4-BE49-F238E27FC236}">
                <a16:creationId xmlns:a16="http://schemas.microsoft.com/office/drawing/2014/main" id="{A9453A20-CF63-4EAF-8A85-B3AD80F727F6}"/>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0">
            <a:extLst>
              <a:ext uri="{FF2B5EF4-FFF2-40B4-BE49-F238E27FC236}">
                <a16:creationId xmlns:a16="http://schemas.microsoft.com/office/drawing/2014/main" id="{679BDF9A-0461-4EF8-ABCF-139EB08084DC}"/>
              </a:ext>
            </a:extLst>
          </p:cNvPr>
          <p:cNvSpPr/>
          <p:nvPr userDrawn="1"/>
        </p:nvSpPr>
        <p:spPr>
          <a:xfrm>
            <a:off x="7840664" y="1238252"/>
            <a:ext cx="4351336" cy="4416425"/>
          </a:xfrm>
          <a:prstGeom prst="rect">
            <a:avLst/>
          </a:prstGeom>
          <a:gradFill flip="none" rotWithShape="1">
            <a:gsLst>
              <a:gs pos="0">
                <a:schemeClr val="accent1"/>
              </a:gs>
              <a:gs pos="63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4" name="Freeform: Shape 13">
            <a:extLst>
              <a:ext uri="{FF2B5EF4-FFF2-40B4-BE49-F238E27FC236}">
                <a16:creationId xmlns:a16="http://schemas.microsoft.com/office/drawing/2014/main" id="{C6A53122-E18E-413B-974E-D3CAD46C9444}"/>
              </a:ext>
            </a:extLst>
          </p:cNvPr>
          <p:cNvSpPr/>
          <p:nvPr userDrawn="1"/>
        </p:nvSpPr>
        <p:spPr>
          <a:xfrm>
            <a:off x="11176001" y="4343402"/>
            <a:ext cx="1018295" cy="1311275"/>
          </a:xfrm>
          <a:custGeom>
            <a:avLst/>
            <a:gdLst>
              <a:gd name="connsiteX0" fmla="*/ 1233715 w 1248229"/>
              <a:gd name="connsiteY0" fmla="*/ 1799771 h 1799771"/>
              <a:gd name="connsiteX1" fmla="*/ 0 w 1248229"/>
              <a:gd name="connsiteY1" fmla="*/ 1799771 h 1799771"/>
              <a:gd name="connsiteX2" fmla="*/ 1248229 w 1248229"/>
              <a:gd name="connsiteY2" fmla="*/ 0 h 1799771"/>
              <a:gd name="connsiteX3" fmla="*/ 1233715 w 1248229"/>
              <a:gd name="connsiteY3" fmla="*/ 1799771 h 1799771"/>
              <a:gd name="connsiteX0" fmla="*/ 1250679 w 1250679"/>
              <a:gd name="connsiteY0" fmla="*/ 1799771 h 1799771"/>
              <a:gd name="connsiteX1" fmla="*/ 0 w 1250679"/>
              <a:gd name="connsiteY1" fmla="*/ 1799771 h 1799771"/>
              <a:gd name="connsiteX2" fmla="*/ 1248229 w 1250679"/>
              <a:gd name="connsiteY2" fmla="*/ 0 h 1799771"/>
              <a:gd name="connsiteX3" fmla="*/ 1250679 w 1250679"/>
              <a:gd name="connsiteY3" fmla="*/ 1799771 h 1799771"/>
            </a:gdLst>
            <a:ahLst/>
            <a:cxnLst>
              <a:cxn ang="0">
                <a:pos x="connsiteX0" y="connsiteY0"/>
              </a:cxn>
              <a:cxn ang="0">
                <a:pos x="connsiteX1" y="connsiteY1"/>
              </a:cxn>
              <a:cxn ang="0">
                <a:pos x="connsiteX2" y="connsiteY2"/>
              </a:cxn>
              <a:cxn ang="0">
                <a:pos x="connsiteX3" y="connsiteY3"/>
              </a:cxn>
            </a:cxnLst>
            <a:rect l="l" t="t" r="r" b="b"/>
            <a:pathLst>
              <a:path w="1250679" h="1799771">
                <a:moveTo>
                  <a:pt x="1250679" y="1799771"/>
                </a:moveTo>
                <a:lnTo>
                  <a:pt x="0" y="1799771"/>
                </a:lnTo>
                <a:lnTo>
                  <a:pt x="1248229" y="0"/>
                </a:lnTo>
                <a:cubicBezTo>
                  <a:pt x="1249046" y="599924"/>
                  <a:pt x="1249862" y="1199847"/>
                  <a:pt x="1250679" y="1799771"/>
                </a:cubicBezTo>
                <a:close/>
              </a:path>
            </a:pathLst>
          </a:custGeom>
          <a:solidFill>
            <a:srgbClr val="A5C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6784977" cy="4416425"/>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a:t>Klik op het pictogram om een afbeelding in te voegen
</a:t>
            </a:r>
          </a:p>
        </p:txBody>
      </p:sp>
      <p:grpSp>
        <p:nvGrpSpPr>
          <p:cNvPr id="2" name="Group 1">
            <a:extLst>
              <a:ext uri="{FF2B5EF4-FFF2-40B4-BE49-F238E27FC236}">
                <a16:creationId xmlns:a16="http://schemas.microsoft.com/office/drawing/2014/main" id="{7D3F8092-4AE1-4C16-87A7-EC5F55D3042A}"/>
              </a:ext>
            </a:extLst>
          </p:cNvPr>
          <p:cNvGrpSpPr/>
          <p:nvPr userDrawn="1"/>
        </p:nvGrpSpPr>
        <p:grpSpPr>
          <a:xfrm>
            <a:off x="7840664" y="1244282"/>
            <a:ext cx="3183281" cy="4410393"/>
            <a:chOff x="-9525" y="-9527"/>
            <a:chExt cx="4951518" cy="6877051"/>
          </a:xfrm>
        </p:grpSpPr>
        <p:sp>
          <p:nvSpPr>
            <p:cNvPr id="12" name="Freeform: Shape 11">
              <a:extLst>
                <a:ext uri="{FF2B5EF4-FFF2-40B4-BE49-F238E27FC236}">
                  <a16:creationId xmlns:a16="http://schemas.microsoft.com/office/drawing/2014/main" id="{A5102F1D-0542-4FCB-8F02-BD249953FC53}"/>
                </a:ext>
              </a:extLst>
            </p:cNvPr>
            <p:cNvSpPr/>
            <p:nvPr userDrawn="1"/>
          </p:nvSpPr>
          <p:spPr>
            <a:xfrm>
              <a:off x="-9525" y="-9527"/>
              <a:ext cx="4286250"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3" name="Freeform: Shape 12">
              <a:extLst>
                <a:ext uri="{FF2B5EF4-FFF2-40B4-BE49-F238E27FC236}">
                  <a16:creationId xmlns:a16="http://schemas.microsoft.com/office/drawing/2014/main" id="{AAE48201-1025-45C7-BAE3-1E134883177D}"/>
                </a:ext>
              </a:extLst>
            </p:cNvPr>
            <p:cNvSpPr/>
            <p:nvPr userDrawn="1"/>
          </p:nvSpPr>
          <p:spPr>
            <a:xfrm>
              <a:off x="2916767" y="5740663"/>
              <a:ext cx="2025226"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grpSp>
      <p:sp>
        <p:nvSpPr>
          <p:cNvPr id="19" name="Text Placeholder 18">
            <a:extLst>
              <a:ext uri="{FF2B5EF4-FFF2-40B4-BE49-F238E27FC236}">
                <a16:creationId xmlns:a16="http://schemas.microsoft.com/office/drawing/2014/main" id="{766530C3-4A09-4A28-9D47-83C0CA7CBD72}"/>
              </a:ext>
            </a:extLst>
          </p:cNvPr>
          <p:cNvSpPr>
            <a:spLocks noGrp="1"/>
          </p:cNvSpPr>
          <p:nvPr>
            <p:ph type="body" sz="quarter" idx="11" hasCustomPrompt="1"/>
          </p:nvPr>
        </p:nvSpPr>
        <p:spPr>
          <a:xfrm>
            <a:off x="8085138" y="1524002"/>
            <a:ext cx="3700463" cy="4091305"/>
          </a:xfrm>
          <a:prstGeom prst="rect">
            <a:avLst/>
          </a:prstGeom>
        </p:spPr>
        <p:txBody>
          <a:bodyPr/>
          <a:lstStyle>
            <a:lvl1pPr marL="0" indent="0">
              <a:buNone/>
              <a:defRPr sz="1050">
                <a:solidFill>
                  <a:schemeClr val="bg1"/>
                </a:solidFill>
              </a:defRPr>
            </a:lvl1pPr>
            <a:lvl2pPr marL="342900" indent="0">
              <a:buNone/>
              <a:defRPr sz="900">
                <a:solidFill>
                  <a:schemeClr val="bg1"/>
                </a:solidFill>
              </a:defRPr>
            </a:lvl2pPr>
            <a:lvl3pPr marL="685800" indent="0">
              <a:buNone/>
              <a:defRPr sz="825">
                <a:solidFill>
                  <a:schemeClr val="bg1"/>
                </a:solidFill>
              </a:defRPr>
            </a:lvl3pPr>
            <a:lvl4pPr marL="1028700" indent="0">
              <a:buNone/>
              <a:defRPr sz="788">
                <a:solidFill>
                  <a:schemeClr val="bg1"/>
                </a:solidFill>
              </a:defRPr>
            </a:lvl4pPr>
            <a:lvl5pPr marL="1371600" indent="0">
              <a:buNone/>
              <a:defRPr sz="788">
                <a:solidFill>
                  <a:schemeClr val="bg1"/>
                </a:solidFill>
              </a:defRPr>
            </a:lvl5pPr>
          </a:lstStyle>
          <a:p>
            <a:pPr lvl="0"/>
            <a:r>
              <a:rPr lang="nl-NL" noProof="0" dirty="0"/>
              <a:t>Plaats hier uw tekst</a:t>
            </a:r>
            <a:r>
              <a:rPr lang="en-GB" noProof="0" dirty="0"/>
              <a:t>
</a:t>
            </a:r>
          </a:p>
        </p:txBody>
      </p:sp>
      <p:sp>
        <p:nvSpPr>
          <p:cNvPr id="21" name="Rechthoek 6">
            <a:extLst>
              <a:ext uri="{FF2B5EF4-FFF2-40B4-BE49-F238E27FC236}">
                <a16:creationId xmlns:a16="http://schemas.microsoft.com/office/drawing/2014/main" id="{82928A70-FEFE-4163-ABDB-A78909E0EF28}"/>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3828172001"/>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F677FC-E07D-426E-AEE9-09BB9B1B7947}"/>
              </a:ext>
            </a:extLst>
          </p:cNvPr>
          <p:cNvGraphicFramePr>
            <a:graphicFrameLocks noChangeAspect="1"/>
          </p:cNvGraphicFramePr>
          <p:nvPr userDrawn="1">
            <p:custDataLst>
              <p:tags r:id="rId1"/>
            </p:custDataLst>
            <p:extLst>
              <p:ext uri="{D42A27DB-BD31-4B8C-83A1-F6EECF244321}">
                <p14:modId xmlns:p14="http://schemas.microsoft.com/office/powerpoint/2010/main" val="203775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34F677FC-E07D-426E-AEE9-09BB9B1B79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F8E8013-F649-4BBA-B7DC-6DE1E7273FCD}"/>
              </a:ext>
            </a:extLst>
          </p:cNvPr>
          <p:cNvSpPr/>
          <p:nvPr userDrawn="1"/>
        </p:nvSpPr>
        <p:spPr>
          <a:xfrm>
            <a:off x="1055688" y="6256212"/>
            <a:ext cx="9871868" cy="601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9" name="Freeform 13">
            <a:extLst>
              <a:ext uri="{FF2B5EF4-FFF2-40B4-BE49-F238E27FC236}">
                <a16:creationId xmlns:a16="http://schemas.microsoft.com/office/drawing/2014/main" id="{9AFF051C-D5DF-42DA-92A1-23F95FD19F1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11136313" cy="5022726"/>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dirty="0"/>
              <a:t>Klik op het pictogram om een afbeelding in te voegen
</a:t>
            </a:r>
          </a:p>
        </p:txBody>
      </p:sp>
      <p:sp>
        <p:nvSpPr>
          <p:cNvPr id="5" name="Text Placeholder 4">
            <a:extLst>
              <a:ext uri="{FF2B5EF4-FFF2-40B4-BE49-F238E27FC236}">
                <a16:creationId xmlns:a16="http://schemas.microsoft.com/office/drawing/2014/main" id="{3595E803-D9D6-4C73-BAED-8D75C8F0931A}"/>
              </a:ext>
            </a:extLst>
          </p:cNvPr>
          <p:cNvSpPr>
            <a:spLocks noGrp="1"/>
          </p:cNvSpPr>
          <p:nvPr userDrawn="1">
            <p:ph type="body" sz="quarter" idx="11" hasCustomPrompt="1"/>
          </p:nvPr>
        </p:nvSpPr>
        <p:spPr>
          <a:xfrm>
            <a:off x="1264444" y="6372956"/>
            <a:ext cx="8539957" cy="368300"/>
          </a:xfrm>
          <a:prstGeom prst="rect">
            <a:avLst/>
          </a:prstGeom>
        </p:spPr>
        <p:txBody>
          <a:bodyPr anchor="ctr" anchorCtr="0"/>
          <a:lstStyle>
            <a:lvl1pPr marL="0" indent="0" rtl="0">
              <a:buNone/>
              <a:defRPr lang="nl-NL" sz="900" b="0" kern="1200" noProof="0" dirty="0" smtClean="0">
                <a:solidFill>
                  <a:schemeClr val="tx1"/>
                </a:solidFill>
                <a:latin typeface="+mn-lt"/>
                <a:ea typeface="+mn-ea"/>
                <a:cs typeface="+mn-cs"/>
              </a:defRPr>
            </a:lvl1pPr>
            <a:lvl2pPr marL="342900" indent="0">
              <a:buNone/>
              <a:defRPr/>
            </a:lvl2pPr>
          </a:lstStyle>
          <a:p>
            <a:pPr lvl="0"/>
            <a:r>
              <a:rPr lang="nl-NL" noProof="0" dirty="0"/>
              <a:t>Vul hier een bijschrift in</a:t>
            </a:r>
          </a:p>
        </p:txBody>
      </p:sp>
      <p:sp>
        <p:nvSpPr>
          <p:cNvPr id="14" name="Rechthoek 6">
            <a:extLst>
              <a:ext uri="{FF2B5EF4-FFF2-40B4-BE49-F238E27FC236}">
                <a16:creationId xmlns:a16="http://schemas.microsoft.com/office/drawing/2014/main" id="{33645031-9916-4D91-89D3-08FF6AB4462D}"/>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260897044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DCCCC44-E061-41A1-984A-C2CADA70991A}"/>
              </a:ext>
            </a:extLst>
          </p:cNvPr>
          <p:cNvGraphicFramePr>
            <a:graphicFrameLocks noChangeAspect="1"/>
          </p:cNvGraphicFramePr>
          <p:nvPr userDrawn="1">
            <p:custDataLst>
              <p:tags r:id="rId1"/>
            </p:custDataLst>
            <p:extLst>
              <p:ext uri="{D42A27DB-BD31-4B8C-83A1-F6EECF244321}">
                <p14:modId xmlns:p14="http://schemas.microsoft.com/office/powerpoint/2010/main" val="4291572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DCCCC44-E061-41A1-984A-C2CADA7099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ABF7B0A2-A7F9-494E-B31A-F60B8DD5B1E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Tijdelijke aanduiding voor afbeelding 9">
            <a:extLst>
              <a:ext uri="{FF2B5EF4-FFF2-40B4-BE49-F238E27FC236}">
                <a16:creationId xmlns:a16="http://schemas.microsoft.com/office/drawing/2014/main" id="{B35ADB30-8D3F-46F7-ACAE-3E6E4B7DCDD1}"/>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256199 h 6858000"/>
              <a:gd name="connsiteX3" fmla="*/ 10909956 w 12192000"/>
              <a:gd name="connsiteY3" fmla="*/ 6253810 h 6858000"/>
              <a:gd name="connsiteX4" fmla="*/ 10525907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256199"/>
                </a:lnTo>
                <a:lnTo>
                  <a:pt x="10909956" y="6253810"/>
                </a:lnTo>
                <a:lnTo>
                  <a:pt x="10525907" y="6858000"/>
                </a:lnTo>
                <a:lnTo>
                  <a:pt x="0" y="6858000"/>
                </a:lnTo>
                <a:close/>
              </a:path>
            </a:pathLst>
          </a:custGeom>
          <a:pattFill prst="ltUpDiag">
            <a:fgClr>
              <a:schemeClr val="accent5"/>
            </a:fgClr>
            <a:bgClr>
              <a:schemeClr val="bg1"/>
            </a:bgClr>
          </a:pattFill>
        </p:spPr>
        <p:txBody>
          <a:bodyPr wrap="square">
            <a:noAutofit/>
          </a:bodyPr>
          <a:lstStyle>
            <a:lvl1pPr marL="171450" indent="-171450" algn="ctr" defTabSz="685800" rtl="0" eaLnBrk="1" latinLnBrk="0" hangingPunct="1">
              <a:lnSpc>
                <a:spcPct val="100000"/>
              </a:lnSpc>
              <a:spcBef>
                <a:spcPts val="0"/>
              </a:spcBef>
              <a:buFont typeface="Arial" panose="020B0604020202020204" pitchFamily="34" charset="0"/>
              <a:buNone/>
              <a:defRPr lang="nl-NL" sz="1350" b="0" kern="1200" dirty="0" smtClean="0">
                <a:solidFill>
                  <a:schemeClr val="tx1"/>
                </a:solidFill>
                <a:latin typeface="+mn-lt"/>
                <a:ea typeface="+mn-ea"/>
                <a:cs typeface="+mn-cs"/>
              </a:defRPr>
            </a:lvl1pPr>
          </a:lstStyle>
          <a:p>
            <a:pPr marL="171450" lvl="0" indent="-171450" algn="ctr" defTabSz="685800" rtl="0" eaLnBrk="1" latinLnBrk="0" hangingPunct="1">
              <a:lnSpc>
                <a:spcPct val="100000"/>
              </a:lnSpc>
              <a:spcBef>
                <a:spcPts val="0"/>
              </a:spcBef>
              <a:buFont typeface="Arial" panose="020B0604020202020204" pitchFamily="34" charset="0"/>
              <a:buNone/>
            </a:pPr>
            <a:r>
              <a:rPr lang="nl-NL" noProof="0"/>
              <a:t>Klik op het pictogram om een afbeelding in te voegen 
</a:t>
            </a:r>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rtl="0">
              <a:defRPr sz="2800" b="1">
                <a:solidFill>
                  <a:schemeClr val="accent1"/>
                </a:solidFill>
              </a:defRPr>
            </a:lvl1pPr>
          </a:lstStyle>
          <a:p>
            <a:r>
              <a:rPr lang="nl-NL" noProof="0"/>
              <a:t>Titel
</a:t>
            </a:r>
          </a:p>
        </p:txBody>
      </p:sp>
    </p:spTree>
    <p:extLst>
      <p:ext uri="{BB962C8B-B14F-4D97-AF65-F5344CB8AC3E}">
        <p14:creationId xmlns:p14="http://schemas.microsoft.com/office/powerpoint/2010/main" val="3036247042"/>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D42D8C-433E-40E8-8CF5-53D281F264D1}"/>
              </a:ext>
            </a:extLst>
          </p:cNvPr>
          <p:cNvGraphicFramePr>
            <a:graphicFrameLocks noChangeAspect="1"/>
          </p:cNvGraphicFramePr>
          <p:nvPr userDrawn="1">
            <p:custDataLst>
              <p:tags r:id="rId1"/>
            </p:custDataLst>
            <p:extLst>
              <p:ext uri="{D42A27DB-BD31-4B8C-83A1-F6EECF244321}">
                <p14:modId xmlns:p14="http://schemas.microsoft.com/office/powerpoint/2010/main" val="341066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6D42D8C-433E-40E8-8CF5-53D281F264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5" name="Freeform 13">
            <a:extLst>
              <a:ext uri="{FF2B5EF4-FFF2-40B4-BE49-F238E27FC236}">
                <a16:creationId xmlns:a16="http://schemas.microsoft.com/office/drawing/2014/main" id="{3E9546D4-32C9-49C3-BED5-28D320FFD9B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77628" cy="601788"/>
          </a:xfrm>
          <a:prstGeom prst="rect">
            <a:avLst/>
          </a:prstGeom>
        </p:spPr>
        <p:txBody>
          <a:bodyPr vert="horz" lIns="0"/>
          <a:lstStyle>
            <a:lvl1pPr rtl="0">
              <a:defRPr sz="2800" b="1">
                <a:solidFill>
                  <a:schemeClr val="accent1"/>
                </a:solidFill>
              </a:defRPr>
            </a:lvl1pPr>
          </a:lstStyle>
          <a:p>
            <a:r>
              <a:rPr lang="nl-NL" noProof="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30788"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5951538" y="0"/>
            <a:ext cx="6240462" cy="6256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een afbeelding in te voegen
</a:t>
            </a:r>
          </a:p>
        </p:txBody>
      </p:sp>
    </p:spTree>
    <p:extLst>
      <p:ext uri="{BB962C8B-B14F-4D97-AF65-F5344CB8AC3E}">
        <p14:creationId xmlns:p14="http://schemas.microsoft.com/office/powerpoint/2010/main" val="89346634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photo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D740A68-F92A-46DC-B1A3-797A53D8FE0B}"/>
              </a:ext>
            </a:extLst>
          </p:cNvPr>
          <p:cNvGraphicFramePr>
            <a:graphicFrameLocks noChangeAspect="1"/>
          </p:cNvGraphicFramePr>
          <p:nvPr userDrawn="1">
            <p:custDataLst>
              <p:tags r:id="rId1"/>
            </p:custDataLst>
            <p:extLst>
              <p:ext uri="{D42A27DB-BD31-4B8C-83A1-F6EECF244321}">
                <p14:modId xmlns:p14="http://schemas.microsoft.com/office/powerpoint/2010/main" val="118956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D740A68-F92A-46DC-B1A3-797A53D8FE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0" name="Freeform 13">
            <a:extLst>
              <a:ext uri="{FF2B5EF4-FFF2-40B4-BE49-F238E27FC236}">
                <a16:creationId xmlns:a16="http://schemas.microsoft.com/office/drawing/2014/main" id="{DF91A949-CD6E-48A1-BAEA-01FC493920E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16386"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40312"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9144000" y="3429000"/>
            <a:ext cx="3048000"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5" name="Tijdelijke aanduiding voor afbeelding 15">
            <a:extLst>
              <a:ext uri="{FF2B5EF4-FFF2-40B4-BE49-F238E27FC236}">
                <a16:creationId xmlns:a16="http://schemas.microsoft.com/office/drawing/2014/main" id="{6FECD62A-9168-46F4-A58B-55FFB7C15104}"/>
              </a:ext>
            </a:extLst>
          </p:cNvPr>
          <p:cNvSpPr>
            <a:spLocks noGrp="1"/>
          </p:cNvSpPr>
          <p:nvPr>
            <p:ph type="pic" sz="quarter" idx="15" hasCustomPrompt="1"/>
          </p:nvPr>
        </p:nvSpPr>
        <p:spPr>
          <a:xfrm>
            <a:off x="5951538" y="3429000"/>
            <a:ext cx="3192462"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7" name="Tijdelijke aanduiding voor afbeelding 15">
            <a:extLst>
              <a:ext uri="{FF2B5EF4-FFF2-40B4-BE49-F238E27FC236}">
                <a16:creationId xmlns:a16="http://schemas.microsoft.com/office/drawing/2014/main" id="{71E06B05-8025-4E8D-852B-CD13D3ACD214}"/>
              </a:ext>
            </a:extLst>
          </p:cNvPr>
          <p:cNvSpPr>
            <a:spLocks noGrp="1"/>
          </p:cNvSpPr>
          <p:nvPr>
            <p:ph type="pic" sz="quarter" idx="16" hasCustomPrompt="1"/>
          </p:nvPr>
        </p:nvSpPr>
        <p:spPr>
          <a:xfrm>
            <a:off x="5951539" y="0"/>
            <a:ext cx="6240460" cy="3428996"/>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a:t>
            </a:r>
            <a:r>
              <a:rPr lang="en-GB" noProof="0" dirty="0"/>
              <a:t>
</a:t>
            </a:r>
          </a:p>
        </p:txBody>
      </p:sp>
    </p:spTree>
    <p:extLst>
      <p:ext uri="{BB962C8B-B14F-4D97-AF65-F5344CB8AC3E}">
        <p14:creationId xmlns:p14="http://schemas.microsoft.com/office/powerpoint/2010/main" val="39879989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5760" userDrawn="1">
          <p15:clr>
            <a:srgbClr val="FBAE40"/>
          </p15:clr>
        </p15:guide>
        <p15:guide id="4" orient="horz" pos="3929" userDrawn="1">
          <p15:clr>
            <a:srgbClr val="FBAE40"/>
          </p15:clr>
        </p15:guide>
        <p15:guide id="5" pos="3840" userDrawn="1">
          <p15:clr>
            <a:srgbClr val="FBAE40"/>
          </p15:clr>
        </p15:guide>
        <p15:guide id="6"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split - gree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3565DE-939A-49AB-AA1A-A5B02FB3B7C5}"/>
              </a:ext>
            </a:extLst>
          </p:cNvPr>
          <p:cNvGraphicFramePr>
            <a:graphicFrameLocks noChangeAspect="1"/>
          </p:cNvGraphicFramePr>
          <p:nvPr userDrawn="1">
            <p:custDataLst>
              <p:tags r:id="rId1"/>
            </p:custDataLst>
            <p:extLst>
              <p:ext uri="{D42A27DB-BD31-4B8C-83A1-F6EECF244321}">
                <p14:modId xmlns:p14="http://schemas.microsoft.com/office/powerpoint/2010/main" val="392718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F3565DE-939A-49AB-AA1A-A5B02FB3B7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C26A165B-CD53-47C3-8E9B-68311AFA992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r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1999"/>
            <a:ext cx="5077628"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6096000" y="1825200"/>
            <a:ext cx="4430184"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1999"/>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
</a:t>
            </a:r>
          </a:p>
        </p:txBody>
      </p:sp>
      <p:sp>
        <p:nvSpPr>
          <p:cNvPr id="12" name="Vrije vorm: vorm 11">
            <a:extLst>
              <a:ext uri="{FF2B5EF4-FFF2-40B4-BE49-F238E27FC236}">
                <a16:creationId xmlns:a16="http://schemas.microsoft.com/office/drawing/2014/main" id="{B2864AB1-9C58-4293-93C7-C2B1FA839A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7314850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enari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84CC593-FA95-46AF-A71D-BC9B0B6DA2D8}"/>
              </a:ext>
            </a:extLst>
          </p:cNvPr>
          <p:cNvGraphicFramePr>
            <a:graphicFrameLocks noChangeAspect="1"/>
          </p:cNvGraphicFramePr>
          <p:nvPr userDrawn="1">
            <p:custDataLst>
              <p:tags r:id="rId1"/>
            </p:custDataLst>
            <p:extLst>
              <p:ext uri="{D42A27DB-BD31-4B8C-83A1-F6EECF244321}">
                <p14:modId xmlns:p14="http://schemas.microsoft.com/office/powerpoint/2010/main" val="3423649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84CC593-FA95-46AF-A71D-BC9B0B6DA2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5" name="Freeform 13">
            <a:extLst>
              <a:ext uri="{FF2B5EF4-FFF2-40B4-BE49-F238E27FC236}">
                <a16:creationId xmlns:a16="http://schemas.microsoft.com/office/drawing/2014/main" id="{5A85FA0D-F797-4B60-B9A3-DD3DB3ED2BAC}"/>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5025912"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2000"/>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1" name="Tijdelijke aanduiding voor afbeelding 12">
            <a:extLst>
              <a:ext uri="{FF2B5EF4-FFF2-40B4-BE49-F238E27FC236}">
                <a16:creationId xmlns:a16="http://schemas.microsoft.com/office/drawing/2014/main" id="{0386E4FE-26BD-4E84-BC4E-72E5927F07B0}"/>
              </a:ext>
            </a:extLst>
          </p:cNvPr>
          <p:cNvSpPr>
            <a:spLocks noGrp="1"/>
          </p:cNvSpPr>
          <p:nvPr>
            <p:ph type="pic" sz="quarter" idx="14" hasCustomPrompt="1"/>
          </p:nvPr>
        </p:nvSpPr>
        <p:spPr>
          <a:xfrm>
            <a:off x="6211712"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2" name="Tijdelijke aanduiding voor afbeelding 12">
            <a:extLst>
              <a:ext uri="{FF2B5EF4-FFF2-40B4-BE49-F238E27FC236}">
                <a16:creationId xmlns:a16="http://schemas.microsoft.com/office/drawing/2014/main" id="{745C78AD-D7E5-4344-A34A-5E951E43412E}"/>
              </a:ext>
            </a:extLst>
          </p:cNvPr>
          <p:cNvSpPr>
            <a:spLocks noGrp="1"/>
          </p:cNvSpPr>
          <p:nvPr>
            <p:ph type="pic" sz="quarter" idx="15" hasCustomPrompt="1"/>
          </p:nvPr>
        </p:nvSpPr>
        <p:spPr>
          <a:xfrm>
            <a:off x="771152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3" name="Tijdelijke aanduiding voor afbeelding 12">
            <a:extLst>
              <a:ext uri="{FF2B5EF4-FFF2-40B4-BE49-F238E27FC236}">
                <a16:creationId xmlns:a16="http://schemas.microsoft.com/office/drawing/2014/main" id="{923B5C63-FD90-40F5-9E01-C1D303D1EFEC}"/>
              </a:ext>
            </a:extLst>
          </p:cNvPr>
          <p:cNvSpPr>
            <a:spLocks noGrp="1"/>
          </p:cNvSpPr>
          <p:nvPr>
            <p:ph type="pic" sz="quarter" idx="16" hasCustomPrompt="1"/>
          </p:nvPr>
        </p:nvSpPr>
        <p:spPr>
          <a:xfrm>
            <a:off x="921133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4" name="Tijdelijke aanduiding voor afbeelding 12">
            <a:extLst>
              <a:ext uri="{FF2B5EF4-FFF2-40B4-BE49-F238E27FC236}">
                <a16:creationId xmlns:a16="http://schemas.microsoft.com/office/drawing/2014/main" id="{0676AE98-560E-4CE0-875E-70EE80498F7E}"/>
              </a:ext>
            </a:extLst>
          </p:cNvPr>
          <p:cNvSpPr>
            <a:spLocks noGrp="1"/>
          </p:cNvSpPr>
          <p:nvPr>
            <p:ph type="pic" sz="quarter" idx="17" hasCustomPrompt="1"/>
          </p:nvPr>
        </p:nvSpPr>
        <p:spPr>
          <a:xfrm>
            <a:off x="6888440"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6" name="Tijdelijke aanduiding voor afbeelding 12">
            <a:extLst>
              <a:ext uri="{FF2B5EF4-FFF2-40B4-BE49-F238E27FC236}">
                <a16:creationId xmlns:a16="http://schemas.microsoft.com/office/drawing/2014/main" id="{96E151C5-C073-46DB-9771-F71A1D9EB007}"/>
              </a:ext>
            </a:extLst>
          </p:cNvPr>
          <p:cNvSpPr>
            <a:spLocks noGrp="1"/>
          </p:cNvSpPr>
          <p:nvPr>
            <p:ph type="pic" sz="quarter" idx="18" hasCustomPrompt="1"/>
          </p:nvPr>
        </p:nvSpPr>
        <p:spPr>
          <a:xfrm>
            <a:off x="8388247"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7" name="Tijdelijke aanduiding voor tekst 21">
            <a:extLst>
              <a:ext uri="{FF2B5EF4-FFF2-40B4-BE49-F238E27FC236}">
                <a16:creationId xmlns:a16="http://schemas.microsoft.com/office/drawing/2014/main" id="{82B22842-D38D-47E3-BE3E-B55AF299DFB5}"/>
              </a:ext>
            </a:extLst>
          </p:cNvPr>
          <p:cNvSpPr>
            <a:spLocks noGrp="1"/>
          </p:cNvSpPr>
          <p:nvPr>
            <p:ph type="body" sz="quarter" idx="19" hasCustomPrompt="1"/>
          </p:nvPr>
        </p:nvSpPr>
        <p:spPr>
          <a:xfrm>
            <a:off x="6211712"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8" name="Tijdelijke aanduiding voor tekst 21">
            <a:extLst>
              <a:ext uri="{FF2B5EF4-FFF2-40B4-BE49-F238E27FC236}">
                <a16:creationId xmlns:a16="http://schemas.microsoft.com/office/drawing/2014/main" id="{D3AC0486-2D19-462C-90B0-E5126952A61C}"/>
              </a:ext>
            </a:extLst>
          </p:cNvPr>
          <p:cNvSpPr>
            <a:spLocks noGrp="1"/>
          </p:cNvSpPr>
          <p:nvPr>
            <p:ph type="body" sz="quarter" idx="20" hasCustomPrompt="1"/>
          </p:nvPr>
        </p:nvSpPr>
        <p:spPr>
          <a:xfrm>
            <a:off x="7711521"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9" name="Tijdelijke aanduiding voor tekst 21">
            <a:extLst>
              <a:ext uri="{FF2B5EF4-FFF2-40B4-BE49-F238E27FC236}">
                <a16:creationId xmlns:a16="http://schemas.microsoft.com/office/drawing/2014/main" id="{D73A32CE-9E95-46BB-88C1-BE2ED62CBBE3}"/>
              </a:ext>
            </a:extLst>
          </p:cNvPr>
          <p:cNvSpPr>
            <a:spLocks noGrp="1"/>
          </p:cNvSpPr>
          <p:nvPr>
            <p:ph type="body" sz="quarter" idx="21" hasCustomPrompt="1"/>
          </p:nvPr>
        </p:nvSpPr>
        <p:spPr>
          <a:xfrm>
            <a:off x="9211331" y="34659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0" name="Tijdelijke aanduiding voor tekst 21">
            <a:extLst>
              <a:ext uri="{FF2B5EF4-FFF2-40B4-BE49-F238E27FC236}">
                <a16:creationId xmlns:a16="http://schemas.microsoft.com/office/drawing/2014/main" id="{7F4F5C41-7FE5-4A6D-8C37-55760DBFA3AA}"/>
              </a:ext>
            </a:extLst>
          </p:cNvPr>
          <p:cNvSpPr>
            <a:spLocks noGrp="1"/>
          </p:cNvSpPr>
          <p:nvPr>
            <p:ph type="body" sz="quarter" idx="22" hasCustomPrompt="1"/>
          </p:nvPr>
        </p:nvSpPr>
        <p:spPr>
          <a:xfrm>
            <a:off x="6888440"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1" name="Tijdelijke aanduiding voor tekst 21">
            <a:extLst>
              <a:ext uri="{FF2B5EF4-FFF2-40B4-BE49-F238E27FC236}">
                <a16:creationId xmlns:a16="http://schemas.microsoft.com/office/drawing/2014/main" id="{49B4C73A-2A39-495E-8BBA-2C994D7A5024}"/>
              </a:ext>
            </a:extLst>
          </p:cNvPr>
          <p:cNvSpPr>
            <a:spLocks noGrp="1"/>
          </p:cNvSpPr>
          <p:nvPr>
            <p:ph type="body" sz="quarter" idx="23" hasCustomPrompt="1"/>
          </p:nvPr>
        </p:nvSpPr>
        <p:spPr>
          <a:xfrm>
            <a:off x="8388247"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3" name="Vrije vorm: vorm 22">
            <a:extLst>
              <a:ext uri="{FF2B5EF4-FFF2-40B4-BE49-F238E27FC236}">
                <a16:creationId xmlns:a16="http://schemas.microsoft.com/office/drawing/2014/main" id="{576D7B78-B516-43FE-B356-43F202CC16EC}"/>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982630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plit - green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8989A-2CCD-428B-B391-3F55ADADEB4A}"/>
              </a:ext>
            </a:extLst>
          </p:cNvPr>
          <p:cNvGraphicFramePr>
            <a:graphicFrameLocks noChangeAspect="1"/>
          </p:cNvGraphicFramePr>
          <p:nvPr userDrawn="1">
            <p:custDataLst>
              <p:tags r:id="rId1"/>
            </p:custDataLst>
            <p:extLst>
              <p:ext uri="{D42A27DB-BD31-4B8C-83A1-F6EECF244321}">
                <p14:modId xmlns:p14="http://schemas.microsoft.com/office/powerpoint/2010/main" val="1000617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8989A-2CCD-428B-B391-3F55ADADEB4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D125CF1D-9849-4510-9A3A-B85F412730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4716463" cy="601788"/>
          </a:xfrm>
          <a:prstGeom prst="rect">
            <a:avLst/>
          </a:prstGeom>
        </p:spPr>
        <p:txBody>
          <a:bodyPr vert="horz" lIns="0"/>
          <a:lstStyle>
            <a:lvl1pPr rtl="0">
              <a:defRPr sz="2800" b="1">
                <a:solidFill>
                  <a:schemeClr val="accent1"/>
                </a:solidFill>
              </a:defRPr>
            </a:lvl1pPr>
          </a:lstStyle>
          <a:p>
            <a:r>
              <a:rPr lang="nl-NL" noProof="0" dirty="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6096001" y="1241999"/>
            <a:ext cx="4430184"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Vrije vorm: vorm 12">
            <a:extLst>
              <a:ext uri="{FF2B5EF4-FFF2-40B4-BE49-F238E27FC236}">
                <a16:creationId xmlns:a16="http://schemas.microsoft.com/office/drawing/2014/main" id="{8363B73B-DD18-4970-8A93-11B7E2A0A2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783014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1C87287-C2E8-4C34-89BE-3D5BB17E26FF}"/>
              </a:ext>
            </a:extLst>
          </p:cNvPr>
          <p:cNvGraphicFramePr>
            <a:graphicFrameLocks noChangeAspect="1"/>
          </p:cNvGraphicFramePr>
          <p:nvPr userDrawn="1">
            <p:custDataLst>
              <p:tags r:id="rId1"/>
            </p:custDataLst>
            <p:extLst>
              <p:ext uri="{D42A27DB-BD31-4B8C-83A1-F6EECF244321}">
                <p14:modId xmlns:p14="http://schemas.microsoft.com/office/powerpoint/2010/main" val="4170497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1C87287-C2E8-4C34-89BE-3D5BB17E26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D2E19B5-82EC-41EB-8E7B-06C8498DCE58}"/>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71025"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9" y="1241999"/>
            <a:ext cx="4716461"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2"/>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1538" y="1241999"/>
            <a:ext cx="4574646"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46689969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2637885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B157B27-A8D6-4A30-BE71-FFC42122CE5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tIns="46800"/>
          <a:lstStyle>
            <a:lvl1pPr rtl="0">
              <a:defRPr sz="2800" b="1">
                <a:solidFill>
                  <a:schemeClr val="accent1"/>
                </a:solidFill>
              </a:defRPr>
            </a:lvl1pPr>
          </a:lstStyle>
          <a:p>
            <a:r>
              <a:rPr lang="nl-NL" noProof="0" dirty="0"/>
              <a:t>Titel</a:t>
            </a:r>
          </a:p>
        </p:txBody>
      </p:sp>
    </p:spTree>
    <p:extLst>
      <p:ext uri="{BB962C8B-B14F-4D97-AF65-F5344CB8AC3E}">
        <p14:creationId xmlns:p14="http://schemas.microsoft.com/office/powerpoint/2010/main" val="276840965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0" userDrawn="1">
          <p15:clr>
            <a:srgbClr val="FBAE40"/>
          </p15:clr>
        </p15:guide>
        <p15:guide id="4" orient="horz" pos="3929" userDrawn="1">
          <p15:clr>
            <a:srgbClr val="FBAE40"/>
          </p15:clr>
        </p15:guide>
        <p15:guide id="5" orient="horz" pos="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chart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B5B11-BE93-4024-99B6-ED4E079DA9AC}"/>
              </a:ext>
            </a:extLst>
          </p:cNvPr>
          <p:cNvGraphicFramePr>
            <a:graphicFrameLocks noChangeAspect="1"/>
          </p:cNvGraphicFramePr>
          <p:nvPr userDrawn="1">
            <p:custDataLst>
              <p:tags r:id="rId1"/>
            </p:custDataLst>
            <p:extLst>
              <p:ext uri="{D42A27DB-BD31-4B8C-83A1-F6EECF244321}">
                <p14:modId xmlns:p14="http://schemas.microsoft.com/office/powerpoint/2010/main" val="1567877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87B5B11-BE93-4024-99B6-ED4E079DA9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6A1728F5-D029-4E6E-BF0D-34E81B7007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69437"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5951538" y="1241999"/>
            <a:ext cx="4574647"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471646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41942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 backgrou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BF51586-3AEC-4582-927B-99AA6C790B57}"/>
              </a:ext>
            </a:extLst>
          </p:cNvPr>
          <p:cNvGraphicFramePr>
            <a:graphicFrameLocks noChangeAspect="1"/>
          </p:cNvGraphicFramePr>
          <p:nvPr userDrawn="1">
            <p:custDataLst>
              <p:tags r:id="rId1"/>
            </p:custDataLst>
            <p:extLst>
              <p:ext uri="{D42A27DB-BD31-4B8C-83A1-F6EECF244321}">
                <p14:modId xmlns:p14="http://schemas.microsoft.com/office/powerpoint/2010/main" val="739415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BF51586-3AEC-4582-927B-99AA6C790B5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8D34D08C-7F33-4B8E-9BC7-CD57271031C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level</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408242877"/>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E37AA34-C0DC-4C69-A1E9-F9BA0E518547}"/>
              </a:ext>
            </a:extLst>
          </p:cNvPr>
          <p:cNvGraphicFramePr>
            <a:graphicFrameLocks noChangeAspect="1"/>
          </p:cNvGraphicFramePr>
          <p:nvPr userDrawn="1">
            <p:custDataLst>
              <p:tags r:id="rId1"/>
            </p:custDataLst>
            <p:extLst>
              <p:ext uri="{D42A27DB-BD31-4B8C-83A1-F6EECF244321}">
                <p14:modId xmlns:p14="http://schemas.microsoft.com/office/powerpoint/2010/main" val="2394968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E37AA34-C0DC-4C69-A1E9-F9BA0E5185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8" y="771412"/>
            <a:ext cx="12184856" cy="6095998"/>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 name="connsiteX0" fmla="*/ 0 w 12201525"/>
              <a:gd name="connsiteY0" fmla="*/ 0 h 5381237"/>
              <a:gd name="connsiteX1" fmla="*/ 12201525 w 12201525"/>
              <a:gd name="connsiteY1" fmla="*/ 5372319 h 5381237"/>
              <a:gd name="connsiteX2" fmla="*/ 0 w 12201525"/>
              <a:gd name="connsiteY2" fmla="*/ 5381237 h 5381237"/>
              <a:gd name="connsiteX3" fmla="*/ 0 w 12201525"/>
              <a:gd name="connsiteY3" fmla="*/ 0 h 5381237"/>
              <a:gd name="connsiteX0" fmla="*/ 0 w 12201525"/>
              <a:gd name="connsiteY0" fmla="*/ 0 h 5381237"/>
              <a:gd name="connsiteX1" fmla="*/ 11393177 w 12201525"/>
              <a:gd name="connsiteY1" fmla="*/ 5019039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381237"/>
              <a:gd name="connsiteX1" fmla="*/ 11378870 w 12201525"/>
              <a:gd name="connsiteY1" fmla="*/ 5036287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519217"/>
              <a:gd name="connsiteX1" fmla="*/ 11378870 w 12201525"/>
              <a:gd name="connsiteY1" fmla="*/ 5174267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07484 w 12201525"/>
              <a:gd name="connsiteY1" fmla="*/ 5174268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378870 w 12201525"/>
              <a:gd name="connsiteY1" fmla="*/ 5208764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83788 w 12201525"/>
              <a:gd name="connsiteY1" fmla="*/ 5200141 h 5519217"/>
              <a:gd name="connsiteX2" fmla="*/ 12201525 w 12201525"/>
              <a:gd name="connsiteY2" fmla="*/ 5510299 h 5519217"/>
              <a:gd name="connsiteX3" fmla="*/ 0 w 12201525"/>
              <a:gd name="connsiteY3" fmla="*/ 5519217 h 5519217"/>
              <a:gd name="connsiteX4" fmla="*/ 0 w 12201525"/>
              <a:gd name="connsiteY4" fmla="*/ 0 h 551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5519217">
                <a:moveTo>
                  <a:pt x="0" y="0"/>
                </a:moveTo>
                <a:lnTo>
                  <a:pt x="11483788" y="5200141"/>
                </a:lnTo>
                <a:lnTo>
                  <a:pt x="12201525" y="5510299"/>
                </a:lnTo>
                <a:lnTo>
                  <a:pt x="0" y="551921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1" y="-9525"/>
            <a:ext cx="12201526"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 name="connsiteX0" fmla="*/ 15875 w 12201525"/>
              <a:gd name="connsiteY0" fmla="*/ 701675 h 6862763"/>
              <a:gd name="connsiteX1" fmla="*/ 12196762 w 12201525"/>
              <a:gd name="connsiteY1" fmla="*/ 6862763 h 6862763"/>
              <a:gd name="connsiteX2" fmla="*/ 12201525 w 12201525"/>
              <a:gd name="connsiteY2" fmla="*/ 0 h 6862763"/>
              <a:gd name="connsiteX3" fmla="*/ 0 w 12201525"/>
              <a:gd name="connsiteY3" fmla="*/ 0 h 6862763"/>
              <a:gd name="connsiteX4" fmla="*/ 15875 w 12201525"/>
              <a:gd name="connsiteY4" fmla="*/ 701675 h 6862763"/>
              <a:gd name="connsiteX0" fmla="*/ 28575 w 12201525"/>
              <a:gd name="connsiteY0" fmla="*/ 625475 h 6862763"/>
              <a:gd name="connsiteX1" fmla="*/ 12196762 w 12201525"/>
              <a:gd name="connsiteY1" fmla="*/ 6862763 h 6862763"/>
              <a:gd name="connsiteX2" fmla="*/ 12201525 w 12201525"/>
              <a:gd name="connsiteY2" fmla="*/ 0 h 6862763"/>
              <a:gd name="connsiteX3" fmla="*/ 0 w 12201525"/>
              <a:gd name="connsiteY3" fmla="*/ 0 h 6862763"/>
              <a:gd name="connsiteX4" fmla="*/ 28575 w 12201525"/>
              <a:gd name="connsiteY4" fmla="*/ 6254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6862763">
                <a:moveTo>
                  <a:pt x="28575" y="625475"/>
                </a:moveTo>
                <a:cubicBezTo>
                  <a:pt x="4097337" y="2395538"/>
                  <a:pt x="8128000" y="5092700"/>
                  <a:pt x="12196762" y="6862763"/>
                </a:cubicBezTo>
                <a:cubicBezTo>
                  <a:pt x="12198350" y="4575175"/>
                  <a:pt x="12199937" y="2287588"/>
                  <a:pt x="12201525" y="0"/>
                </a:cubicBezTo>
                <a:lnTo>
                  <a:pt x="0" y="0"/>
                </a:lnTo>
                <a:cubicBezTo>
                  <a:pt x="1058" y="305858"/>
                  <a:pt x="27517" y="319617"/>
                  <a:pt x="28575" y="62547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48711" y="3143393"/>
            <a:ext cx="285416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55965 w 2873217"/>
              <a:gd name="connsiteY2" fmla="*/ 3622532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17865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2628 w 2873217"/>
              <a:gd name="connsiteY2" fmla="*/ 3608244 h 3714150"/>
              <a:gd name="connsiteX3" fmla="*/ 0 w 2873217"/>
              <a:gd name="connsiteY3" fmla="*/ 2357001 h 3714150"/>
              <a:gd name="connsiteX4" fmla="*/ 2872606 w 2873217"/>
              <a:gd name="connsiteY4" fmla="*/ 0 h 3714150"/>
              <a:gd name="connsiteX0" fmla="*/ 2853556 w 2854167"/>
              <a:gd name="connsiteY0" fmla="*/ 0 h 3714150"/>
              <a:gd name="connsiteX1" fmla="*/ 2853556 w 2854167"/>
              <a:gd name="connsiteY1" fmla="*/ 3714150 h 3714150"/>
              <a:gd name="connsiteX2" fmla="*/ 2603578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55953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67" h="3714150">
                <a:moveTo>
                  <a:pt x="2853556" y="0"/>
                </a:moveTo>
                <a:cubicBezTo>
                  <a:pt x="2851439" y="1238050"/>
                  <a:pt x="2855673" y="2476100"/>
                  <a:pt x="2853556" y="3714150"/>
                </a:cubicBezTo>
                <a:lnTo>
                  <a:pt x="2532141" y="3605863"/>
                </a:lnTo>
                <a:lnTo>
                  <a:pt x="0" y="2342713"/>
                </a:lnTo>
                <a:lnTo>
                  <a:pt x="2853556"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a:t>
            </a:r>
            <a:r>
              <a:rPr lang="en-GB" noProof="0" dirty="0"/>
              <a:t>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5" name="Freeform 13">
            <a:extLst>
              <a:ext uri="{FF2B5EF4-FFF2-40B4-BE49-F238E27FC236}">
                <a16:creationId xmlns:a16="http://schemas.microsoft.com/office/drawing/2014/main" id="{6D7AD661-DF20-4884-B330-435E5009E89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6" name="Vrije vorm: vorm 15">
            <a:extLst>
              <a:ext uri="{FF2B5EF4-FFF2-40B4-BE49-F238E27FC236}">
                <a16:creationId xmlns:a16="http://schemas.microsoft.com/office/drawing/2014/main" id="{EB9E018E-E1E6-432B-9338-2A6A1E5CB87A}"/>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8958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dar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4272AB7-E486-4D23-8974-C21C6B95F9C2}"/>
              </a:ext>
            </a:extLst>
          </p:cNvPr>
          <p:cNvGraphicFramePr>
            <a:graphicFrameLocks noChangeAspect="1"/>
          </p:cNvGraphicFramePr>
          <p:nvPr userDrawn="1">
            <p:custDataLst>
              <p:tags r:id="rId1"/>
            </p:custDataLst>
            <p:extLst>
              <p:ext uri="{D42A27DB-BD31-4B8C-83A1-F6EECF244321}">
                <p14:modId xmlns:p14="http://schemas.microsoft.com/office/powerpoint/2010/main" val="175028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B4272AB7-E486-4D23-8974-C21C6B95F9C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Vrije vorm: vorm 15">
            <a:extLst>
              <a:ext uri="{FF2B5EF4-FFF2-40B4-BE49-F238E27FC236}">
                <a16:creationId xmlns:a16="http://schemas.microsoft.com/office/drawing/2014/main" id="{8F3F986C-8ACC-4FF2-A6B6-6C0495CA11A3}"/>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45475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light green">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900801E-7BDA-4FD6-A40F-A24E1D70A809}"/>
              </a:ext>
            </a:extLst>
          </p:cNvPr>
          <p:cNvGraphicFramePr>
            <a:graphicFrameLocks noChangeAspect="1"/>
          </p:cNvGraphicFramePr>
          <p:nvPr userDrawn="1">
            <p:custDataLst>
              <p:tags r:id="rId1"/>
            </p:custDataLst>
            <p:extLst>
              <p:ext uri="{D42A27DB-BD31-4B8C-83A1-F6EECF244321}">
                <p14:modId xmlns:p14="http://schemas.microsoft.com/office/powerpoint/2010/main" val="121576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900801E-7BDA-4FD6-A40F-A24E1D70A8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tx2">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bg1">
                  <a:alpha val="0"/>
                </a:schemeClr>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12991" y="3143393"/>
            <a:ext cx="288988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886" h="3714150">
                <a:moveTo>
                  <a:pt x="2889275" y="0"/>
                </a:moveTo>
                <a:cubicBezTo>
                  <a:pt x="2887158" y="1238050"/>
                  <a:pt x="2891392" y="2476100"/>
                  <a:pt x="2889275" y="3714150"/>
                </a:cubicBezTo>
                <a:lnTo>
                  <a:pt x="2644059" y="3632057"/>
                </a:lnTo>
                <a:lnTo>
                  <a:pt x="0" y="2368907"/>
                </a:lnTo>
                <a:lnTo>
                  <a:pt x="2889275"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3581" cy="1373982"/>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 name="connsiteX0" fmla="*/ 0 w 3220244"/>
              <a:gd name="connsiteY0" fmla="*/ 1371600 h 1373982"/>
              <a:gd name="connsiteX1" fmla="*/ 1676400 w 3220244"/>
              <a:gd name="connsiteY1" fmla="*/ 0 h 1373982"/>
              <a:gd name="connsiteX2" fmla="*/ 3220244 w 3220244"/>
              <a:gd name="connsiteY2" fmla="*/ 768350 h 1373982"/>
              <a:gd name="connsiteX3" fmla="*/ 2866231 w 3220244"/>
              <a:gd name="connsiteY3" fmla="*/ 1373982 h 1373982"/>
              <a:gd name="connsiteX4" fmla="*/ 0 w 3220244"/>
              <a:gd name="connsiteY4" fmla="*/ 1371600 h 1373982"/>
              <a:gd name="connsiteX0" fmla="*/ 0 w 3248819"/>
              <a:gd name="connsiteY0" fmla="*/ 1371600 h 1373982"/>
              <a:gd name="connsiteX1" fmla="*/ 1676400 w 3248819"/>
              <a:gd name="connsiteY1" fmla="*/ 0 h 1373982"/>
              <a:gd name="connsiteX2" fmla="*/ 3248819 w 3248819"/>
              <a:gd name="connsiteY2" fmla="*/ 773112 h 1373982"/>
              <a:gd name="connsiteX3" fmla="*/ 2866231 w 3248819"/>
              <a:gd name="connsiteY3" fmla="*/ 1373982 h 1373982"/>
              <a:gd name="connsiteX4" fmla="*/ 0 w 3248819"/>
              <a:gd name="connsiteY4" fmla="*/ 1371600 h 1373982"/>
              <a:gd name="connsiteX0" fmla="*/ 0 w 3253581"/>
              <a:gd name="connsiteY0" fmla="*/ 1371600 h 1373982"/>
              <a:gd name="connsiteX1" fmla="*/ 1676400 w 3253581"/>
              <a:gd name="connsiteY1" fmla="*/ 0 h 1373982"/>
              <a:gd name="connsiteX2" fmla="*/ 3253581 w 3253581"/>
              <a:gd name="connsiteY2" fmla="*/ 763587 h 1373982"/>
              <a:gd name="connsiteX3" fmla="*/ 2866231 w 3253581"/>
              <a:gd name="connsiteY3" fmla="*/ 1373982 h 1373982"/>
              <a:gd name="connsiteX4" fmla="*/ 0 w 3253581"/>
              <a:gd name="connsiteY4" fmla="*/ 1371600 h 13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581" h="1373982">
                <a:moveTo>
                  <a:pt x="0" y="1371600"/>
                </a:moveTo>
                <a:lnTo>
                  <a:pt x="1676400" y="0"/>
                </a:lnTo>
                <a:lnTo>
                  <a:pt x="3253581" y="763587"/>
                </a:lnTo>
                <a:lnTo>
                  <a:pt x="2866231" y="1373982"/>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Freeform 13">
            <a:extLst>
              <a:ext uri="{FF2B5EF4-FFF2-40B4-BE49-F238E27FC236}">
                <a16:creationId xmlns:a16="http://schemas.microsoft.com/office/drawing/2014/main" id="{AF6C7826-3FE0-476B-9A78-98D41FA73CA7}"/>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2" name="Vrije vorm: vorm 11">
            <a:extLst>
              <a:ext uri="{FF2B5EF4-FFF2-40B4-BE49-F238E27FC236}">
                <a16:creationId xmlns:a16="http://schemas.microsoft.com/office/drawing/2014/main" id="{DC05B256-F3A6-40AB-831B-33713D2F3A4B}"/>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8366923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dark green">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EB98D4-EE4F-4521-B4F2-2A520BFC26BD}"/>
              </a:ext>
            </a:extLst>
          </p:cNvPr>
          <p:cNvGraphicFramePr>
            <a:graphicFrameLocks noChangeAspect="1"/>
          </p:cNvGraphicFramePr>
          <p:nvPr userDrawn="1">
            <p:custDataLst>
              <p:tags r:id="rId1"/>
            </p:custDataLst>
            <p:extLst>
              <p:ext uri="{D42A27DB-BD31-4B8C-83A1-F6EECF244321}">
                <p14:modId xmlns:p14="http://schemas.microsoft.com/office/powerpoint/2010/main" val="276127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4EEB98D4-EE4F-4521-B4F2-2A520BFC26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accent3">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accent3"/>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32835" y="3156093"/>
            <a:ext cx="2863693"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 name="connsiteX0" fmla="*/ 2863081 w 2863692"/>
              <a:gd name="connsiteY0" fmla="*/ 0 h 3714150"/>
              <a:gd name="connsiteX1" fmla="*/ 2863081 w 2863692"/>
              <a:gd name="connsiteY1" fmla="*/ 3714150 h 3714150"/>
              <a:gd name="connsiteX2" fmla="*/ 2617865 w 2863692"/>
              <a:gd name="connsiteY2" fmla="*/ 3632057 h 3714150"/>
              <a:gd name="connsiteX3" fmla="*/ 0 w 2863692"/>
              <a:gd name="connsiteY3" fmla="*/ 2349857 h 3714150"/>
              <a:gd name="connsiteX4" fmla="*/ 2863081 w 2863692"/>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692" h="3714150">
                <a:moveTo>
                  <a:pt x="2863081" y="0"/>
                </a:moveTo>
                <a:cubicBezTo>
                  <a:pt x="2860964" y="1238050"/>
                  <a:pt x="2865198" y="2476100"/>
                  <a:pt x="2863081" y="3714150"/>
                </a:cubicBezTo>
                <a:lnTo>
                  <a:pt x="2617865" y="3632057"/>
                </a:lnTo>
                <a:lnTo>
                  <a:pt x="0" y="2349857"/>
                </a:lnTo>
                <a:lnTo>
                  <a:pt x="2863081"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0405" cy="1371600"/>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0244" h="1371600">
                <a:moveTo>
                  <a:pt x="0" y="1371600"/>
                </a:moveTo>
                <a:lnTo>
                  <a:pt x="1676400" y="0"/>
                </a:lnTo>
                <a:lnTo>
                  <a:pt x="3220244" y="768350"/>
                </a:lnTo>
                <a:lnTo>
                  <a:pt x="2768600" y="1371600"/>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13">
            <a:extLst>
              <a:ext uri="{FF2B5EF4-FFF2-40B4-BE49-F238E27FC236}">
                <a16:creationId xmlns:a16="http://schemas.microsoft.com/office/drawing/2014/main" id="{2E2457F3-F06C-4505-820D-D40E7AC86B5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1" name="Vrije vorm: vorm 10">
            <a:extLst>
              <a:ext uri="{FF2B5EF4-FFF2-40B4-BE49-F238E27FC236}">
                <a16:creationId xmlns:a16="http://schemas.microsoft.com/office/drawing/2014/main" id="{E6DB3C11-215D-4599-B476-A8D38DCF32A9}"/>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265071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s and tex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027A34-DA61-4FA9-90FE-804A906DC605}"/>
              </a:ext>
            </a:extLst>
          </p:cNvPr>
          <p:cNvGraphicFramePr>
            <a:graphicFrameLocks noChangeAspect="1"/>
          </p:cNvGraphicFramePr>
          <p:nvPr userDrawn="1">
            <p:custDataLst>
              <p:tags r:id="rId1"/>
            </p:custDataLst>
            <p:extLst>
              <p:ext uri="{D42A27DB-BD31-4B8C-83A1-F6EECF244321}">
                <p14:modId xmlns:p14="http://schemas.microsoft.com/office/powerpoint/2010/main" val="3838144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34027A34-DA61-4FA9-90FE-804A906DC6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9ADA00E2-F4E0-41A0-9149-078B6BB91D8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US" sz="900" b="0" noProof="0" smtClean="0">
                <a:solidFill>
                  <a:schemeClr val="bg1"/>
                </a:solidFill>
                <a:cs typeface="Arial" pitchFamily="34" charset="0"/>
              </a:rPr>
              <a:pPr algn="ctr" fontAlgn="auto">
                <a:spcBef>
                  <a:spcPts val="0"/>
                </a:spcBef>
                <a:spcAft>
                  <a:spcPts val="0"/>
                </a:spcAft>
                <a:defRPr/>
              </a:pPr>
              <a:t>‹nr.›</a:t>
            </a:fld>
            <a:endParaRPr lang="en-US"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4276919"/>
            <a:ext cx="9614285" cy="601788"/>
          </a:xfrm>
          <a:prstGeom prst="rect">
            <a:avLst/>
          </a:prstGeom>
        </p:spPr>
        <p:txBody>
          <a:bodyPr vert="horz" lIns="0"/>
          <a:lstStyle>
            <a:lvl1pPr rtl="0">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4879182"/>
            <a:ext cx="9599885" cy="1358107"/>
          </a:xfrm>
          <a:prstGeom prst="rect">
            <a:avLst/>
          </a:prstGeom>
        </p:spPr>
        <p:txBody>
          <a:bodyPr lIns="0"/>
          <a:lstStyle>
            <a:lvl1pPr marL="171450" indent="-171450" rtl="0">
              <a:spcAft>
                <a:spcPts val="0"/>
              </a:spcAft>
              <a:buClr>
                <a:schemeClr val="accent2"/>
              </a:buClr>
              <a:buFont typeface="Arial" panose="020B0604020202020204" pitchFamily="34" charset="0"/>
              <a:buChar char="•"/>
              <a:defRPr sz="1600" b="0">
                <a:solidFill>
                  <a:schemeClr val="tx1"/>
                </a:solidFill>
              </a:defRPr>
            </a:lvl1pPr>
            <a:lvl2pPr marL="449263" indent="-171450" rtl="0">
              <a:spcAft>
                <a:spcPts val="0"/>
              </a:spcAft>
              <a:buClr>
                <a:schemeClr val="accent5"/>
              </a:buClr>
              <a:buFont typeface="Arial" panose="020B0604020202020204" pitchFamily="34" charset="0"/>
              <a:buChar char="̶"/>
              <a:defRPr sz="1400" b="0">
                <a:solidFill>
                  <a:schemeClr val="tx1"/>
                </a:solidFill>
              </a:defRPr>
            </a:lvl2pPr>
            <a:lvl3pPr marL="630238" indent="-171450" rtl="0">
              <a:spcAft>
                <a:spcPts val="0"/>
              </a:spcAft>
              <a:buClr>
                <a:schemeClr val="accent1"/>
              </a:buClr>
              <a:buFont typeface="Arial" panose="020B0604020202020204" pitchFamily="34" charset="0"/>
              <a:buChar char="•"/>
              <a:defRPr sz="1200" b="0">
                <a:solidFill>
                  <a:schemeClr val="tx1"/>
                </a:solidFill>
              </a:defRPr>
            </a:lvl3pPr>
            <a:lvl4pPr marL="896938" indent="-171450" rtl="0">
              <a:spcAft>
                <a:spcPts val="0"/>
              </a:spcAft>
              <a:buClr>
                <a:schemeClr val="accent5"/>
              </a:buClr>
              <a:buFont typeface="Arial" panose="020B0604020202020204" pitchFamily="34" charset="0"/>
              <a:buChar char="̶"/>
              <a:defRPr sz="1200" b="0">
                <a:solidFill>
                  <a:schemeClr val="tx1"/>
                </a:solidFill>
              </a:defRPr>
            </a:lvl4pPr>
            <a:lvl5pPr marL="1077913" indent="-171450" rtl="0">
              <a:spcAft>
                <a:spcPts val="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Picture Placeholder 14">
            <a:extLst>
              <a:ext uri="{FF2B5EF4-FFF2-40B4-BE49-F238E27FC236}">
                <a16:creationId xmlns:a16="http://schemas.microsoft.com/office/drawing/2014/main" id="{F73B8B97-602A-4818-9083-EB0121433B6A}"/>
              </a:ext>
            </a:extLst>
          </p:cNvPr>
          <p:cNvSpPr>
            <a:spLocks noGrp="1"/>
          </p:cNvSpPr>
          <p:nvPr>
            <p:ph type="pic" sz="quarter" idx="11" hasCustomPrompt="1"/>
          </p:nvPr>
        </p:nvSpPr>
        <p:spPr>
          <a:xfrm>
            <a:off x="1055688" y="1233489"/>
            <a:ext cx="6622241"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a:t>Klik op het pictogram om een afbeelding in te voegen
</a:t>
            </a:r>
          </a:p>
        </p:txBody>
      </p:sp>
      <p:sp>
        <p:nvSpPr>
          <p:cNvPr id="10" name="Picture Placeholder 14">
            <a:extLst>
              <a:ext uri="{FF2B5EF4-FFF2-40B4-BE49-F238E27FC236}">
                <a16:creationId xmlns:a16="http://schemas.microsoft.com/office/drawing/2014/main" id="{32C2A2DE-AF17-4760-ACAB-855EBE19BCA9}"/>
              </a:ext>
            </a:extLst>
          </p:cNvPr>
          <p:cNvSpPr>
            <a:spLocks noGrp="1"/>
          </p:cNvSpPr>
          <p:nvPr>
            <p:ph type="pic" sz="quarter" idx="12" hasCustomPrompt="1"/>
          </p:nvPr>
        </p:nvSpPr>
        <p:spPr>
          <a:xfrm>
            <a:off x="7678210" y="1233489"/>
            <a:ext cx="2847975"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dirty="0"/>
              <a:t>Klik op het pictogram om een afbeelding in te voegen
</a:t>
            </a:r>
          </a:p>
        </p:txBody>
      </p:sp>
    </p:spTree>
    <p:extLst>
      <p:ext uri="{BB962C8B-B14F-4D97-AF65-F5344CB8AC3E}">
        <p14:creationId xmlns:p14="http://schemas.microsoft.com/office/powerpoint/2010/main" val="235309871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1498296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6" name="Vrije vorm: vorm 5">
            <a:extLst>
              <a:ext uri="{FF2B5EF4-FFF2-40B4-BE49-F238E27FC236}">
                <a16:creationId xmlns:a16="http://schemas.microsoft.com/office/drawing/2014/main" id="{570C1F31-9978-4DB5-90A5-BA3EE99F1E72}"/>
              </a:ext>
            </a:extLst>
          </p:cNvPr>
          <p:cNvSpPr/>
          <p:nvPr userDrawn="1"/>
        </p:nvSpPr>
        <p:spPr>
          <a:xfrm>
            <a:off x="2524898" y="2329096"/>
            <a:ext cx="6494504" cy="1852380"/>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46695715"/>
      </p:ext>
    </p:extLst>
  </p:cSld>
  <p:clrMapOvr>
    <a:masterClrMapping/>
  </p:clrMapOvr>
  <p:extLst>
    <p:ext uri="{DCECCB84-F9BA-43D5-87BE-67443E8EF086}">
      <p15:sldGuideLst xmlns:p15="http://schemas.microsoft.com/office/powerpoint/2012/main">
        <p15:guide id="1" pos="665">
          <p15:clr>
            <a:srgbClr val="FBAE40"/>
          </p15:clr>
        </p15:guide>
        <p15:guide id="2" orient="horz" pos="777">
          <p15:clr>
            <a:srgbClr val="FBAE40"/>
          </p15:clr>
        </p15:guide>
        <p15:guide id="3" pos="6630">
          <p15:clr>
            <a:srgbClr val="FBAE40"/>
          </p15:clr>
        </p15:guide>
        <p15:guide id="4" orient="horz" pos="3929">
          <p15:clr>
            <a:srgbClr val="FBAE40"/>
          </p15:clr>
        </p15:guide>
        <p15:guide id="5" orient="horz" pos="47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ussenpagina donker">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Kop</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een subtitel</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nl-NL"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noProof="0">
                <a:solidFill>
                  <a:schemeClr val="bg1"/>
                </a:solidFill>
                <a:cs typeface="Arial" pitchFamily="34" charset="0"/>
              </a:rPr>
              <a:pPr algn="ctr" fontAlgn="auto">
                <a:spcBef>
                  <a:spcPts val="0"/>
                </a:spcBef>
                <a:spcAft>
                  <a:spcPts val="0"/>
                </a:spcAft>
                <a:defRPr/>
              </a:pPr>
              <a:t>‹nr.›</a:t>
            </a:fld>
            <a:endParaRPr lang="nl-NL" sz="900" b="0" noProof="0" dirty="0">
              <a:solidFill>
                <a:schemeClr val="bg1"/>
              </a:solidFill>
              <a:cs typeface="Arial" pitchFamily="34" charset="0"/>
            </a:endParaRPr>
          </a:p>
        </p:txBody>
      </p:sp>
    </p:spTree>
    <p:extLst>
      <p:ext uri="{BB962C8B-B14F-4D97-AF65-F5344CB8AC3E}">
        <p14:creationId xmlns:p14="http://schemas.microsoft.com/office/powerpoint/2010/main" val="22834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BB7A2-9731-4FDD-BB80-56E820AB956C}"/>
              </a:ext>
            </a:extLst>
          </p:cNvPr>
          <p:cNvGraphicFramePr>
            <a:graphicFrameLocks noChangeAspect="1"/>
          </p:cNvGraphicFramePr>
          <p:nvPr userDrawn="1">
            <p:custDataLst>
              <p:tags r:id="rId1"/>
            </p:custDataLst>
            <p:extLst>
              <p:ext uri="{D42A27DB-BD31-4B8C-83A1-F6EECF244321}">
                <p14:modId xmlns:p14="http://schemas.microsoft.com/office/powerpoint/2010/main" val="309209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BB7A2-9731-4FDD-BB80-56E820AB956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reeform 13">
            <a:extLst>
              <a:ext uri="{FF2B5EF4-FFF2-40B4-BE49-F238E27FC236}">
                <a16:creationId xmlns:a16="http://schemas.microsoft.com/office/drawing/2014/main" id="{65A54E2A-2DC3-435D-8E51-FBB84F43AB3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9" y="692606"/>
            <a:ext cx="9600404" cy="601788"/>
          </a:xfrm>
          <a:prstGeom prst="rect">
            <a:avLst/>
          </a:prstGeom>
        </p:spPr>
        <p:txBody>
          <a:bodyPr vert="horz" lIns="0" tIns="4680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3013"/>
            <a:ext cx="9598022" cy="5010943"/>
          </a:xfrm>
          <a:prstGeom prst="rect">
            <a:avLst/>
          </a:prstGeom>
        </p:spPr>
        <p:txBody>
          <a:bodyPr lIns="0"/>
          <a:lstStyle>
            <a:lvl1pPr marL="171450" indent="-171450" rtl="0">
              <a:spcAft>
                <a:spcPts val="600"/>
              </a:spcAft>
              <a:buClr>
                <a:schemeClr val="accent2"/>
              </a:buClr>
              <a:buFont typeface="Arial" panose="020B0604020202020204" pitchFamily="34" charset="0"/>
              <a:buChar char="•"/>
              <a:defRPr sz="1600" b="0">
                <a:solidFill>
                  <a:schemeClr val="tx1"/>
                </a:solidFill>
              </a:defRPr>
            </a:lvl1pPr>
            <a:lvl2pPr marL="449263" indent="-171450" rtl="0">
              <a:spcAft>
                <a:spcPts val="600"/>
              </a:spcAft>
              <a:buClr>
                <a:schemeClr val="accent5"/>
              </a:buClr>
              <a:buFont typeface="Arial" panose="020B0604020202020204" pitchFamily="34" charset="0"/>
              <a:buChar char="̶"/>
              <a:defRPr sz="1400" b="0">
                <a:solidFill>
                  <a:schemeClr val="tx1"/>
                </a:solidFill>
              </a:defRPr>
            </a:lvl2pPr>
            <a:lvl3pPr marL="630238" indent="-171450" rtl="0">
              <a:spcAft>
                <a:spcPts val="600"/>
              </a:spcAft>
              <a:buClr>
                <a:schemeClr val="accent1"/>
              </a:buClr>
              <a:buFont typeface="Arial" panose="020B0604020202020204" pitchFamily="34" charset="0"/>
              <a:buChar char="•"/>
              <a:defRPr sz="1200" b="0">
                <a:solidFill>
                  <a:schemeClr val="tx1"/>
                </a:solidFill>
              </a:defRPr>
            </a:lvl3pPr>
            <a:lvl4pPr marL="896938" indent="-171450" rtl="0">
              <a:spcAft>
                <a:spcPts val="600"/>
              </a:spcAft>
              <a:buClr>
                <a:schemeClr val="accent5"/>
              </a:buClr>
              <a:buFont typeface="Arial" panose="020B0604020202020204" pitchFamily="34" charset="0"/>
              <a:buChar char="̶"/>
              <a:defRPr sz="1200" b="0">
                <a:solidFill>
                  <a:schemeClr val="tx1"/>
                </a:solidFill>
              </a:defRPr>
            </a:lvl4pPr>
            <a:lvl5pPr marL="1077913" indent="-171450" rtl="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5590035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orient="horz" pos="686" userDrawn="1">
          <p15:clr>
            <a:srgbClr val="FBAE40"/>
          </p15:clr>
        </p15:guide>
        <p15:guide id="6" orient="horz" pos="4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dark">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360D417-1219-4DDA-ADDC-7499A82D83AD}"/>
              </a:ext>
            </a:extLst>
          </p:cNvPr>
          <p:cNvGraphicFramePr>
            <a:graphicFrameLocks noChangeAspect="1"/>
          </p:cNvGraphicFramePr>
          <p:nvPr userDrawn="1">
            <p:custDataLst>
              <p:tags r:id="rId1"/>
            </p:custDataLst>
            <p:extLst>
              <p:ext uri="{D42A27DB-BD31-4B8C-83A1-F6EECF244321}">
                <p14:modId xmlns:p14="http://schemas.microsoft.com/office/powerpoint/2010/main" val="234002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360D417-1219-4DDA-ADDC-7499A82D83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EB5C3A99-81B2-4A78-BF9F-0B18B2ADD3A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bg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bg1"/>
                </a:solidFill>
              </a:defRPr>
            </a:lvl1pPr>
            <a:lvl2pPr marL="449263" indent="-171450">
              <a:spcAft>
                <a:spcPts val="600"/>
              </a:spcAft>
              <a:buClr>
                <a:schemeClr val="bg1"/>
              </a:buClr>
              <a:buFont typeface="Arial" panose="020B0604020202020204" pitchFamily="34" charset="0"/>
              <a:buChar char="̶"/>
              <a:defRPr sz="1400" b="0">
                <a:solidFill>
                  <a:schemeClr val="bg1"/>
                </a:solidFill>
              </a:defRPr>
            </a:lvl2pPr>
            <a:lvl3pPr marL="630238" indent="-171450">
              <a:spcAft>
                <a:spcPts val="600"/>
              </a:spcAft>
              <a:buClr>
                <a:schemeClr val="bg1"/>
              </a:buClr>
              <a:buFont typeface="Arial" panose="020B0604020202020204" pitchFamily="34" charset="0"/>
              <a:buChar char="•"/>
              <a:defRPr sz="1200" b="0">
                <a:solidFill>
                  <a:schemeClr val="bg1"/>
                </a:solidFill>
              </a:defRPr>
            </a:lvl3pPr>
            <a:lvl4pPr marL="896938" indent="-171450">
              <a:spcAft>
                <a:spcPts val="600"/>
              </a:spcAft>
              <a:buClr>
                <a:schemeClr val="bg1"/>
              </a:buClr>
              <a:buFont typeface="Arial" panose="020B0604020202020204" pitchFamily="34" charset="0"/>
              <a:buChar char="̶"/>
              <a:defRPr sz="1200" b="0">
                <a:solidFill>
                  <a:schemeClr val="bg1"/>
                </a:solidFill>
              </a:defRPr>
            </a:lvl4pPr>
            <a:lvl5pPr marL="1077913" indent="-171450">
              <a:spcAft>
                <a:spcPts val="600"/>
              </a:spcAft>
              <a:buClr>
                <a:schemeClr val="accent2"/>
              </a:buClr>
              <a:buFont typeface="Arial" panose="020B0604020202020204" pitchFamily="34" charset="0"/>
              <a:buChar char="•"/>
              <a:defRPr sz="1200" b="0">
                <a:solidFill>
                  <a:schemeClr val="bg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Vrije vorm: vorm 7">
            <a:extLst>
              <a:ext uri="{FF2B5EF4-FFF2-40B4-BE49-F238E27FC236}">
                <a16:creationId xmlns:a16="http://schemas.microsoft.com/office/drawing/2014/main" id="{AA955A63-5F22-4FC8-BF8F-E40C90768EF8}"/>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6300490"/>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 + 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34242A8-4673-4F98-9C1D-D29F1D11E711}"/>
              </a:ext>
            </a:extLst>
          </p:cNvPr>
          <p:cNvGraphicFramePr>
            <a:graphicFrameLocks noChangeAspect="1"/>
          </p:cNvGraphicFramePr>
          <p:nvPr userDrawn="1">
            <p:custDataLst>
              <p:tags r:id="rId1"/>
            </p:custDataLst>
            <p:extLst>
              <p:ext uri="{D42A27DB-BD31-4B8C-83A1-F6EECF244321}">
                <p14:modId xmlns:p14="http://schemas.microsoft.com/office/powerpoint/2010/main" val="948499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34242A8-4673-4F98-9C1D-D29F1D11E71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74B3BFE1-BFBB-431A-8FCE-214226F4487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5" cy="601788"/>
          </a:xfrm>
          <a:prstGeom prst="rect">
            <a:avLst/>
          </a:prstGeom>
        </p:spPr>
        <p:txBody>
          <a:bodyPr vert="horz" lIns="0" tIns="46800" rIns="0"/>
          <a:lstStyle>
            <a:lvl1pPr>
              <a:defRPr sz="2800" b="1">
                <a:solidFill>
                  <a:schemeClr val="accent1"/>
                </a:solidFill>
              </a:defRPr>
            </a:lvl1pPr>
          </a:lstStyle>
          <a:p>
            <a:r>
              <a:rPr lang="nl-NL" noProof="0" dirty="0"/>
              <a:t>Titel</a:t>
            </a:r>
          </a:p>
        </p:txBody>
      </p:sp>
      <p:sp>
        <p:nvSpPr>
          <p:cNvPr id="10" name="Tijdelijke aanduiding voor inhoud 3">
            <a:extLst>
              <a:ext uri="{FF2B5EF4-FFF2-40B4-BE49-F238E27FC236}">
                <a16:creationId xmlns:a16="http://schemas.microsoft.com/office/drawing/2014/main" id="{D1FF5AB7-60D8-4735-9375-906F4A2BBDB4}"/>
              </a:ext>
            </a:extLst>
          </p:cNvPr>
          <p:cNvSpPr>
            <a:spLocks noGrp="1"/>
          </p:cNvSpPr>
          <p:nvPr>
            <p:ph sz="quarter" idx="11" hasCustomPrompt="1"/>
          </p:nvPr>
        </p:nvSpPr>
        <p:spPr>
          <a:xfrm>
            <a:off x="1055688" y="1242000"/>
            <a:ext cx="9470217" cy="49952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000" b="0">
                <a:solidFill>
                  <a:schemeClr val="tx1"/>
                </a:solidFill>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a:t>
            </a:r>
            <a:r>
              <a:rPr lang="en-GB" noProof="0" dirty="0"/>
              <a:t>
</a:t>
            </a:r>
          </a:p>
        </p:txBody>
      </p:sp>
    </p:spTree>
    <p:extLst>
      <p:ext uri="{BB962C8B-B14F-4D97-AF65-F5344CB8AC3E}">
        <p14:creationId xmlns:p14="http://schemas.microsoft.com/office/powerpoint/2010/main" val="126041993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amp;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1F2D52-2C29-4FEB-98B0-14D3A277C489}"/>
              </a:ext>
            </a:extLst>
          </p:cNvPr>
          <p:cNvGraphicFramePr>
            <a:graphicFrameLocks noChangeAspect="1"/>
          </p:cNvGraphicFramePr>
          <p:nvPr userDrawn="1">
            <p:custDataLst>
              <p:tags r:id="rId1"/>
            </p:custDataLst>
            <p:extLst>
              <p:ext uri="{D42A27DB-BD31-4B8C-83A1-F6EECF244321}">
                <p14:modId xmlns:p14="http://schemas.microsoft.com/office/powerpoint/2010/main" val="2901778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31F2D52-2C29-4FEB-98B0-14D3A277C4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44779C74-4B25-4514-922E-08CD0BC3D96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7" y="691200"/>
            <a:ext cx="947102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4572000"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242000"/>
            <a:ext cx="4574646" cy="500380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Tree>
    <p:extLst>
      <p:ext uri="{BB962C8B-B14F-4D97-AF65-F5344CB8AC3E}">
        <p14:creationId xmlns:p14="http://schemas.microsoft.com/office/powerpoint/2010/main" val="849253789"/>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n subtitel+inhou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93AB0A-9FEC-47B7-A574-5DF575838C81}"/>
              </a:ext>
            </a:extLst>
          </p:cNvPr>
          <p:cNvGraphicFramePr>
            <a:graphicFrameLocks noChangeAspect="1"/>
          </p:cNvGraphicFramePr>
          <p:nvPr userDrawn="1">
            <p:custDataLst>
              <p:tags r:id="rId1"/>
            </p:custDataLst>
            <p:extLst>
              <p:ext uri="{D42A27DB-BD31-4B8C-83A1-F6EECF244321}">
                <p14:modId xmlns:p14="http://schemas.microsoft.com/office/powerpoint/2010/main" val="3186757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593AB0A-9FEC-47B7-A574-5DF575838C8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63ADBBD9-FDDC-4D41-937C-A87835AF021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5688" y="1824613"/>
            <a:ext cx="9470495" cy="441267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9469324" cy="582613"/>
          </a:xfrm>
          <a:prstGeom prst="rect">
            <a:avLst/>
          </a:prstGeom>
        </p:spPr>
        <p:txBody>
          <a:bodyPr lIns="0"/>
          <a:lstStyle>
            <a:lvl1pPr>
              <a:defRPr lang="en-US" sz="1600" b="1" kern="1200" noProof="0" dirty="0">
                <a:solidFill>
                  <a:schemeClr val="accent2"/>
                </a:solidFill>
                <a:latin typeface="+mn-lt"/>
                <a:ea typeface="+mn-ea"/>
                <a:cs typeface="+mn-cs"/>
              </a:defRPr>
            </a:lvl1pPr>
            <a:lvl2pPr>
              <a:defRPr lang="en-US" sz="1600" b="1" kern="1200" noProof="0" dirty="0" smtClean="0">
                <a:solidFill>
                  <a:schemeClr val="accent2"/>
                </a:solidFill>
                <a:latin typeface="+mn-lt"/>
                <a:ea typeface="+mn-ea"/>
                <a:cs typeface="+mn-cs"/>
              </a:defRPr>
            </a:lvl2pPr>
            <a:lvl3pPr>
              <a:defRPr lang="en-US" sz="1200" b="0" kern="1200" noProof="0" dirty="0" smtClean="0">
                <a:solidFill>
                  <a:schemeClr val="accent6"/>
                </a:solidFill>
                <a:latin typeface="+mn-lt"/>
                <a:ea typeface="+mn-ea"/>
                <a:cs typeface="+mn-cs"/>
              </a:defRPr>
            </a:lvl3pPr>
          </a:lstStyle>
          <a:p>
            <a:pPr lvl="0"/>
            <a:r>
              <a:rPr lang="nl-NL" noProof="0" dirty="0"/>
              <a:t>Titel</a:t>
            </a:r>
          </a:p>
          <a:p>
            <a:pPr lvl="2"/>
            <a:r>
              <a:rPr lang="nl-NL" noProof="0" dirty="0"/>
              <a:t>Notatie</a:t>
            </a:r>
            <a:r>
              <a:rPr lang="en-GB" noProof="0" dirty="0"/>
              <a:t>
</a:t>
            </a:r>
          </a:p>
        </p:txBody>
      </p:sp>
    </p:spTree>
    <p:extLst>
      <p:ext uri="{BB962C8B-B14F-4D97-AF65-F5344CB8AC3E}">
        <p14:creationId xmlns:p14="http://schemas.microsoft.com/office/powerpoint/2010/main" val="213303117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ED0D79-8B3D-4548-A083-F9074C6A5CFE}"/>
              </a:ext>
            </a:extLst>
          </p:cNvPr>
          <p:cNvGraphicFramePr>
            <a:graphicFrameLocks noChangeAspect="1"/>
          </p:cNvGraphicFramePr>
          <p:nvPr userDrawn="1">
            <p:custDataLst>
              <p:tags r:id="rId1"/>
            </p:custDataLst>
            <p:extLst>
              <p:ext uri="{D42A27DB-BD31-4B8C-83A1-F6EECF244321}">
                <p14:modId xmlns:p14="http://schemas.microsoft.com/office/powerpoint/2010/main" val="3200937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7ED0D79-8B3D-4548-A083-F9074C6A5C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AAC7293A-94DA-4F3D-BC4D-65590A2824A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4184" y="1242000"/>
            <a:ext cx="4572000" cy="582613"/>
          </a:xfrm>
          <a:prstGeom prst="rect">
            <a:avLst/>
          </a:prstGeom>
        </p:spPr>
        <p:txBody>
          <a:bodyPr lIns="0"/>
          <a:lstStyle>
            <a:lvl1pPr>
              <a:defRPr sz="1600"/>
            </a:lvl1pPr>
            <a:lvl2pPr>
              <a:defRPr sz="1200" b="0">
                <a:solidFill>
                  <a:schemeClr val="accent6"/>
                </a:solidFill>
              </a:defRPr>
            </a:lvl2pPr>
          </a:lstStyle>
          <a:p>
            <a:pPr lvl="0"/>
            <a:r>
              <a:rPr lang="en-GB" noProof="0" dirty="0" err="1"/>
              <a:t>Titel</a:t>
            </a:r>
            <a:endParaRPr lang="en-GB" noProof="0" dirty="0"/>
          </a:p>
          <a:p>
            <a:pPr lvl="1"/>
            <a:r>
              <a:rPr lang="nl-NL" noProof="0" dirty="0"/>
              <a:t>Notatie</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6860" y="1825200"/>
            <a:ext cx="4570828"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4572000" cy="582613"/>
          </a:xfrm>
          <a:prstGeom prst="rect">
            <a:avLst/>
          </a:prstGeom>
        </p:spPr>
        <p:txBody>
          <a:bodyPr lIns="0"/>
          <a:lstStyle>
            <a:lvl1pPr>
              <a:defRPr sz="1600"/>
            </a:lvl1pPr>
            <a:lvl2pPr>
              <a:defRPr lang="nl-NL" sz="1200" b="0" kern="1200" noProof="0" dirty="0">
                <a:solidFill>
                  <a:schemeClr val="accent6"/>
                </a:solidFill>
                <a:latin typeface="+mn-lt"/>
                <a:ea typeface="+mn-ea"/>
                <a:cs typeface="+mn-cs"/>
              </a:defRPr>
            </a:lvl2pPr>
          </a:lstStyle>
          <a:p>
            <a:pPr lvl="0"/>
            <a:r>
              <a:rPr lang="nl-NL" noProof="0" dirty="0"/>
              <a:t>Titel</a:t>
            </a:r>
          </a:p>
          <a:p>
            <a:pPr marL="0" lvl="1" indent="0" algn="l" defTabSz="685800" rtl="0" eaLnBrk="1" latinLnBrk="0" hangingPunct="1">
              <a:lnSpc>
                <a:spcPct val="100000"/>
              </a:lnSpc>
              <a:spcBef>
                <a:spcPts val="0"/>
              </a:spcBef>
              <a:buFont typeface="Arial" panose="020B0604020202020204" pitchFamily="34" charset="0"/>
              <a:buNone/>
            </a:pPr>
            <a:r>
              <a:rPr lang="nl-NL" noProof="0" dirty="0"/>
              <a:t>Notatie</a:t>
            </a:r>
          </a:p>
        </p:txBody>
      </p:sp>
    </p:spTree>
    <p:extLst>
      <p:ext uri="{BB962C8B-B14F-4D97-AF65-F5344CB8AC3E}">
        <p14:creationId xmlns:p14="http://schemas.microsoft.com/office/powerpoint/2010/main" val="162808837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22E769-A2CD-4E9E-ABA3-C5EF29E9FDB5}"/>
              </a:ext>
            </a:extLst>
          </p:cNvPr>
          <p:cNvGraphicFramePr>
            <a:graphicFrameLocks noChangeAspect="1"/>
          </p:cNvGraphicFramePr>
          <p:nvPr userDrawn="1">
            <p:custDataLst>
              <p:tags r:id="rId1"/>
            </p:custDataLst>
            <p:extLst>
              <p:ext uri="{D42A27DB-BD31-4B8C-83A1-F6EECF244321}">
                <p14:modId xmlns:p14="http://schemas.microsoft.com/office/powerpoint/2010/main" val="4100957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22E769-A2CD-4E9E-ABA3-C5EF29E9FD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2CE320BC-2A01-48F9-AF9C-05CC54FB6FEE}"/>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199"/>
            <a:ext cx="4572000" cy="4412087"/>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5954182" y="1825200"/>
            <a:ext cx="457200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6" name="Tijdelijke aanduiding voor tekst 7">
            <a:extLst>
              <a:ext uri="{FF2B5EF4-FFF2-40B4-BE49-F238E27FC236}">
                <a16:creationId xmlns:a16="http://schemas.microsoft.com/office/drawing/2014/main" id="{01415FD0-867D-4E84-AC91-79B28EE65678}"/>
              </a:ext>
            </a:extLst>
          </p:cNvPr>
          <p:cNvSpPr>
            <a:spLocks noGrp="1"/>
          </p:cNvSpPr>
          <p:nvPr>
            <p:ph type="body" sz="quarter" idx="12" hasCustomPrompt="1"/>
          </p:nvPr>
        </p:nvSpPr>
        <p:spPr>
          <a:xfrm>
            <a:off x="5954183"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1079034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3325BB-A370-45A4-8116-720CAFD297B4}"/>
              </a:ext>
            </a:extLst>
          </p:cNvPr>
          <p:cNvGraphicFramePr>
            <a:graphicFrameLocks noChangeAspect="1"/>
          </p:cNvGraphicFramePr>
          <p:nvPr userDrawn="1">
            <p:custDataLst>
              <p:tags r:id="rId30"/>
            </p:custDataLst>
            <p:extLst>
              <p:ext uri="{D42A27DB-BD31-4B8C-83A1-F6EECF244321}">
                <p14:modId xmlns:p14="http://schemas.microsoft.com/office/powerpoint/2010/main" val="1279413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06" imgH="306" progId="TCLayout.ActiveDocument.1">
                  <p:embed/>
                </p:oleObj>
              </mc:Choice>
              <mc:Fallback>
                <p:oleObj name="think-cell Slide" r:id="rId31" imgW="306" imgH="306" progId="TCLayout.ActiveDocument.1">
                  <p:embed/>
                  <p:pic>
                    <p:nvPicPr>
                      <p:cNvPr id="2" name="Object 1" hidden="1">
                        <a:extLst>
                          <a:ext uri="{FF2B5EF4-FFF2-40B4-BE49-F238E27FC236}">
                            <a16:creationId xmlns:a16="http://schemas.microsoft.com/office/drawing/2014/main" id="{9C3325BB-A370-45A4-8116-720CAFD297B4}"/>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3E817B6-CAEB-4F58-A0D5-6014A595C65D}"/>
              </a:ext>
            </a:extLst>
          </p:cNvPr>
          <p:cNvSpPr txBox="1"/>
          <p:nvPr userDrawn="1"/>
        </p:nvSpPr>
        <p:spPr>
          <a:xfrm>
            <a:off x="173283" y="6184856"/>
            <a:ext cx="1726537" cy="369332"/>
          </a:xfrm>
          <a:prstGeom prst="rect">
            <a:avLst/>
          </a:prstGeom>
          <a:noFill/>
        </p:spPr>
        <p:txBody>
          <a:bodyPr wrap="square" lIns="0" rIns="0" rtlCol="0">
            <a:spAutoFit/>
          </a:bodyPr>
          <a:lstStyle/>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Janneke Bosma</a:t>
            </a:r>
          </a:p>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Materiaalpaspoort/Digitaal Product Paspoort
</a:t>
            </a:r>
            <a:endParaRPr lang="en-GB" sz="600" b="1" kern="1200" noProof="0" dirty="0">
              <a:solidFill>
                <a:schemeClr val="accent2"/>
              </a:solidFill>
              <a:latin typeface="+mn-lt"/>
              <a:ea typeface="+mn-ea"/>
              <a:cs typeface="+mn-cs"/>
            </a:endParaRPr>
          </a:p>
        </p:txBody>
      </p:sp>
    </p:spTree>
    <p:extLst>
      <p:ext uri="{BB962C8B-B14F-4D97-AF65-F5344CB8AC3E}">
        <p14:creationId xmlns:p14="http://schemas.microsoft.com/office/powerpoint/2010/main" val="2482416604"/>
      </p:ext>
    </p:extLst>
  </p:cSld>
  <p:clrMap bg1="lt1" tx1="dk1" bg2="lt2" tx2="dk2" accent1="accent1" accent2="accent2" accent3="accent3" accent4="accent4" accent5="accent5" accent6="accent6" hlink="hlink" folHlink="folHlink"/>
  <p:sldLayoutIdLst>
    <p:sldLayoutId id="2147483689" r:id="rId1"/>
    <p:sldLayoutId id="2147483651" r:id="rId2"/>
    <p:sldLayoutId id="2147483684" r:id="rId3"/>
    <p:sldLayoutId id="2147483688" r:id="rId4"/>
    <p:sldLayoutId id="2147483668" r:id="rId5"/>
    <p:sldLayoutId id="2147483669" r:id="rId6"/>
    <p:sldLayoutId id="2147483671" r:id="rId7"/>
    <p:sldLayoutId id="2147483683" r:id="rId8"/>
    <p:sldLayoutId id="2147483686" r:id="rId9"/>
    <p:sldLayoutId id="2147483687" r:id="rId10"/>
    <p:sldLayoutId id="2147483650" r:id="rId11"/>
    <p:sldLayoutId id="2147483654" r:id="rId12"/>
    <p:sldLayoutId id="2147483679" r:id="rId13"/>
    <p:sldLayoutId id="2147483676" r:id="rId14"/>
    <p:sldLayoutId id="2147483677" r:id="rId15"/>
    <p:sldLayoutId id="2147483673" r:id="rId16"/>
    <p:sldLayoutId id="2147483682" r:id="rId17"/>
    <p:sldLayoutId id="2147483674" r:id="rId18"/>
    <p:sldLayoutId id="2147483670" r:id="rId19"/>
    <p:sldLayoutId id="2147483675" r:id="rId20"/>
    <p:sldLayoutId id="2147483678" r:id="rId21"/>
    <p:sldLayoutId id="2147483649" r:id="rId22"/>
    <p:sldLayoutId id="2147483681" r:id="rId23"/>
    <p:sldLayoutId id="2147483661" r:id="rId24"/>
    <p:sldLayoutId id="2147483680" r:id="rId25"/>
    <p:sldLayoutId id="2147483685" r:id="rId26"/>
    <p:sldLayoutId id="2147483691" r:id="rId27"/>
    <p:sldLayoutId id="2147483693" r:id="rId2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2pPr>
      <a:lvl3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3pPr>
      <a:lvl4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4pPr>
      <a:lvl5pPr marL="0" indent="0" algn="l" defTabSz="685800" rtl="0" eaLnBrk="1" latinLnBrk="0" hangingPunct="1">
        <a:lnSpc>
          <a:spcPct val="100000"/>
        </a:lnSpc>
        <a:spcBef>
          <a:spcPts val="0"/>
        </a:spcBef>
        <a:buFont typeface="Arial" panose="020B0604020202020204" pitchFamily="34" charset="0"/>
        <a:buNone/>
        <a:defRPr lang="en-GB" sz="600" b="1" kern="1200" dirty="0">
          <a:solidFill>
            <a:schemeClr val="accent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30" userDrawn="1">
          <p15:clr>
            <a:srgbClr val="F26B43"/>
          </p15:clr>
        </p15:guide>
        <p15:guide id="2" pos="3636" userDrawn="1">
          <p15:clr>
            <a:srgbClr val="F26B43"/>
          </p15:clr>
        </p15:guide>
        <p15:guide id="3" pos="37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9o4gDQvVkLU"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hyperlink" Target="https://github.com/JannekeBosma/DPP" TargetMode="External"/><Relationship Id="rId4" Type="http://schemas.openxmlformats.org/officeDocument/2006/relationships/hyperlink" Target="https://code.visualstudio.com/docs/python/python-tutori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D0F40A7-290D-4B44-85DF-DDCFAD898D28}"/>
              </a:ext>
            </a:extLst>
          </p:cNvPr>
          <p:cNvGraphicFramePr>
            <a:graphicFrameLocks noChangeAspect="1"/>
          </p:cNvGraphicFramePr>
          <p:nvPr>
            <p:custDataLst>
              <p:tags r:id="rId1"/>
            </p:custDataLst>
            <p:extLst>
              <p:ext uri="{D42A27DB-BD31-4B8C-83A1-F6EECF244321}">
                <p14:modId xmlns:p14="http://schemas.microsoft.com/office/powerpoint/2010/main" val="380935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6" name="Object 5" hidden="1">
                        <a:extLst>
                          <a:ext uri="{FF2B5EF4-FFF2-40B4-BE49-F238E27FC236}">
                            <a16:creationId xmlns:a16="http://schemas.microsoft.com/office/drawing/2014/main" id="{AD0F40A7-290D-4B44-85DF-DDCFAD898D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Tijdelijke aanduiding voor afbeelding 6" descr="Afbeelding met lucht, buiten&#10;&#10;Automatisch gegenereerde beschrijving">
            <a:extLst>
              <a:ext uri="{FF2B5EF4-FFF2-40B4-BE49-F238E27FC236}">
                <a16:creationId xmlns:a16="http://schemas.microsoft.com/office/drawing/2014/main" id="{9C77DBFA-B09A-4E87-AFD3-B33C699A8F6F}"/>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a:xfrm>
            <a:off x="0" y="0"/>
            <a:ext cx="12192000" cy="6858000"/>
          </a:xfrm>
        </p:spPr>
      </p:pic>
      <p:sp>
        <p:nvSpPr>
          <p:cNvPr id="7" name="Vrije vorm: vorm 6">
            <a:extLst>
              <a:ext uri="{FF2B5EF4-FFF2-40B4-BE49-F238E27FC236}">
                <a16:creationId xmlns:a16="http://schemas.microsoft.com/office/drawing/2014/main" id="{15BEB678-0D6A-4E4C-88A8-36B07218DB38}"/>
              </a:ext>
            </a:extLst>
          </p:cNvPr>
          <p:cNvSpPr/>
          <p:nvPr/>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4" name="Tijdelijke aanduiding voor tekst 3">
            <a:extLst>
              <a:ext uri="{FF2B5EF4-FFF2-40B4-BE49-F238E27FC236}">
                <a16:creationId xmlns:a16="http://schemas.microsoft.com/office/drawing/2014/main" id="{48B373E4-EB09-4637-B2B7-5BD0BAB8AFAE}"/>
              </a:ext>
            </a:extLst>
          </p:cNvPr>
          <p:cNvSpPr>
            <a:spLocks noGrp="1"/>
          </p:cNvSpPr>
          <p:nvPr>
            <p:ph type="body" sz="quarter" idx="11"/>
          </p:nvPr>
        </p:nvSpPr>
        <p:spPr>
          <a:xfrm>
            <a:off x="1514475" y="2505075"/>
            <a:ext cx="9010650" cy="1076325"/>
          </a:xfrm>
        </p:spPr>
        <p:txBody>
          <a:bodyPr/>
          <a:lstStyle/>
          <a:p>
            <a:r>
              <a:rPr lang="nl-NL" sz="3600" dirty="0"/>
              <a:t>Materiaal paspoorten en digitale product paspoorten in de bouw</a:t>
            </a:r>
            <a:endParaRPr lang="nl-NL" dirty="0"/>
          </a:p>
          <a:p>
            <a:endParaRPr lang="nl-NL" dirty="0"/>
          </a:p>
        </p:txBody>
      </p:sp>
      <p:sp>
        <p:nvSpPr>
          <p:cNvPr id="5" name="Tijdelijke aanduiding voor tekst 4">
            <a:extLst>
              <a:ext uri="{FF2B5EF4-FFF2-40B4-BE49-F238E27FC236}">
                <a16:creationId xmlns:a16="http://schemas.microsoft.com/office/drawing/2014/main" id="{9483F17B-649B-4894-81AB-15C182BABA90}"/>
              </a:ext>
            </a:extLst>
          </p:cNvPr>
          <p:cNvSpPr>
            <a:spLocks noGrp="1"/>
          </p:cNvSpPr>
          <p:nvPr>
            <p:ph type="body" sz="quarter" idx="12"/>
          </p:nvPr>
        </p:nvSpPr>
        <p:spPr>
          <a:xfrm>
            <a:off x="1514475" y="4972894"/>
            <a:ext cx="9010650" cy="1427906"/>
          </a:xfrm>
        </p:spPr>
        <p:txBody>
          <a:bodyPr/>
          <a:lstStyle/>
          <a:p>
            <a:r>
              <a:rPr lang="nl-NL" sz="2000" dirty="0"/>
              <a:t>Janneke Bosma</a:t>
            </a:r>
            <a:br>
              <a:rPr lang="nl-NL" sz="2000" dirty="0"/>
            </a:br>
            <a:r>
              <a:rPr lang="nl-NL" sz="2000" dirty="0"/>
              <a:t>jambosma@gmail.com</a:t>
            </a:r>
            <a:br>
              <a:rPr lang="nl-NL" sz="2000" dirty="0"/>
            </a:br>
            <a:r>
              <a:rPr lang="nl-NL" sz="2000" dirty="0"/>
              <a:t>Construction Management &amp; Engineering </a:t>
            </a:r>
            <a:br>
              <a:rPr lang="nl-NL" sz="2000" dirty="0"/>
            </a:br>
            <a:endParaRPr lang="nl-NL" dirty="0"/>
          </a:p>
        </p:txBody>
      </p:sp>
    </p:spTree>
    <p:extLst>
      <p:ext uri="{BB962C8B-B14F-4D97-AF65-F5344CB8AC3E}">
        <p14:creationId xmlns:p14="http://schemas.microsoft.com/office/powerpoint/2010/main" val="37696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Controleer de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323280"/>
            <a:ext cx="10472284" cy="9448740"/>
          </a:xfrm>
          <a:prstGeom prst="rect">
            <a:avLst/>
          </a:prstGeom>
          <a:noFill/>
        </p:spPr>
        <p:txBody>
          <a:bodyPr wrap="square">
            <a:spAutoFit/>
          </a:bodyPr>
          <a:lstStyle/>
          <a:p>
            <a:pPr marL="342900" indent="-342900" algn="l">
              <a:buAutoNum type="arabicPeriod"/>
            </a:pPr>
            <a:r>
              <a:rPr lang="nl-NL" sz="1600" b="0" i="0" dirty="0">
                <a:effectLst/>
                <a:latin typeface="Söhne"/>
              </a:rPr>
              <a:t>Open de geconverteerde </a:t>
            </a:r>
            <a:r>
              <a:rPr lang="nl-NL" sz="1600" b="0" i="0" dirty="0" err="1">
                <a:effectLst/>
                <a:latin typeface="Söhne"/>
              </a:rPr>
              <a:t>ttl</a:t>
            </a:r>
            <a:r>
              <a:rPr lang="nl-NL" sz="1600" b="0" i="0" dirty="0">
                <a:effectLst/>
                <a:latin typeface="Söhne"/>
              </a:rPr>
              <a:t> file. Kopieer de juiste prefixen bovenaan de file. Deze staan opgeslagen in </a:t>
            </a:r>
            <a:r>
              <a:rPr lang="nl-NL" sz="1600" b="0" i="0" dirty="0" err="1">
                <a:effectLst/>
                <a:latin typeface="Söhne"/>
              </a:rPr>
              <a:t>Github</a:t>
            </a: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r>
              <a:rPr lang="nl-NL" sz="1600" b="0" i="0" dirty="0">
                <a:effectLst/>
                <a:latin typeface="Söhne"/>
              </a:rPr>
              <a:t>Controleer de file op fouten. Zie een aantal fouten benoemd op volgende dia</a:t>
            </a: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pic>
        <p:nvPicPr>
          <p:cNvPr id="5" name="Afbeelding 4">
            <a:extLst>
              <a:ext uri="{FF2B5EF4-FFF2-40B4-BE49-F238E27FC236}">
                <a16:creationId xmlns:a16="http://schemas.microsoft.com/office/drawing/2014/main" id="{CAD11CA8-85F1-C671-E7D8-0F6A9333926C}"/>
              </a:ext>
            </a:extLst>
          </p:cNvPr>
          <p:cNvPicPr>
            <a:picLocks noChangeAspect="1"/>
          </p:cNvPicPr>
          <p:nvPr/>
        </p:nvPicPr>
        <p:blipFill>
          <a:blip r:embed="rId3"/>
          <a:stretch>
            <a:fillRect/>
          </a:stretch>
        </p:blipFill>
        <p:spPr>
          <a:xfrm>
            <a:off x="1203109" y="1711141"/>
            <a:ext cx="5574136" cy="3209201"/>
          </a:xfrm>
          <a:prstGeom prst="rect">
            <a:avLst/>
          </a:prstGeom>
        </p:spPr>
      </p:pic>
    </p:spTree>
    <p:extLst>
      <p:ext uri="{BB962C8B-B14F-4D97-AF65-F5344CB8AC3E}">
        <p14:creationId xmlns:p14="http://schemas.microsoft.com/office/powerpoint/2010/main" val="275826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Controleer de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323280"/>
            <a:ext cx="10472284" cy="7725192"/>
          </a:xfrm>
          <a:prstGeom prst="rect">
            <a:avLst/>
          </a:prstGeom>
          <a:noFill/>
        </p:spPr>
        <p:txBody>
          <a:bodyPr wrap="square">
            <a:spAutoFit/>
          </a:bodyPr>
          <a:lstStyle/>
          <a:p>
            <a:pPr marL="342900" indent="-342900" algn="l">
              <a:buAutoNum type="arabicPeriod"/>
            </a:pPr>
            <a:r>
              <a:rPr lang="nl-NL" sz="1600" b="0" i="0" dirty="0">
                <a:effectLst/>
                <a:latin typeface="Söhne"/>
              </a:rPr>
              <a:t>Een van de fouten is de </a:t>
            </a:r>
            <a:r>
              <a:rPr lang="nl-NL" sz="1600" dirty="0">
                <a:latin typeface="Söhne"/>
              </a:rPr>
              <a:t>aanwezigheid van een dubbele “. Dit is te herkennen aan de kleur van de code. Ook fouten in de benaming kunnen voorkomen bijv. met </a:t>
            </a:r>
            <a:r>
              <a:rPr lang="nl-NL" sz="1600" b="1" dirty="0">
                <a:highlight>
                  <a:srgbClr val="00FF00"/>
                </a:highlight>
                <a:latin typeface="Söhne"/>
              </a:rPr>
              <a:t>.</a:t>
            </a:r>
            <a:r>
              <a:rPr lang="nl-NL" sz="1600" dirty="0">
                <a:latin typeface="Söhne"/>
              </a:rPr>
              <a:t> gebruik in </a:t>
            </a:r>
            <a:r>
              <a:rPr lang="nl-NL" sz="1600" dirty="0" err="1">
                <a:latin typeface="Söhne"/>
              </a:rPr>
              <a:t>vb</a:t>
            </a:r>
            <a:r>
              <a:rPr lang="nl-NL" sz="1600" dirty="0">
                <a:latin typeface="Söhne"/>
              </a:rPr>
              <a:t> 2. Hierin is wederom een kleurverschil te zien in de 3. </a:t>
            </a: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r>
              <a:rPr lang="nl-NL" sz="1600" b="0" i="0" dirty="0">
                <a:effectLst/>
                <a:latin typeface="Söhne"/>
              </a:rPr>
              <a:t>Daarnaast kunnen er fouten optreden die niet gelijk zichtbaar zullen zijn in de tekst. Als je in de volgende stappen het RDF wilt gaan valideren met de tool zullen deze foutmeldingen verschijnen in de terminal. Wees niet bang als je onbekende zinnen ziet of het niet gelijk begrijpt. Deze tekst kun je kopiëren in </a:t>
            </a:r>
            <a:r>
              <a:rPr lang="nl-NL" sz="1600" b="0" i="0" dirty="0" err="1">
                <a:effectLst/>
                <a:latin typeface="Söhne"/>
              </a:rPr>
              <a:t>chatGPT</a:t>
            </a:r>
            <a:r>
              <a:rPr lang="nl-NL" sz="1600" b="0" i="0" dirty="0">
                <a:effectLst/>
                <a:latin typeface="Söhne"/>
              </a:rPr>
              <a:t> en deze zal aangeven waar het fout gaat of zelfs naar de regel verwijzen waarin het misgaat. Hiervoor kan het belangrijk zijn om te herkennen welk type data (achteraan de zin bijv. string en int) bij welke invulling (in het oranje) hoort. Dit staat beschreven in volgende dia. Wederom als je er niet uitkomt, kan </a:t>
            </a:r>
            <a:r>
              <a:rPr lang="nl-NL" sz="1600" b="0" i="0" dirty="0" err="1">
                <a:effectLst/>
                <a:latin typeface="Söhne"/>
              </a:rPr>
              <a:t>chatGPT</a:t>
            </a:r>
            <a:r>
              <a:rPr lang="nl-NL" sz="1600" b="0" i="0" dirty="0">
                <a:effectLst/>
                <a:latin typeface="Söhne"/>
              </a:rPr>
              <a:t> eventueel helpen wanneer je doorvraagt</a:t>
            </a: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pic>
        <p:nvPicPr>
          <p:cNvPr id="6" name="Afbeelding 5">
            <a:extLst>
              <a:ext uri="{FF2B5EF4-FFF2-40B4-BE49-F238E27FC236}">
                <a16:creationId xmlns:a16="http://schemas.microsoft.com/office/drawing/2014/main" id="{4FB682C9-4999-8FBA-E55C-0AF87EA3846D}"/>
              </a:ext>
            </a:extLst>
          </p:cNvPr>
          <p:cNvPicPr>
            <a:picLocks noChangeAspect="1"/>
          </p:cNvPicPr>
          <p:nvPr/>
        </p:nvPicPr>
        <p:blipFill>
          <a:blip r:embed="rId3"/>
          <a:stretch>
            <a:fillRect/>
          </a:stretch>
        </p:blipFill>
        <p:spPr>
          <a:xfrm>
            <a:off x="403879" y="1902307"/>
            <a:ext cx="5463594" cy="2508481"/>
          </a:xfrm>
          <a:prstGeom prst="rect">
            <a:avLst/>
          </a:prstGeom>
        </p:spPr>
      </p:pic>
      <p:sp>
        <p:nvSpPr>
          <p:cNvPr id="8" name="Ovaal 7">
            <a:extLst>
              <a:ext uri="{FF2B5EF4-FFF2-40B4-BE49-F238E27FC236}">
                <a16:creationId xmlns:a16="http://schemas.microsoft.com/office/drawing/2014/main" id="{31E69D94-6789-B12A-8F82-9A53326D89FA}"/>
              </a:ext>
            </a:extLst>
          </p:cNvPr>
          <p:cNvSpPr/>
          <p:nvPr/>
        </p:nvSpPr>
        <p:spPr>
          <a:xfrm>
            <a:off x="4223657" y="2980714"/>
            <a:ext cx="337457" cy="304800"/>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Afbeelding 9">
            <a:extLst>
              <a:ext uri="{FF2B5EF4-FFF2-40B4-BE49-F238E27FC236}">
                <a16:creationId xmlns:a16="http://schemas.microsoft.com/office/drawing/2014/main" id="{4CD09381-CBC4-99DD-4CCC-B57E00B181C8}"/>
              </a:ext>
            </a:extLst>
          </p:cNvPr>
          <p:cNvPicPr>
            <a:picLocks noChangeAspect="1"/>
          </p:cNvPicPr>
          <p:nvPr/>
        </p:nvPicPr>
        <p:blipFill rotWithShape="1">
          <a:blip r:embed="rId4"/>
          <a:srcRect t="-11081" r="26449" b="1"/>
          <a:stretch/>
        </p:blipFill>
        <p:spPr>
          <a:xfrm>
            <a:off x="5996168" y="1807029"/>
            <a:ext cx="5791953" cy="1045028"/>
          </a:xfrm>
          <a:prstGeom prst="rect">
            <a:avLst/>
          </a:prstGeom>
        </p:spPr>
      </p:pic>
      <p:sp>
        <p:nvSpPr>
          <p:cNvPr id="11" name="Ovaal 10">
            <a:extLst>
              <a:ext uri="{FF2B5EF4-FFF2-40B4-BE49-F238E27FC236}">
                <a16:creationId xmlns:a16="http://schemas.microsoft.com/office/drawing/2014/main" id="{23DABE27-BCF8-E79C-1E27-C2787B9F1634}"/>
              </a:ext>
            </a:extLst>
          </p:cNvPr>
          <p:cNvSpPr/>
          <p:nvPr/>
        </p:nvSpPr>
        <p:spPr>
          <a:xfrm>
            <a:off x="7881258" y="2031273"/>
            <a:ext cx="315686" cy="385356"/>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9890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Verschillende datatype en uitleg</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323280"/>
            <a:ext cx="10472284" cy="6001643"/>
          </a:xfrm>
          <a:prstGeom prst="rect">
            <a:avLst/>
          </a:prstGeom>
          <a:noFill/>
        </p:spPr>
        <p:txBody>
          <a:bodyPr wrap="square">
            <a:spAutoFit/>
          </a:bodyPr>
          <a:lstStyle/>
          <a:p>
            <a:pPr marL="285750" indent="-285750" algn="l">
              <a:buFont typeface="Arial" panose="020B0604020202020204" pitchFamily="34" charset="0"/>
              <a:buChar char="•"/>
            </a:pPr>
            <a:r>
              <a:rPr lang="nl-NL" sz="1600" b="1" dirty="0" err="1">
                <a:latin typeface="Söhne"/>
              </a:rPr>
              <a:t>Boolean</a:t>
            </a:r>
            <a:r>
              <a:rPr lang="nl-NL" sz="1600" b="1" dirty="0">
                <a:latin typeface="Söhne"/>
              </a:rPr>
              <a:t>: </a:t>
            </a:r>
            <a:r>
              <a:rPr lang="nl-NL" sz="1600" b="0" i="0" dirty="0">
                <a:solidFill>
                  <a:srgbClr val="0D0D0D"/>
                </a:solidFill>
                <a:effectLst/>
                <a:latin typeface="Söhne"/>
              </a:rPr>
              <a:t>Een datatypen die slechts twee mogelijke waarden kan aannemen: waarheid (True) of onwaarheid (</a:t>
            </a:r>
            <a:r>
              <a:rPr lang="nl-NL" sz="1600" b="0" i="0" dirty="0" err="1">
                <a:solidFill>
                  <a:srgbClr val="0D0D0D"/>
                </a:solidFill>
                <a:effectLst/>
                <a:latin typeface="Söhne"/>
              </a:rPr>
              <a:t>False</a:t>
            </a:r>
            <a:r>
              <a:rPr lang="nl-NL" sz="1600" b="0" i="0" dirty="0">
                <a:solidFill>
                  <a:srgbClr val="0D0D0D"/>
                </a:solidFill>
                <a:effectLst/>
                <a:latin typeface="Söhne"/>
              </a:rPr>
              <a:t>).</a:t>
            </a:r>
            <a:br>
              <a:rPr lang="nl-NL" sz="1600" b="0" i="0" dirty="0">
                <a:solidFill>
                  <a:srgbClr val="0D0D0D"/>
                </a:solidFill>
                <a:effectLst/>
                <a:latin typeface="Söhne"/>
              </a:rPr>
            </a:br>
            <a:r>
              <a:rPr lang="nl-NL" sz="1600" b="0" i="0" dirty="0">
                <a:solidFill>
                  <a:srgbClr val="0D0D0D"/>
                </a:solidFill>
                <a:effectLst/>
                <a:latin typeface="Söhne"/>
              </a:rPr>
              <a:t>VB: “True”^^</a:t>
            </a:r>
            <a:r>
              <a:rPr lang="nl-NL" sz="1600" b="0" i="0" dirty="0" err="1">
                <a:solidFill>
                  <a:srgbClr val="0D0D0D"/>
                </a:solidFill>
                <a:effectLst/>
                <a:latin typeface="Söhne"/>
              </a:rPr>
              <a:t>xsd:boolean</a:t>
            </a:r>
            <a:endParaRPr lang="nl-NL" sz="1600" b="0" i="0" dirty="0">
              <a:solidFill>
                <a:srgbClr val="0D0D0D"/>
              </a:solidFill>
              <a:effectLst/>
              <a:latin typeface="Söhne"/>
            </a:endParaRPr>
          </a:p>
          <a:p>
            <a:pPr marL="285750" indent="-285750" algn="l">
              <a:buFont typeface="Arial" panose="020B0604020202020204" pitchFamily="34" charset="0"/>
              <a:buChar char="•"/>
            </a:pPr>
            <a:endParaRPr lang="nl-NL" sz="1600" b="0" i="0" dirty="0">
              <a:solidFill>
                <a:srgbClr val="0D0D0D"/>
              </a:solidFill>
              <a:effectLst/>
              <a:latin typeface="Söhne"/>
            </a:endParaRPr>
          </a:p>
          <a:p>
            <a:pPr marL="285750" indent="-285750" algn="l">
              <a:buFont typeface="Arial" panose="020B0604020202020204" pitchFamily="34" charset="0"/>
              <a:buChar char="•"/>
            </a:pPr>
            <a:r>
              <a:rPr lang="nl-NL" sz="1600" b="1" dirty="0">
                <a:solidFill>
                  <a:srgbClr val="0D0D0D"/>
                </a:solidFill>
                <a:latin typeface="Söhne"/>
              </a:rPr>
              <a:t>Integer: </a:t>
            </a:r>
            <a:r>
              <a:rPr lang="nl-NL" sz="1600" dirty="0">
                <a:solidFill>
                  <a:srgbClr val="0D0D0D"/>
                </a:solidFill>
                <a:latin typeface="Söhne"/>
              </a:rPr>
              <a:t>Een geheel getal zonder decimalen, positief of negatief.</a:t>
            </a:r>
            <a:br>
              <a:rPr lang="nl-NL" sz="1600" dirty="0">
                <a:solidFill>
                  <a:srgbClr val="0D0D0D"/>
                </a:solidFill>
                <a:latin typeface="Söhne"/>
              </a:rPr>
            </a:br>
            <a:r>
              <a:rPr lang="nl-NL" sz="1600" dirty="0">
                <a:solidFill>
                  <a:srgbClr val="0D0D0D"/>
                </a:solidFill>
                <a:latin typeface="Söhne"/>
              </a:rPr>
              <a:t>VB: “50” ^^ </a:t>
            </a:r>
            <a:r>
              <a:rPr lang="nl-NL" sz="1600" dirty="0" err="1">
                <a:solidFill>
                  <a:srgbClr val="0D0D0D"/>
                </a:solidFill>
                <a:latin typeface="Söhne"/>
              </a:rPr>
              <a:t>xsd:int</a:t>
            </a:r>
            <a:endParaRPr lang="nl-NL" sz="1600" dirty="0">
              <a:solidFill>
                <a:srgbClr val="0D0D0D"/>
              </a:solidFill>
              <a:latin typeface="Söhne"/>
            </a:endParaRPr>
          </a:p>
          <a:p>
            <a:pPr marL="285750" indent="-285750" algn="l">
              <a:buFont typeface="Arial" panose="020B0604020202020204" pitchFamily="34" charset="0"/>
              <a:buChar char="•"/>
            </a:pPr>
            <a:endParaRPr lang="nl-NL" sz="1600" dirty="0">
              <a:solidFill>
                <a:srgbClr val="0D0D0D"/>
              </a:solidFill>
              <a:latin typeface="Söhne"/>
            </a:endParaRPr>
          </a:p>
          <a:p>
            <a:pPr marL="285750" indent="-285750" algn="l">
              <a:buFont typeface="Arial" panose="020B0604020202020204" pitchFamily="34" charset="0"/>
              <a:buChar char="•"/>
            </a:pPr>
            <a:r>
              <a:rPr lang="nl-NL" sz="1600" b="1" i="0" dirty="0">
                <a:solidFill>
                  <a:srgbClr val="0D0D0D"/>
                </a:solidFill>
                <a:effectLst/>
                <a:latin typeface="Söhne"/>
              </a:rPr>
              <a:t>String: </a:t>
            </a:r>
            <a:r>
              <a:rPr lang="nl-NL" sz="1600" dirty="0">
                <a:solidFill>
                  <a:srgbClr val="0D0D0D"/>
                </a:solidFill>
                <a:latin typeface="Söhne"/>
              </a:rPr>
              <a:t>Een reeks van karakters, zoals letters, cijfers en speciale tekens.</a:t>
            </a:r>
            <a:br>
              <a:rPr lang="nl-NL" sz="1600" dirty="0">
                <a:solidFill>
                  <a:srgbClr val="0D0D0D"/>
                </a:solidFill>
                <a:latin typeface="Söhne"/>
              </a:rPr>
            </a:br>
            <a:r>
              <a:rPr lang="nl-NL" sz="1600" dirty="0">
                <a:solidFill>
                  <a:srgbClr val="0D0D0D"/>
                </a:solidFill>
                <a:latin typeface="Söhne"/>
              </a:rPr>
              <a:t>VB: “3d5rFF ” ^^ </a:t>
            </a:r>
            <a:r>
              <a:rPr lang="nl-NL" sz="1600" dirty="0" err="1">
                <a:solidFill>
                  <a:srgbClr val="0D0D0D"/>
                </a:solidFill>
                <a:latin typeface="Söhne"/>
              </a:rPr>
              <a:t>xsd:string</a:t>
            </a:r>
            <a:endParaRPr lang="nl-NL" sz="1600" dirty="0">
              <a:solidFill>
                <a:srgbClr val="0D0D0D"/>
              </a:solidFill>
              <a:latin typeface="Söhne"/>
            </a:endParaRPr>
          </a:p>
          <a:p>
            <a:pPr marL="285750" indent="-285750" algn="l">
              <a:buFont typeface="Arial" panose="020B0604020202020204" pitchFamily="34" charset="0"/>
              <a:buChar char="•"/>
            </a:pPr>
            <a:endParaRPr lang="nl-NL" sz="1600" dirty="0">
              <a:solidFill>
                <a:srgbClr val="0D0D0D"/>
              </a:solidFill>
              <a:latin typeface="Söhne"/>
            </a:endParaRPr>
          </a:p>
          <a:p>
            <a:pPr marL="285750" indent="-285750" algn="l">
              <a:buFont typeface="Arial" panose="020B0604020202020204" pitchFamily="34" charset="0"/>
              <a:buChar char="•"/>
            </a:pPr>
            <a:r>
              <a:rPr lang="nl-NL" sz="1600" b="1" dirty="0" err="1">
                <a:latin typeface="Söhne"/>
              </a:rPr>
              <a:t>Decimal</a:t>
            </a:r>
            <a:r>
              <a:rPr lang="nl-NL" sz="1600" b="1" dirty="0">
                <a:latin typeface="Söhne"/>
              </a:rPr>
              <a:t>: </a:t>
            </a:r>
            <a:r>
              <a:rPr lang="nl-NL" sz="1600" dirty="0">
                <a:latin typeface="Söhne"/>
              </a:rPr>
              <a:t>Een decimaal getal met een willekeurig aantal decimalen. </a:t>
            </a:r>
          </a:p>
          <a:p>
            <a:pPr marL="285750" indent="-285750" algn="l">
              <a:buFont typeface="Arial" panose="020B0604020202020204" pitchFamily="34" charset="0"/>
              <a:buChar char="•"/>
            </a:pPr>
            <a:r>
              <a:rPr lang="nl-NL" sz="1600" b="0" i="0" dirty="0">
                <a:effectLst/>
                <a:latin typeface="Söhne"/>
              </a:rPr>
              <a:t>VB: “0.5” ^^</a:t>
            </a:r>
            <a:r>
              <a:rPr lang="nl-NL" sz="1600" b="0" i="0" dirty="0" err="1">
                <a:effectLst/>
                <a:latin typeface="Söhne"/>
              </a:rPr>
              <a:t>xsd:decimal</a:t>
            </a: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algn="l"/>
            <a:r>
              <a:rPr lang="nl-NL" sz="1600" b="0" i="0" dirty="0">
                <a:effectLst/>
                <a:latin typeface="Söhne"/>
              </a:rPr>
              <a:t> </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spTree>
    <p:extLst>
      <p:ext uri="{BB962C8B-B14F-4D97-AF65-F5344CB8AC3E}">
        <p14:creationId xmlns:p14="http://schemas.microsoft.com/office/powerpoint/2010/main" val="2483256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Controleer de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7" name="Tekstvak 6">
            <a:extLst>
              <a:ext uri="{FF2B5EF4-FFF2-40B4-BE49-F238E27FC236}">
                <a16:creationId xmlns:a16="http://schemas.microsoft.com/office/drawing/2014/main" id="{6130060B-082D-F851-D95A-F23B46F433C6}"/>
              </a:ext>
            </a:extLst>
          </p:cNvPr>
          <p:cNvSpPr txBox="1"/>
          <p:nvPr/>
        </p:nvSpPr>
        <p:spPr>
          <a:xfrm>
            <a:off x="859858" y="2191381"/>
            <a:ext cx="10472284" cy="9941183"/>
          </a:xfrm>
          <a:prstGeom prst="rect">
            <a:avLst/>
          </a:prstGeom>
          <a:noFill/>
        </p:spPr>
        <p:txBody>
          <a:bodyPr wrap="square">
            <a:spAutoFit/>
          </a:bodyPr>
          <a:lstStyle/>
          <a:p>
            <a:pPr algn="l"/>
            <a:r>
              <a:rPr lang="nl-NL" sz="1600" b="1" i="0" dirty="0">
                <a:solidFill>
                  <a:srgbClr val="FF0000"/>
                </a:solidFill>
                <a:effectLst/>
                <a:latin typeface="Söhne"/>
              </a:rPr>
              <a:t>Op dit moment converteert de converter nog niet de DPP </a:t>
            </a:r>
            <a:r>
              <a:rPr lang="nl-NL" sz="1600" b="1" i="0" dirty="0" err="1">
                <a:solidFill>
                  <a:srgbClr val="FF0000"/>
                </a:solidFill>
                <a:effectLst/>
                <a:latin typeface="Söhne"/>
              </a:rPr>
              <a:t>ontology</a:t>
            </a:r>
            <a:r>
              <a:rPr lang="nl-NL" sz="1600" b="1" i="0" dirty="0">
                <a:solidFill>
                  <a:srgbClr val="FF0000"/>
                </a:solidFill>
                <a:effectLst/>
                <a:latin typeface="Söhne"/>
              </a:rPr>
              <a:t>. Dit betekend dat deze niet is opgenomen in vorige stap. Mocht dit in de toekomst aangepast worden dienen voorgaande stappen met de nieuwe converter te worden doorlopen. Nu kunnen de volgende stappen worden doorlopen met gebruik van een oefen RDF bestand beschikbaar in </a:t>
            </a:r>
            <a:r>
              <a:rPr lang="nl-NL" sz="1600" b="1" i="0" dirty="0" err="1">
                <a:solidFill>
                  <a:srgbClr val="FF0000"/>
                </a:solidFill>
                <a:effectLst/>
                <a:latin typeface="Söhne"/>
              </a:rPr>
              <a:t>github</a:t>
            </a:r>
            <a:r>
              <a:rPr lang="nl-NL" sz="1600" b="1" i="0" dirty="0">
                <a:solidFill>
                  <a:srgbClr val="FF0000"/>
                </a:solidFill>
                <a:effectLst/>
                <a:latin typeface="Söhne"/>
              </a:rPr>
              <a:t>. </a:t>
            </a: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spTree>
    <p:extLst>
      <p:ext uri="{BB962C8B-B14F-4D97-AF65-F5344CB8AC3E}">
        <p14:creationId xmlns:p14="http://schemas.microsoft.com/office/powerpoint/2010/main" val="114589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Valideer het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3</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292988"/>
            <a:ext cx="10472284" cy="4524315"/>
          </a:xfrm>
          <a:prstGeom prst="rect">
            <a:avLst/>
          </a:prstGeom>
          <a:noFill/>
        </p:spPr>
        <p:txBody>
          <a:bodyPr wrap="square">
            <a:spAutoFit/>
          </a:bodyPr>
          <a:lstStyle/>
          <a:p>
            <a:pPr marL="342900" indent="-342900" algn="l">
              <a:buAutoNum type="arabicPeriod"/>
            </a:pPr>
            <a:r>
              <a:rPr lang="nl-NL" sz="1600" dirty="0">
                <a:latin typeface="Söhne"/>
              </a:rPr>
              <a:t>Download de </a:t>
            </a:r>
            <a:r>
              <a:rPr lang="nl-NL" sz="1600" dirty="0" err="1">
                <a:latin typeface="Söhne"/>
              </a:rPr>
              <a:t>PySHACL_TEST_Environment</a:t>
            </a:r>
            <a:r>
              <a:rPr lang="nl-NL" sz="1600" dirty="0">
                <a:latin typeface="Söhne"/>
              </a:rPr>
              <a:t> file uit </a:t>
            </a:r>
            <a:r>
              <a:rPr lang="nl-NL" sz="1600" dirty="0" err="1">
                <a:latin typeface="Söhne"/>
              </a:rPr>
              <a:t>Github</a:t>
            </a:r>
            <a:r>
              <a:rPr lang="nl-NL" sz="1600" dirty="0">
                <a:latin typeface="Söhne"/>
              </a:rPr>
              <a:t> samen met het SHACL bestand. Sla deze op in je python omgeving</a:t>
            </a:r>
          </a:p>
          <a:p>
            <a:pPr marL="342900" indent="-342900" algn="l">
              <a:buAutoNum type="arabicPeriod"/>
            </a:pPr>
            <a:endParaRPr lang="nl-NL" sz="1600" dirty="0">
              <a:latin typeface="Söhne"/>
            </a:endParaRPr>
          </a:p>
          <a:p>
            <a:pPr marL="342900" indent="-342900" algn="l">
              <a:buAutoNum type="arabicPeriod"/>
            </a:pPr>
            <a:r>
              <a:rPr lang="nl-NL" sz="1600" dirty="0">
                <a:latin typeface="Söhne"/>
              </a:rPr>
              <a:t>Importeer de benodigde packages (zoals beschreven in dia 6) die in het </a:t>
            </a:r>
            <a:r>
              <a:rPr lang="nl-NL" sz="1600" dirty="0" err="1">
                <a:latin typeface="Söhne"/>
              </a:rPr>
              <a:t>PySHACL</a:t>
            </a:r>
            <a:r>
              <a:rPr lang="nl-NL" sz="1600" dirty="0">
                <a:latin typeface="Söhne"/>
              </a:rPr>
              <a:t> bestand staan. </a:t>
            </a:r>
          </a:p>
          <a:p>
            <a:pPr marL="342900" indent="-342900" algn="l">
              <a:buAutoNum type="arabicPeriod"/>
            </a:pPr>
            <a:endParaRPr lang="nl-NL" sz="1600" dirty="0">
              <a:latin typeface="Söhne"/>
            </a:endParaRPr>
          </a:p>
          <a:p>
            <a:pPr algn="l"/>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algn="l"/>
            <a:r>
              <a:rPr lang="nl-NL" sz="1600" b="0" i="0" dirty="0">
                <a:effectLst/>
                <a:latin typeface="Söhne"/>
              </a:rPr>
              <a:t> </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pic>
        <p:nvPicPr>
          <p:cNvPr id="5" name="Afbeelding 4">
            <a:extLst>
              <a:ext uri="{FF2B5EF4-FFF2-40B4-BE49-F238E27FC236}">
                <a16:creationId xmlns:a16="http://schemas.microsoft.com/office/drawing/2014/main" id="{D284DFF6-961E-1D39-3A52-B384B8196567}"/>
              </a:ext>
            </a:extLst>
          </p:cNvPr>
          <p:cNvPicPr>
            <a:picLocks noChangeAspect="1"/>
          </p:cNvPicPr>
          <p:nvPr/>
        </p:nvPicPr>
        <p:blipFill>
          <a:blip r:embed="rId3"/>
          <a:stretch>
            <a:fillRect/>
          </a:stretch>
        </p:blipFill>
        <p:spPr>
          <a:xfrm>
            <a:off x="637413" y="2956006"/>
            <a:ext cx="10917174" cy="2476846"/>
          </a:xfrm>
          <a:prstGeom prst="rect">
            <a:avLst/>
          </a:prstGeom>
        </p:spPr>
      </p:pic>
    </p:spTree>
    <p:extLst>
      <p:ext uri="{BB962C8B-B14F-4D97-AF65-F5344CB8AC3E}">
        <p14:creationId xmlns:p14="http://schemas.microsoft.com/office/powerpoint/2010/main" val="4044825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Valideer het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3</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292988"/>
            <a:ext cx="10472284" cy="4524315"/>
          </a:xfrm>
          <a:prstGeom prst="rect">
            <a:avLst/>
          </a:prstGeom>
          <a:noFill/>
          <a:ln>
            <a:noFill/>
          </a:ln>
        </p:spPr>
        <p:txBody>
          <a:bodyPr wrap="square">
            <a:spAutoFit/>
          </a:bodyPr>
          <a:lstStyle/>
          <a:p>
            <a:pPr marL="342900" indent="-342900" algn="l">
              <a:buAutoNum type="arabicPeriod"/>
            </a:pPr>
            <a:r>
              <a:rPr lang="nl-NL" sz="1600" dirty="0">
                <a:latin typeface="Söhne"/>
              </a:rPr>
              <a:t>Vul de naam in van het </a:t>
            </a:r>
            <a:r>
              <a:rPr lang="nl-NL" sz="1600" dirty="0" err="1">
                <a:latin typeface="Söhne"/>
              </a:rPr>
              <a:t>ttl</a:t>
            </a:r>
            <a:r>
              <a:rPr lang="nl-NL" sz="1600" dirty="0">
                <a:latin typeface="Söhne"/>
              </a:rPr>
              <a:t> bestand (RDF). Vergeet de mapnaam niet te benoemen met \\ indien deze in een map opgeslagen staat (in regel 17, zie figuur). In het voorbeeld staat het </a:t>
            </a:r>
            <a:r>
              <a:rPr lang="nl-NL" sz="1600" dirty="0" err="1">
                <a:latin typeface="Söhne"/>
              </a:rPr>
              <a:t>ttl</a:t>
            </a:r>
            <a:r>
              <a:rPr lang="nl-NL" sz="1600" dirty="0">
                <a:latin typeface="Söhne"/>
              </a:rPr>
              <a:t> bestand opgeslagen in de map genaamd ‘files’. </a:t>
            </a:r>
          </a:p>
          <a:p>
            <a:pPr marL="342900" indent="-342900" algn="l">
              <a:buAutoNum type="arabicPeriod"/>
            </a:pPr>
            <a:endParaRPr lang="nl-NL" sz="1600" dirty="0">
              <a:latin typeface="Söhne"/>
            </a:endParaRPr>
          </a:p>
          <a:p>
            <a:pPr marL="342900" indent="-342900" algn="l">
              <a:buAutoNum type="arabicPeriod"/>
            </a:pPr>
            <a:r>
              <a:rPr lang="nl-NL" sz="1600" dirty="0">
                <a:latin typeface="Söhne"/>
              </a:rPr>
              <a:t>Run de code door op het pijltje </a:t>
            </a:r>
            <a:r>
              <a:rPr lang="nl-NL" sz="1600" dirty="0" err="1">
                <a:latin typeface="Söhne"/>
              </a:rPr>
              <a:t>rechtsbovenin</a:t>
            </a:r>
            <a:r>
              <a:rPr lang="nl-NL" sz="1600" dirty="0">
                <a:latin typeface="Söhne"/>
              </a:rPr>
              <a:t> te klikken zoals in dia 9 beschreven</a:t>
            </a: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algn="l"/>
            <a:r>
              <a:rPr lang="nl-NL" sz="1600" b="0" i="0" dirty="0">
                <a:effectLst/>
                <a:latin typeface="Söhne"/>
              </a:rPr>
              <a:t> </a:t>
            </a:r>
          </a:p>
          <a:p>
            <a:pPr algn="l"/>
            <a:endParaRPr lang="nl-NL" sz="1600" i="1" u="sng" dirty="0">
              <a:solidFill>
                <a:srgbClr val="FF0000"/>
              </a:solidFill>
              <a:latin typeface="Söhne"/>
            </a:endParaRPr>
          </a:p>
          <a:p>
            <a:pPr algn="l"/>
            <a:r>
              <a:rPr lang="nl-NL" sz="1600" i="1" u="sng" dirty="0">
                <a:solidFill>
                  <a:srgbClr val="FF0000"/>
                </a:solidFill>
                <a:latin typeface="Söhne"/>
              </a:rPr>
              <a:t>Wanneer je wilt oefenen met de validatietool begin dan bij deze stap met het gebruik van </a:t>
            </a:r>
            <a:r>
              <a:rPr lang="nl-NL" sz="1600" i="1" u="sng" dirty="0" err="1">
                <a:solidFill>
                  <a:srgbClr val="FF0000"/>
                </a:solidFill>
                <a:latin typeface="Söhne"/>
              </a:rPr>
              <a:t>oefenfileX</a:t>
            </a:r>
            <a:r>
              <a:rPr lang="nl-NL" sz="1600" i="1" u="sng" dirty="0">
                <a:solidFill>
                  <a:srgbClr val="FF0000"/>
                </a:solidFill>
                <a:latin typeface="Söhne"/>
              </a:rPr>
              <a:t>. Deze kun je downloaden uit </a:t>
            </a:r>
            <a:r>
              <a:rPr lang="nl-NL" sz="1600" i="1" u="sng" dirty="0" err="1">
                <a:solidFill>
                  <a:srgbClr val="FF0000"/>
                </a:solidFill>
                <a:latin typeface="Söhne"/>
              </a:rPr>
              <a:t>Github</a:t>
            </a:r>
            <a:r>
              <a:rPr lang="nl-NL" sz="1600" i="1" u="sng" dirty="0">
                <a:solidFill>
                  <a:srgbClr val="FF0000"/>
                </a:solidFill>
                <a:latin typeface="Söhne"/>
              </a:rPr>
              <a:t>. </a:t>
            </a:r>
          </a:p>
          <a:p>
            <a:pPr marL="342900" indent="-342900" algn="l">
              <a:buAutoNum type="arabicPeriod"/>
            </a:pPr>
            <a:endParaRPr lang="nl-NL" sz="1600" dirty="0">
              <a:latin typeface="Söhne"/>
            </a:endParaRPr>
          </a:p>
        </p:txBody>
      </p:sp>
      <p:pic>
        <p:nvPicPr>
          <p:cNvPr id="5" name="Afbeelding 4">
            <a:extLst>
              <a:ext uri="{FF2B5EF4-FFF2-40B4-BE49-F238E27FC236}">
                <a16:creationId xmlns:a16="http://schemas.microsoft.com/office/drawing/2014/main" id="{C1FA769F-B94A-0CE5-B5C8-61F9E2126D0E}"/>
              </a:ext>
            </a:extLst>
          </p:cNvPr>
          <p:cNvPicPr>
            <a:picLocks noChangeAspect="1"/>
          </p:cNvPicPr>
          <p:nvPr/>
        </p:nvPicPr>
        <p:blipFill>
          <a:blip r:embed="rId3"/>
          <a:stretch>
            <a:fillRect/>
          </a:stretch>
        </p:blipFill>
        <p:spPr>
          <a:xfrm>
            <a:off x="708604" y="2545440"/>
            <a:ext cx="10710508" cy="2343656"/>
          </a:xfrm>
          <a:prstGeom prst="rect">
            <a:avLst/>
          </a:prstGeom>
        </p:spPr>
      </p:pic>
    </p:spTree>
    <p:extLst>
      <p:ext uri="{BB962C8B-B14F-4D97-AF65-F5344CB8AC3E}">
        <p14:creationId xmlns:p14="http://schemas.microsoft.com/office/powerpoint/2010/main" val="385369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Valideer het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3</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292988"/>
            <a:ext cx="10472284" cy="4524315"/>
          </a:xfrm>
          <a:prstGeom prst="rect">
            <a:avLst/>
          </a:prstGeom>
          <a:noFill/>
          <a:ln>
            <a:noFill/>
          </a:ln>
        </p:spPr>
        <p:txBody>
          <a:bodyPr wrap="square">
            <a:spAutoFit/>
          </a:bodyPr>
          <a:lstStyle/>
          <a:p>
            <a:pPr marL="342900" indent="-342900" algn="l">
              <a:buAutoNum type="arabicPeriod"/>
            </a:pPr>
            <a:r>
              <a:rPr lang="nl-NL" sz="1600" dirty="0">
                <a:latin typeface="Söhne"/>
              </a:rPr>
              <a:t>Het validatierapport is terug te vinden binnen de VSC omgeving én als PDF te downloaden in dezelfde map als waar het RDF opgeslagen staat. Het PDF bevat ook de missende ‘classes’ (dus als een onderwerp in zijn geheel ontbreekt). De terminal in VSC bevat enkel missende </a:t>
            </a:r>
            <a:r>
              <a:rPr lang="nl-NL" sz="1600" dirty="0" err="1">
                <a:latin typeface="Söhne"/>
              </a:rPr>
              <a:t>properties</a:t>
            </a:r>
            <a:r>
              <a:rPr lang="nl-NL" sz="1600" dirty="0">
                <a:latin typeface="Söhne"/>
              </a:rPr>
              <a:t> (wanneer een onderwerp aanwezig is maar niet alle informatie ervan compleet is)</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algn="l"/>
            <a:r>
              <a:rPr lang="nl-NL" sz="1600" b="0" i="0" dirty="0">
                <a:effectLst/>
                <a:latin typeface="Söhne"/>
              </a:rPr>
              <a:t> </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pic>
        <p:nvPicPr>
          <p:cNvPr id="5" name="Afbeelding 4">
            <a:extLst>
              <a:ext uri="{FF2B5EF4-FFF2-40B4-BE49-F238E27FC236}">
                <a16:creationId xmlns:a16="http://schemas.microsoft.com/office/drawing/2014/main" id="{E6DCF8B3-445E-38A3-E0B3-F6E7EF7BA983}"/>
              </a:ext>
            </a:extLst>
          </p:cNvPr>
          <p:cNvPicPr>
            <a:picLocks noChangeAspect="1"/>
          </p:cNvPicPr>
          <p:nvPr/>
        </p:nvPicPr>
        <p:blipFill>
          <a:blip r:embed="rId3"/>
          <a:stretch>
            <a:fillRect/>
          </a:stretch>
        </p:blipFill>
        <p:spPr>
          <a:xfrm>
            <a:off x="2172214" y="2320616"/>
            <a:ext cx="7237969" cy="3846184"/>
          </a:xfrm>
          <a:prstGeom prst="rect">
            <a:avLst/>
          </a:prstGeom>
        </p:spPr>
      </p:pic>
      <p:cxnSp>
        <p:nvCxnSpPr>
          <p:cNvPr id="9" name="Rechte verbindingslijn met pijl 8">
            <a:extLst>
              <a:ext uri="{FF2B5EF4-FFF2-40B4-BE49-F238E27FC236}">
                <a16:creationId xmlns:a16="http://schemas.microsoft.com/office/drawing/2014/main" id="{EBB37A7A-64AB-FA76-5C75-198079249833}"/>
              </a:ext>
            </a:extLst>
          </p:cNvPr>
          <p:cNvCxnSpPr/>
          <p:nvPr/>
        </p:nvCxnSpPr>
        <p:spPr>
          <a:xfrm>
            <a:off x="1686078" y="2708476"/>
            <a:ext cx="48613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Rechte verbindingslijn met pijl 10">
            <a:extLst>
              <a:ext uri="{FF2B5EF4-FFF2-40B4-BE49-F238E27FC236}">
                <a16:creationId xmlns:a16="http://schemas.microsoft.com/office/drawing/2014/main" id="{FECDDC52-2CC4-7BDB-4690-A6A8632204D3}"/>
              </a:ext>
            </a:extLst>
          </p:cNvPr>
          <p:cNvCxnSpPr/>
          <p:nvPr/>
        </p:nvCxnSpPr>
        <p:spPr>
          <a:xfrm>
            <a:off x="1778607" y="5817303"/>
            <a:ext cx="6907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69812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Valideer het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7" name="Tekstvak 6">
            <a:extLst>
              <a:ext uri="{FF2B5EF4-FFF2-40B4-BE49-F238E27FC236}">
                <a16:creationId xmlns:a16="http://schemas.microsoft.com/office/drawing/2014/main" id="{6130060B-082D-F851-D95A-F23B46F433C6}"/>
              </a:ext>
            </a:extLst>
          </p:cNvPr>
          <p:cNvSpPr txBox="1"/>
          <p:nvPr/>
        </p:nvSpPr>
        <p:spPr>
          <a:xfrm>
            <a:off x="859858" y="1163713"/>
            <a:ext cx="10472284" cy="830997"/>
          </a:xfrm>
          <a:prstGeom prst="rect">
            <a:avLst/>
          </a:prstGeom>
          <a:noFill/>
          <a:ln>
            <a:noFill/>
          </a:ln>
        </p:spPr>
        <p:txBody>
          <a:bodyPr wrap="square">
            <a:spAutoFit/>
          </a:bodyPr>
          <a:lstStyle/>
          <a:p>
            <a:pPr marL="342900" indent="-342900" algn="l">
              <a:buAutoNum type="arabicPeriod"/>
            </a:pPr>
            <a:r>
              <a:rPr lang="nl-NL" sz="1600" dirty="0">
                <a:latin typeface="Söhne"/>
              </a:rPr>
              <a:t>Het voorbeeld in VSC en in PDF</a:t>
            </a:r>
          </a:p>
          <a:p>
            <a:pPr marL="342900" indent="-342900" algn="l">
              <a:buAutoNum type="arabicPeriod"/>
            </a:pPr>
            <a:r>
              <a:rPr lang="nl-NL" sz="1600" dirty="0">
                <a:latin typeface="Söhne"/>
              </a:rPr>
              <a:t>Zie volgende dia voor een voorbeeld (in combinatie met deze dia)</a:t>
            </a:r>
          </a:p>
          <a:p>
            <a:pPr marL="342900" indent="-342900" algn="l">
              <a:buAutoNum type="arabicPeriod"/>
            </a:pPr>
            <a:endParaRPr lang="nl-NL" sz="1600" dirty="0">
              <a:latin typeface="Söhne"/>
            </a:endParaRPr>
          </a:p>
        </p:txBody>
      </p:sp>
      <p:pic>
        <p:nvPicPr>
          <p:cNvPr id="5" name="Afbeelding 4">
            <a:extLst>
              <a:ext uri="{FF2B5EF4-FFF2-40B4-BE49-F238E27FC236}">
                <a16:creationId xmlns:a16="http://schemas.microsoft.com/office/drawing/2014/main" id="{CCBD8B7F-B249-53A6-27A5-1D1C3144B3AD}"/>
              </a:ext>
            </a:extLst>
          </p:cNvPr>
          <p:cNvPicPr>
            <a:picLocks noChangeAspect="1"/>
          </p:cNvPicPr>
          <p:nvPr/>
        </p:nvPicPr>
        <p:blipFill>
          <a:blip r:embed="rId3"/>
          <a:stretch>
            <a:fillRect/>
          </a:stretch>
        </p:blipFill>
        <p:spPr>
          <a:xfrm>
            <a:off x="380649" y="1806378"/>
            <a:ext cx="6402362" cy="3173860"/>
          </a:xfrm>
          <a:prstGeom prst="rect">
            <a:avLst/>
          </a:prstGeom>
        </p:spPr>
      </p:pic>
      <p:pic>
        <p:nvPicPr>
          <p:cNvPr id="9" name="Afbeelding 8">
            <a:extLst>
              <a:ext uri="{FF2B5EF4-FFF2-40B4-BE49-F238E27FC236}">
                <a16:creationId xmlns:a16="http://schemas.microsoft.com/office/drawing/2014/main" id="{D108FD5E-A0FD-AFA1-98A3-ACDE1BC30FE6}"/>
              </a:ext>
            </a:extLst>
          </p:cNvPr>
          <p:cNvPicPr>
            <a:picLocks noChangeAspect="1"/>
          </p:cNvPicPr>
          <p:nvPr/>
        </p:nvPicPr>
        <p:blipFill>
          <a:blip r:embed="rId4"/>
          <a:stretch>
            <a:fillRect/>
          </a:stretch>
        </p:blipFill>
        <p:spPr>
          <a:xfrm>
            <a:off x="6835264" y="1877763"/>
            <a:ext cx="4492735" cy="2972117"/>
          </a:xfrm>
          <a:prstGeom prst="rect">
            <a:avLst/>
          </a:prstGeom>
        </p:spPr>
      </p:pic>
      <p:cxnSp>
        <p:nvCxnSpPr>
          <p:cNvPr id="11" name="Rechte verbindingslijn met pijl 10">
            <a:extLst>
              <a:ext uri="{FF2B5EF4-FFF2-40B4-BE49-F238E27FC236}">
                <a16:creationId xmlns:a16="http://schemas.microsoft.com/office/drawing/2014/main" id="{B719257B-7B55-DC43-2E2C-7EF22356D0E3}"/>
              </a:ext>
            </a:extLst>
          </p:cNvPr>
          <p:cNvCxnSpPr>
            <a:cxnSpLocks/>
          </p:cNvCxnSpPr>
          <p:nvPr/>
        </p:nvCxnSpPr>
        <p:spPr>
          <a:xfrm>
            <a:off x="10093124" y="1292988"/>
            <a:ext cx="0" cy="1186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kstvak 12">
            <a:extLst>
              <a:ext uri="{FF2B5EF4-FFF2-40B4-BE49-F238E27FC236}">
                <a16:creationId xmlns:a16="http://schemas.microsoft.com/office/drawing/2014/main" id="{FA0BD8ED-5E75-8325-8717-1ABA9F0F635A}"/>
              </a:ext>
            </a:extLst>
          </p:cNvPr>
          <p:cNvSpPr txBox="1"/>
          <p:nvPr/>
        </p:nvSpPr>
        <p:spPr>
          <a:xfrm>
            <a:off x="8686800" y="605536"/>
            <a:ext cx="2392718" cy="923330"/>
          </a:xfrm>
          <a:prstGeom prst="rect">
            <a:avLst/>
          </a:prstGeom>
          <a:noFill/>
        </p:spPr>
        <p:txBody>
          <a:bodyPr wrap="square" rtlCol="0">
            <a:spAutoFit/>
          </a:bodyPr>
          <a:lstStyle/>
          <a:p>
            <a:r>
              <a:rPr lang="nl-NL" dirty="0"/>
              <a:t>Ontbrekende onderwerpen (classes)</a:t>
            </a:r>
          </a:p>
        </p:txBody>
      </p:sp>
      <p:sp>
        <p:nvSpPr>
          <p:cNvPr id="14" name="Tekstvak 13">
            <a:extLst>
              <a:ext uri="{FF2B5EF4-FFF2-40B4-BE49-F238E27FC236}">
                <a16:creationId xmlns:a16="http://schemas.microsoft.com/office/drawing/2014/main" id="{B35AA210-CC32-1DE3-DB03-C2B61186BA1B}"/>
              </a:ext>
            </a:extLst>
          </p:cNvPr>
          <p:cNvSpPr txBox="1"/>
          <p:nvPr/>
        </p:nvSpPr>
        <p:spPr>
          <a:xfrm>
            <a:off x="7911226" y="5156316"/>
            <a:ext cx="1769683" cy="646331"/>
          </a:xfrm>
          <a:prstGeom prst="rect">
            <a:avLst/>
          </a:prstGeom>
          <a:noFill/>
        </p:spPr>
        <p:txBody>
          <a:bodyPr wrap="square" rtlCol="0">
            <a:spAutoFit/>
          </a:bodyPr>
          <a:lstStyle/>
          <a:p>
            <a:r>
              <a:rPr lang="nl-NL" dirty="0"/>
              <a:t>Ontbrekende </a:t>
            </a:r>
            <a:r>
              <a:rPr lang="nl-NL" dirty="0" err="1"/>
              <a:t>properties</a:t>
            </a:r>
            <a:endParaRPr lang="nl-NL" dirty="0"/>
          </a:p>
        </p:txBody>
      </p:sp>
      <p:cxnSp>
        <p:nvCxnSpPr>
          <p:cNvPr id="15" name="Rechte verbindingslijn met pijl 14">
            <a:extLst>
              <a:ext uri="{FF2B5EF4-FFF2-40B4-BE49-F238E27FC236}">
                <a16:creationId xmlns:a16="http://schemas.microsoft.com/office/drawing/2014/main" id="{F276E797-DC3A-B01B-72F5-06B3B42BEB2A}"/>
              </a:ext>
            </a:extLst>
          </p:cNvPr>
          <p:cNvCxnSpPr>
            <a:cxnSpLocks/>
          </p:cNvCxnSpPr>
          <p:nvPr/>
        </p:nvCxnSpPr>
        <p:spPr>
          <a:xfrm flipV="1">
            <a:off x="9462234" y="4849880"/>
            <a:ext cx="0" cy="62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Rechte verbindingslijn met pijl 16">
            <a:extLst>
              <a:ext uri="{FF2B5EF4-FFF2-40B4-BE49-F238E27FC236}">
                <a16:creationId xmlns:a16="http://schemas.microsoft.com/office/drawing/2014/main" id="{D1731E4F-425A-3553-581B-C26B0328C776}"/>
              </a:ext>
            </a:extLst>
          </p:cNvPr>
          <p:cNvCxnSpPr>
            <a:cxnSpLocks/>
          </p:cNvCxnSpPr>
          <p:nvPr/>
        </p:nvCxnSpPr>
        <p:spPr>
          <a:xfrm flipV="1">
            <a:off x="4417601" y="4980238"/>
            <a:ext cx="0" cy="668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kstvak 18">
            <a:extLst>
              <a:ext uri="{FF2B5EF4-FFF2-40B4-BE49-F238E27FC236}">
                <a16:creationId xmlns:a16="http://schemas.microsoft.com/office/drawing/2014/main" id="{FE8A4338-CB20-657A-4DB8-B122D66DABDC}"/>
              </a:ext>
            </a:extLst>
          </p:cNvPr>
          <p:cNvSpPr txBox="1"/>
          <p:nvPr/>
        </p:nvSpPr>
        <p:spPr>
          <a:xfrm>
            <a:off x="2926676" y="5044642"/>
            <a:ext cx="1769683" cy="646331"/>
          </a:xfrm>
          <a:prstGeom prst="rect">
            <a:avLst/>
          </a:prstGeom>
          <a:noFill/>
        </p:spPr>
        <p:txBody>
          <a:bodyPr wrap="square" rtlCol="0">
            <a:spAutoFit/>
          </a:bodyPr>
          <a:lstStyle/>
          <a:p>
            <a:r>
              <a:rPr lang="nl-NL" dirty="0"/>
              <a:t>Ontbrekende </a:t>
            </a:r>
            <a:r>
              <a:rPr lang="nl-NL" dirty="0" err="1"/>
              <a:t>properties</a:t>
            </a:r>
            <a:endParaRPr lang="nl-NL" dirty="0"/>
          </a:p>
        </p:txBody>
      </p:sp>
      <p:sp>
        <p:nvSpPr>
          <p:cNvPr id="4" name="Ovaal 3">
            <a:extLst>
              <a:ext uri="{FF2B5EF4-FFF2-40B4-BE49-F238E27FC236}">
                <a16:creationId xmlns:a16="http://schemas.microsoft.com/office/drawing/2014/main" id="{4C6B8301-CEE0-44A1-B3BA-01FEBD611CDE}"/>
              </a:ext>
            </a:extLst>
          </p:cNvPr>
          <p:cNvSpPr/>
          <p:nvPr/>
        </p:nvSpPr>
        <p:spPr>
          <a:xfrm>
            <a:off x="7078204" y="3442720"/>
            <a:ext cx="885275" cy="256592"/>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739586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Voorbeeld classes en </a:t>
            </a:r>
            <a:r>
              <a:rPr lang="nl-NL" dirty="0" err="1"/>
              <a:t>properties</a:t>
            </a:r>
            <a:endParaRPr lang="nl-NL" dirty="0"/>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292988"/>
            <a:ext cx="10472284" cy="1323439"/>
          </a:xfrm>
          <a:prstGeom prst="rect">
            <a:avLst/>
          </a:prstGeom>
          <a:noFill/>
          <a:ln>
            <a:noFill/>
          </a:ln>
        </p:spPr>
        <p:txBody>
          <a:bodyPr wrap="square">
            <a:spAutoFit/>
          </a:bodyPr>
          <a:lstStyle/>
          <a:p>
            <a:pPr marL="342900" indent="-342900" algn="l">
              <a:buAutoNum type="arabicPeriod"/>
            </a:pPr>
            <a:r>
              <a:rPr lang="nl-NL" sz="1600" dirty="0">
                <a:latin typeface="Söhne"/>
              </a:rPr>
              <a:t>Wanneer een foutmelding bovenaan de file komt betekend het dat het onderwerp in zijn geheel niet voorkomt (ontbrekende class). </a:t>
            </a:r>
          </a:p>
          <a:p>
            <a:pPr marL="342900" indent="-342900" algn="l">
              <a:buAutoNum type="arabicPeriod"/>
            </a:pPr>
            <a:r>
              <a:rPr lang="nl-NL" sz="1600" dirty="0">
                <a:latin typeface="Söhne"/>
              </a:rPr>
              <a:t>In dit voorbeeld is de classificatiecode. Als zowel de classificatiecode (property) en het </a:t>
            </a:r>
            <a:r>
              <a:rPr lang="nl-NL" sz="1600" dirty="0" err="1">
                <a:latin typeface="Söhne"/>
              </a:rPr>
              <a:t>decompositionlevel</a:t>
            </a:r>
            <a:r>
              <a:rPr lang="nl-NL" sz="1600" dirty="0">
                <a:latin typeface="Söhne"/>
              </a:rPr>
              <a:t> (property) ontbreken, komt deze bovenaan het PDF te staan. Als enkel het decompositielevel ontbreekt, zal deze bij </a:t>
            </a:r>
            <a:r>
              <a:rPr lang="nl-NL" sz="1600" dirty="0" err="1">
                <a:latin typeface="Söhne"/>
              </a:rPr>
              <a:t>constraint</a:t>
            </a:r>
            <a:r>
              <a:rPr lang="nl-NL" sz="1600" dirty="0">
                <a:latin typeface="Söhne"/>
              </a:rPr>
              <a:t> </a:t>
            </a:r>
            <a:r>
              <a:rPr lang="nl-NL" sz="1600" dirty="0" err="1">
                <a:latin typeface="Söhne"/>
              </a:rPr>
              <a:t>violations</a:t>
            </a:r>
            <a:r>
              <a:rPr lang="nl-NL" sz="1600" dirty="0">
                <a:latin typeface="Söhne"/>
              </a:rPr>
              <a:t> komen te staan</a:t>
            </a:r>
          </a:p>
        </p:txBody>
      </p:sp>
      <p:pic>
        <p:nvPicPr>
          <p:cNvPr id="5" name="Afbeelding 4">
            <a:extLst>
              <a:ext uri="{FF2B5EF4-FFF2-40B4-BE49-F238E27FC236}">
                <a16:creationId xmlns:a16="http://schemas.microsoft.com/office/drawing/2014/main" id="{28B81E75-CC6E-F46C-3DCE-0C36972B94C1}"/>
              </a:ext>
            </a:extLst>
          </p:cNvPr>
          <p:cNvPicPr>
            <a:picLocks noChangeAspect="1"/>
          </p:cNvPicPr>
          <p:nvPr/>
        </p:nvPicPr>
        <p:blipFill>
          <a:blip r:embed="rId3"/>
          <a:stretch>
            <a:fillRect/>
          </a:stretch>
        </p:blipFill>
        <p:spPr>
          <a:xfrm>
            <a:off x="1200090" y="2550953"/>
            <a:ext cx="5599298" cy="1488612"/>
          </a:xfrm>
          <a:prstGeom prst="rect">
            <a:avLst/>
          </a:prstGeom>
        </p:spPr>
      </p:pic>
      <p:pic>
        <p:nvPicPr>
          <p:cNvPr id="8" name="Afbeelding 7">
            <a:extLst>
              <a:ext uri="{FF2B5EF4-FFF2-40B4-BE49-F238E27FC236}">
                <a16:creationId xmlns:a16="http://schemas.microsoft.com/office/drawing/2014/main" id="{C9D5CA88-5F7C-ACEA-3B85-08079F4D22D5}"/>
              </a:ext>
            </a:extLst>
          </p:cNvPr>
          <p:cNvPicPr>
            <a:picLocks noChangeAspect="1"/>
          </p:cNvPicPr>
          <p:nvPr/>
        </p:nvPicPr>
        <p:blipFill>
          <a:blip r:embed="rId3"/>
          <a:stretch>
            <a:fillRect/>
          </a:stretch>
        </p:blipFill>
        <p:spPr>
          <a:xfrm>
            <a:off x="1200090" y="4082338"/>
            <a:ext cx="5599298" cy="1488612"/>
          </a:xfrm>
          <a:prstGeom prst="rect">
            <a:avLst/>
          </a:prstGeom>
        </p:spPr>
      </p:pic>
      <p:sp>
        <p:nvSpPr>
          <p:cNvPr id="9" name="Vermenigvuldigingsteken 8">
            <a:extLst>
              <a:ext uri="{FF2B5EF4-FFF2-40B4-BE49-F238E27FC236}">
                <a16:creationId xmlns:a16="http://schemas.microsoft.com/office/drawing/2014/main" id="{3840F3AF-C98C-7F54-FFBC-78079F832E78}"/>
              </a:ext>
            </a:extLst>
          </p:cNvPr>
          <p:cNvSpPr/>
          <p:nvPr/>
        </p:nvSpPr>
        <p:spPr>
          <a:xfrm>
            <a:off x="154082" y="2446864"/>
            <a:ext cx="5196257" cy="1872807"/>
          </a:xfrm>
          <a:prstGeom prst="mathMultiply">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cxnSp>
        <p:nvCxnSpPr>
          <p:cNvPr id="12" name="Rechte verbindingslijn 11">
            <a:extLst>
              <a:ext uri="{FF2B5EF4-FFF2-40B4-BE49-F238E27FC236}">
                <a16:creationId xmlns:a16="http://schemas.microsoft.com/office/drawing/2014/main" id="{3A2EE3B1-DFF6-213B-F4EE-14469A3782B7}"/>
              </a:ext>
            </a:extLst>
          </p:cNvPr>
          <p:cNvCxnSpPr/>
          <p:nvPr/>
        </p:nvCxnSpPr>
        <p:spPr>
          <a:xfrm>
            <a:off x="1575726" y="5201876"/>
            <a:ext cx="3275636"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6" name="Afbeelding 5">
            <a:extLst>
              <a:ext uri="{FF2B5EF4-FFF2-40B4-BE49-F238E27FC236}">
                <a16:creationId xmlns:a16="http://schemas.microsoft.com/office/drawing/2014/main" id="{5E0E3619-D044-EB57-E6EB-4301F9C71325}"/>
              </a:ext>
            </a:extLst>
          </p:cNvPr>
          <p:cNvPicPr>
            <a:picLocks noChangeAspect="1"/>
          </p:cNvPicPr>
          <p:nvPr/>
        </p:nvPicPr>
        <p:blipFill>
          <a:blip r:embed="rId4"/>
          <a:stretch>
            <a:fillRect/>
          </a:stretch>
        </p:blipFill>
        <p:spPr>
          <a:xfrm>
            <a:off x="7845396" y="2367488"/>
            <a:ext cx="2646785" cy="3196118"/>
          </a:xfrm>
          <a:prstGeom prst="rect">
            <a:avLst/>
          </a:prstGeom>
        </p:spPr>
      </p:pic>
      <p:cxnSp>
        <p:nvCxnSpPr>
          <p:cNvPr id="11" name="Rechte verbindingslijn met pijl 10">
            <a:extLst>
              <a:ext uri="{FF2B5EF4-FFF2-40B4-BE49-F238E27FC236}">
                <a16:creationId xmlns:a16="http://schemas.microsoft.com/office/drawing/2014/main" id="{8565560C-BF0F-4507-E567-3FE1C014D418}"/>
              </a:ext>
            </a:extLst>
          </p:cNvPr>
          <p:cNvCxnSpPr>
            <a:cxnSpLocks/>
          </p:cNvCxnSpPr>
          <p:nvPr/>
        </p:nvCxnSpPr>
        <p:spPr>
          <a:xfrm>
            <a:off x="6948926" y="3638939"/>
            <a:ext cx="896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Rechte verbindingslijn met pijl 14">
            <a:extLst>
              <a:ext uri="{FF2B5EF4-FFF2-40B4-BE49-F238E27FC236}">
                <a16:creationId xmlns:a16="http://schemas.microsoft.com/office/drawing/2014/main" id="{7B4921CC-43AF-239C-C8AB-190C36D16232}"/>
              </a:ext>
            </a:extLst>
          </p:cNvPr>
          <p:cNvCxnSpPr>
            <a:cxnSpLocks/>
          </p:cNvCxnSpPr>
          <p:nvPr/>
        </p:nvCxnSpPr>
        <p:spPr>
          <a:xfrm flipV="1">
            <a:off x="6948926" y="4319671"/>
            <a:ext cx="972764" cy="152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326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Het uitlezen van het validatierapport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4</a:t>
            </a:r>
          </a:p>
        </p:txBody>
      </p:sp>
      <p:pic>
        <p:nvPicPr>
          <p:cNvPr id="4" name="Afbeelding 3">
            <a:extLst>
              <a:ext uri="{FF2B5EF4-FFF2-40B4-BE49-F238E27FC236}">
                <a16:creationId xmlns:a16="http://schemas.microsoft.com/office/drawing/2014/main" id="{F0D0EF72-6522-4E42-8455-186AA48210A6}"/>
              </a:ext>
            </a:extLst>
          </p:cNvPr>
          <p:cNvPicPr>
            <a:picLocks noChangeAspect="1"/>
          </p:cNvPicPr>
          <p:nvPr/>
        </p:nvPicPr>
        <p:blipFill>
          <a:blip r:embed="rId3"/>
          <a:stretch>
            <a:fillRect/>
          </a:stretch>
        </p:blipFill>
        <p:spPr>
          <a:xfrm>
            <a:off x="635161" y="1292988"/>
            <a:ext cx="6677880" cy="4417674"/>
          </a:xfrm>
          <a:prstGeom prst="rect">
            <a:avLst/>
          </a:prstGeom>
        </p:spPr>
      </p:pic>
      <p:sp>
        <p:nvSpPr>
          <p:cNvPr id="6" name="Rechthoek 5">
            <a:extLst>
              <a:ext uri="{FF2B5EF4-FFF2-40B4-BE49-F238E27FC236}">
                <a16:creationId xmlns:a16="http://schemas.microsoft.com/office/drawing/2014/main" id="{5CA7B7F6-9D7A-79D5-A790-A36EC9C3ABC3}"/>
              </a:ext>
            </a:extLst>
          </p:cNvPr>
          <p:cNvSpPr/>
          <p:nvPr/>
        </p:nvSpPr>
        <p:spPr>
          <a:xfrm>
            <a:off x="4595149" y="5324354"/>
            <a:ext cx="1851950" cy="13889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0" name="Rechthoek 9">
            <a:extLst>
              <a:ext uri="{FF2B5EF4-FFF2-40B4-BE49-F238E27FC236}">
                <a16:creationId xmlns:a16="http://schemas.microsoft.com/office/drawing/2014/main" id="{7C656FFF-65B9-C1B8-ED1F-A7D7992E6A56}"/>
              </a:ext>
            </a:extLst>
          </p:cNvPr>
          <p:cNvSpPr/>
          <p:nvPr/>
        </p:nvSpPr>
        <p:spPr>
          <a:xfrm>
            <a:off x="1055687" y="5463251"/>
            <a:ext cx="2208374" cy="13889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cxnSp>
        <p:nvCxnSpPr>
          <p:cNvPr id="15" name="Rechte verbindingslijn met pijl 14">
            <a:extLst>
              <a:ext uri="{FF2B5EF4-FFF2-40B4-BE49-F238E27FC236}">
                <a16:creationId xmlns:a16="http://schemas.microsoft.com/office/drawing/2014/main" id="{403B2671-E762-FD8C-1DE8-B54E89BC8E92}"/>
              </a:ext>
            </a:extLst>
          </p:cNvPr>
          <p:cNvCxnSpPr/>
          <p:nvPr/>
        </p:nvCxnSpPr>
        <p:spPr>
          <a:xfrm>
            <a:off x="7002684" y="2407534"/>
            <a:ext cx="1805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Rechte verbindingslijn met pijl 15">
            <a:extLst>
              <a:ext uri="{FF2B5EF4-FFF2-40B4-BE49-F238E27FC236}">
                <a16:creationId xmlns:a16="http://schemas.microsoft.com/office/drawing/2014/main" id="{667F625A-C994-B04C-8922-703B609ED9C8}"/>
              </a:ext>
            </a:extLst>
          </p:cNvPr>
          <p:cNvCxnSpPr/>
          <p:nvPr/>
        </p:nvCxnSpPr>
        <p:spPr>
          <a:xfrm>
            <a:off x="6611074" y="5442031"/>
            <a:ext cx="1805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kstvak 16">
            <a:extLst>
              <a:ext uri="{FF2B5EF4-FFF2-40B4-BE49-F238E27FC236}">
                <a16:creationId xmlns:a16="http://schemas.microsoft.com/office/drawing/2014/main" id="{90835E28-2F73-5405-7011-F118791CE24B}"/>
              </a:ext>
            </a:extLst>
          </p:cNvPr>
          <p:cNvSpPr txBox="1"/>
          <p:nvPr/>
        </p:nvSpPr>
        <p:spPr>
          <a:xfrm>
            <a:off x="7002684" y="2159907"/>
            <a:ext cx="1656617" cy="246221"/>
          </a:xfrm>
          <a:prstGeom prst="rect">
            <a:avLst/>
          </a:prstGeom>
          <a:noFill/>
        </p:spPr>
        <p:txBody>
          <a:bodyPr wrap="square" rtlCol="0">
            <a:spAutoFit/>
          </a:bodyPr>
          <a:lstStyle/>
          <a:p>
            <a:r>
              <a:rPr lang="nl-NL" sz="1000" dirty="0"/>
              <a:t>Ontbreekt in totaliteit </a:t>
            </a:r>
          </a:p>
        </p:txBody>
      </p:sp>
      <p:sp>
        <p:nvSpPr>
          <p:cNvPr id="18" name="Tekstvak 17">
            <a:extLst>
              <a:ext uri="{FF2B5EF4-FFF2-40B4-BE49-F238E27FC236}">
                <a16:creationId xmlns:a16="http://schemas.microsoft.com/office/drawing/2014/main" id="{19F6B2BB-16C2-0EE6-FEA5-67E50A58FF9D}"/>
              </a:ext>
            </a:extLst>
          </p:cNvPr>
          <p:cNvSpPr txBox="1"/>
          <p:nvPr/>
        </p:nvSpPr>
        <p:spPr>
          <a:xfrm>
            <a:off x="6618240" y="5138094"/>
            <a:ext cx="1127772" cy="261610"/>
          </a:xfrm>
          <a:prstGeom prst="rect">
            <a:avLst/>
          </a:prstGeom>
          <a:noFill/>
        </p:spPr>
        <p:txBody>
          <a:bodyPr wrap="square" rtlCol="0">
            <a:spAutoFit/>
          </a:bodyPr>
          <a:lstStyle/>
          <a:p>
            <a:r>
              <a:rPr lang="nl-NL" sz="1100" dirty="0"/>
              <a:t>De foutmelding </a:t>
            </a:r>
          </a:p>
        </p:txBody>
      </p:sp>
      <p:sp>
        <p:nvSpPr>
          <p:cNvPr id="19" name="Tekstvak 18">
            <a:extLst>
              <a:ext uri="{FF2B5EF4-FFF2-40B4-BE49-F238E27FC236}">
                <a16:creationId xmlns:a16="http://schemas.microsoft.com/office/drawing/2014/main" id="{CFAAC475-4B62-0FF7-A0F2-B7EC9802B226}"/>
              </a:ext>
            </a:extLst>
          </p:cNvPr>
          <p:cNvSpPr txBox="1"/>
          <p:nvPr/>
        </p:nvSpPr>
        <p:spPr>
          <a:xfrm>
            <a:off x="8835367" y="2159907"/>
            <a:ext cx="2253161" cy="553998"/>
          </a:xfrm>
          <a:prstGeom prst="rect">
            <a:avLst/>
          </a:prstGeom>
          <a:noFill/>
        </p:spPr>
        <p:txBody>
          <a:bodyPr wrap="square" rtlCol="0">
            <a:spAutoFit/>
          </a:bodyPr>
          <a:lstStyle/>
          <a:p>
            <a:r>
              <a:rPr lang="nl-NL" sz="1000" dirty="0"/>
              <a:t>Bijv. geen informatie beschikbaar over de </a:t>
            </a:r>
            <a:r>
              <a:rPr lang="nl-NL" sz="1000" dirty="0" err="1"/>
              <a:t>origin</a:t>
            </a:r>
            <a:r>
              <a:rPr lang="nl-NL" sz="1000" dirty="0"/>
              <a:t> van de elementen in file </a:t>
            </a:r>
            <a:r>
              <a:rPr lang="nl-NL" sz="1000" dirty="0" err="1"/>
              <a:t>transformatiegebouw_altered</a:t>
            </a:r>
            <a:endParaRPr lang="nl-NL" sz="1000" dirty="0"/>
          </a:p>
        </p:txBody>
      </p:sp>
      <p:sp>
        <p:nvSpPr>
          <p:cNvPr id="20" name="Tekstvak 19">
            <a:extLst>
              <a:ext uri="{FF2B5EF4-FFF2-40B4-BE49-F238E27FC236}">
                <a16:creationId xmlns:a16="http://schemas.microsoft.com/office/drawing/2014/main" id="{3A0C3F1E-2F5A-33F9-FFBB-09FFC74E6445}"/>
              </a:ext>
            </a:extLst>
          </p:cNvPr>
          <p:cNvSpPr txBox="1"/>
          <p:nvPr/>
        </p:nvSpPr>
        <p:spPr>
          <a:xfrm>
            <a:off x="8416724" y="5138094"/>
            <a:ext cx="2253161" cy="861774"/>
          </a:xfrm>
          <a:prstGeom prst="rect">
            <a:avLst/>
          </a:prstGeom>
          <a:noFill/>
        </p:spPr>
        <p:txBody>
          <a:bodyPr wrap="square" rtlCol="0">
            <a:spAutoFit/>
          </a:bodyPr>
          <a:lstStyle/>
          <a:p>
            <a:r>
              <a:rPr lang="nl-NL" sz="1000" dirty="0"/>
              <a:t>Binnen file </a:t>
            </a:r>
            <a:r>
              <a:rPr lang="nl-NL" sz="1000" dirty="0" err="1"/>
              <a:t>transformatiegebouw_altered</a:t>
            </a:r>
            <a:r>
              <a:rPr lang="nl-NL" sz="1000" dirty="0"/>
              <a:t> ontbreekt informatie over </a:t>
            </a:r>
            <a:r>
              <a:rPr lang="nl-NL" sz="1000" dirty="0" err="1"/>
              <a:t>ProjectAddress</a:t>
            </a:r>
            <a:r>
              <a:rPr lang="nl-NL" sz="1000" dirty="0"/>
              <a:t> bij </a:t>
            </a:r>
            <a:r>
              <a:rPr lang="nl-NL" sz="1000" dirty="0" err="1"/>
              <a:t>instance</a:t>
            </a:r>
            <a:r>
              <a:rPr lang="nl-NL" sz="1000" dirty="0"/>
              <a:t> (onderwerp/object) building_109</a:t>
            </a:r>
          </a:p>
        </p:txBody>
      </p:sp>
    </p:spTree>
    <p:extLst>
      <p:ext uri="{BB962C8B-B14F-4D97-AF65-F5344CB8AC3E}">
        <p14:creationId xmlns:p14="http://schemas.microsoft.com/office/powerpoint/2010/main" val="238803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De achterliggende stappen</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Pijl: rechts 2">
            <a:extLst>
              <a:ext uri="{FF2B5EF4-FFF2-40B4-BE49-F238E27FC236}">
                <a16:creationId xmlns:a16="http://schemas.microsoft.com/office/drawing/2014/main" id="{2BF14DA1-661F-5CB7-5B19-2D2B8902750E}"/>
              </a:ext>
            </a:extLst>
          </p:cNvPr>
          <p:cNvSpPr/>
          <p:nvPr/>
        </p:nvSpPr>
        <p:spPr>
          <a:xfrm>
            <a:off x="652222" y="2813606"/>
            <a:ext cx="1403389"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Revit</a:t>
            </a:r>
            <a:r>
              <a:rPr lang="nl-NL" dirty="0"/>
              <a:t> model</a:t>
            </a:r>
          </a:p>
        </p:txBody>
      </p:sp>
      <p:sp>
        <p:nvSpPr>
          <p:cNvPr id="5" name="Pijl: rechts 4">
            <a:extLst>
              <a:ext uri="{FF2B5EF4-FFF2-40B4-BE49-F238E27FC236}">
                <a16:creationId xmlns:a16="http://schemas.microsoft.com/office/drawing/2014/main" id="{80E19590-DD7C-5DB7-A3E5-316B3101E4B2}"/>
              </a:ext>
            </a:extLst>
          </p:cNvPr>
          <p:cNvSpPr/>
          <p:nvPr/>
        </p:nvSpPr>
        <p:spPr>
          <a:xfrm>
            <a:off x="2118287" y="2813606"/>
            <a:ext cx="12761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IFC</a:t>
            </a:r>
          </a:p>
        </p:txBody>
      </p:sp>
      <p:sp>
        <p:nvSpPr>
          <p:cNvPr id="6" name="Pijl: rechts 5">
            <a:extLst>
              <a:ext uri="{FF2B5EF4-FFF2-40B4-BE49-F238E27FC236}">
                <a16:creationId xmlns:a16="http://schemas.microsoft.com/office/drawing/2014/main" id="{94369FF1-8375-6456-02DA-6E8A1F57478C}"/>
              </a:ext>
            </a:extLst>
          </p:cNvPr>
          <p:cNvSpPr/>
          <p:nvPr/>
        </p:nvSpPr>
        <p:spPr>
          <a:xfrm>
            <a:off x="5137022" y="2824843"/>
            <a:ext cx="1402978"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RDF</a:t>
            </a:r>
          </a:p>
        </p:txBody>
      </p:sp>
      <p:sp>
        <p:nvSpPr>
          <p:cNvPr id="7" name="Pijl: rechts 6">
            <a:extLst>
              <a:ext uri="{FF2B5EF4-FFF2-40B4-BE49-F238E27FC236}">
                <a16:creationId xmlns:a16="http://schemas.microsoft.com/office/drawing/2014/main" id="{089ED333-AC11-5346-BE9A-34436DAE0E0D}"/>
              </a:ext>
            </a:extLst>
          </p:cNvPr>
          <p:cNvSpPr/>
          <p:nvPr/>
        </p:nvSpPr>
        <p:spPr>
          <a:xfrm>
            <a:off x="7185488" y="2822298"/>
            <a:ext cx="206210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2</a:t>
            </a:r>
          </a:p>
        </p:txBody>
      </p:sp>
      <p:sp>
        <p:nvSpPr>
          <p:cNvPr id="8" name="Pijl: rechts 7">
            <a:extLst>
              <a:ext uri="{FF2B5EF4-FFF2-40B4-BE49-F238E27FC236}">
                <a16:creationId xmlns:a16="http://schemas.microsoft.com/office/drawing/2014/main" id="{C45C5163-9771-9C22-6CA4-12476AD36086}"/>
              </a:ext>
            </a:extLst>
          </p:cNvPr>
          <p:cNvSpPr/>
          <p:nvPr/>
        </p:nvSpPr>
        <p:spPr>
          <a:xfrm rot="5400000">
            <a:off x="5945038" y="2056698"/>
            <a:ext cx="1718884"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SHACL</a:t>
            </a:r>
          </a:p>
        </p:txBody>
      </p:sp>
      <p:sp>
        <p:nvSpPr>
          <p:cNvPr id="9" name="Ovaal 8">
            <a:extLst>
              <a:ext uri="{FF2B5EF4-FFF2-40B4-BE49-F238E27FC236}">
                <a16:creationId xmlns:a16="http://schemas.microsoft.com/office/drawing/2014/main" id="{60C59D0C-7F34-5328-F8A3-2C3D5BD21F19}"/>
              </a:ext>
            </a:extLst>
          </p:cNvPr>
          <p:cNvSpPr/>
          <p:nvPr/>
        </p:nvSpPr>
        <p:spPr>
          <a:xfrm>
            <a:off x="9580504" y="2362554"/>
            <a:ext cx="1576318" cy="1436915"/>
          </a:xfrm>
          <a:prstGeom prst="ellipse">
            <a:avLst/>
          </a:prstGeom>
          <a:ln>
            <a:solidFill>
              <a:schemeClr val="bg2">
                <a:lumMod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a:t>Validatie rapport</a:t>
            </a:r>
          </a:p>
        </p:txBody>
      </p:sp>
      <p:sp>
        <p:nvSpPr>
          <p:cNvPr id="10" name="Pijl: rechts 9">
            <a:extLst>
              <a:ext uri="{FF2B5EF4-FFF2-40B4-BE49-F238E27FC236}">
                <a16:creationId xmlns:a16="http://schemas.microsoft.com/office/drawing/2014/main" id="{B36FCB04-634F-6EE4-927B-CF1BA9893A16}"/>
              </a:ext>
            </a:extLst>
          </p:cNvPr>
          <p:cNvSpPr/>
          <p:nvPr/>
        </p:nvSpPr>
        <p:spPr>
          <a:xfrm rot="5400000">
            <a:off x="5176684" y="4711632"/>
            <a:ext cx="1604608" cy="4965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SPARQL</a:t>
            </a:r>
          </a:p>
        </p:txBody>
      </p:sp>
      <p:sp>
        <p:nvSpPr>
          <p:cNvPr id="12" name="Rechthoek 11">
            <a:extLst>
              <a:ext uri="{FF2B5EF4-FFF2-40B4-BE49-F238E27FC236}">
                <a16:creationId xmlns:a16="http://schemas.microsoft.com/office/drawing/2014/main" id="{1E73C250-1527-603B-7D87-A98B46B924CC}"/>
              </a:ext>
            </a:extLst>
          </p:cNvPr>
          <p:cNvSpPr/>
          <p:nvPr/>
        </p:nvSpPr>
        <p:spPr>
          <a:xfrm>
            <a:off x="4986298" y="1204210"/>
            <a:ext cx="2100971" cy="4683269"/>
          </a:xfrm>
          <a:prstGeom prst="rect">
            <a:avLst/>
          </a:prstGeom>
          <a:noFill/>
          <a:ln w="19050">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13" name="Rechthoek 12">
            <a:extLst>
              <a:ext uri="{FF2B5EF4-FFF2-40B4-BE49-F238E27FC236}">
                <a16:creationId xmlns:a16="http://schemas.microsoft.com/office/drawing/2014/main" id="{F8425492-1027-AF53-46FF-0C1AB39AE994}"/>
              </a:ext>
            </a:extLst>
          </p:cNvPr>
          <p:cNvSpPr/>
          <p:nvPr/>
        </p:nvSpPr>
        <p:spPr>
          <a:xfrm>
            <a:off x="652222" y="3886553"/>
            <a:ext cx="5826839" cy="16855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Het model van het gebouw/object</a:t>
            </a:r>
          </a:p>
        </p:txBody>
      </p:sp>
      <p:sp>
        <p:nvSpPr>
          <p:cNvPr id="14" name="Rechthoek 13">
            <a:extLst>
              <a:ext uri="{FF2B5EF4-FFF2-40B4-BE49-F238E27FC236}">
                <a16:creationId xmlns:a16="http://schemas.microsoft.com/office/drawing/2014/main" id="{9448B57C-F5A4-AEFA-122A-DFF09EB74573}"/>
              </a:ext>
            </a:extLst>
          </p:cNvPr>
          <p:cNvSpPr/>
          <p:nvPr/>
        </p:nvSpPr>
        <p:spPr>
          <a:xfrm rot="5400000">
            <a:off x="4837427" y="4457214"/>
            <a:ext cx="1230810"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 </a:t>
            </a:r>
          </a:p>
          <a:p>
            <a:pPr algn="ctr"/>
            <a:r>
              <a:rPr lang="nl-NL" dirty="0"/>
              <a:t>ophalen</a:t>
            </a:r>
          </a:p>
        </p:txBody>
      </p:sp>
      <p:sp>
        <p:nvSpPr>
          <p:cNvPr id="15" name="Rechthoek 14">
            <a:extLst>
              <a:ext uri="{FF2B5EF4-FFF2-40B4-BE49-F238E27FC236}">
                <a16:creationId xmlns:a16="http://schemas.microsoft.com/office/drawing/2014/main" id="{E8CDE6DC-D889-9DE9-5FD3-20C9EA913B72}"/>
              </a:ext>
            </a:extLst>
          </p:cNvPr>
          <p:cNvSpPr/>
          <p:nvPr/>
        </p:nvSpPr>
        <p:spPr>
          <a:xfrm rot="5400000">
            <a:off x="5639361" y="1787681"/>
            <a:ext cx="1398458"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 </a:t>
            </a:r>
          </a:p>
          <a:p>
            <a:pPr algn="ctr"/>
            <a:r>
              <a:rPr lang="nl-NL" dirty="0"/>
              <a:t>controleren</a:t>
            </a:r>
          </a:p>
        </p:txBody>
      </p:sp>
      <p:sp>
        <p:nvSpPr>
          <p:cNvPr id="16" name="Rechthoek 15">
            <a:extLst>
              <a:ext uri="{FF2B5EF4-FFF2-40B4-BE49-F238E27FC236}">
                <a16:creationId xmlns:a16="http://schemas.microsoft.com/office/drawing/2014/main" id="{733BB036-B6B9-C5C5-1F5D-5465D704989E}"/>
              </a:ext>
            </a:extLst>
          </p:cNvPr>
          <p:cNvSpPr/>
          <p:nvPr/>
        </p:nvSpPr>
        <p:spPr>
          <a:xfrm>
            <a:off x="7172607" y="3905279"/>
            <a:ext cx="2074988"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Gegevenscontrole (SHACL) over de RDF data</a:t>
            </a:r>
          </a:p>
        </p:txBody>
      </p:sp>
      <p:sp>
        <p:nvSpPr>
          <p:cNvPr id="17" name="Rechthoek 16">
            <a:extLst>
              <a:ext uri="{FF2B5EF4-FFF2-40B4-BE49-F238E27FC236}">
                <a16:creationId xmlns:a16="http://schemas.microsoft.com/office/drawing/2014/main" id="{EA8662EF-1D91-FD69-1FD7-3879D2D9E2CA}"/>
              </a:ext>
            </a:extLst>
          </p:cNvPr>
          <p:cNvSpPr/>
          <p:nvPr/>
        </p:nvSpPr>
        <p:spPr>
          <a:xfrm>
            <a:off x="9349219" y="3886553"/>
            <a:ext cx="2074988" cy="116544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Rapport met ontbrekende/fout ingevulde onderdelen</a:t>
            </a:r>
          </a:p>
        </p:txBody>
      </p:sp>
      <p:sp>
        <p:nvSpPr>
          <p:cNvPr id="18" name="Pijl: rechts 17">
            <a:extLst>
              <a:ext uri="{FF2B5EF4-FFF2-40B4-BE49-F238E27FC236}">
                <a16:creationId xmlns:a16="http://schemas.microsoft.com/office/drawing/2014/main" id="{C6D6A254-D8E4-BDCA-3BF5-D5DD5053510D}"/>
              </a:ext>
            </a:extLst>
          </p:cNvPr>
          <p:cNvSpPr/>
          <p:nvPr/>
        </p:nvSpPr>
        <p:spPr>
          <a:xfrm>
            <a:off x="3458589" y="2791833"/>
            <a:ext cx="14895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1</a:t>
            </a:r>
          </a:p>
        </p:txBody>
      </p:sp>
      <p:sp>
        <p:nvSpPr>
          <p:cNvPr id="19" name="Rechthoek 18">
            <a:extLst>
              <a:ext uri="{FF2B5EF4-FFF2-40B4-BE49-F238E27FC236}">
                <a16:creationId xmlns:a16="http://schemas.microsoft.com/office/drawing/2014/main" id="{219E3B1D-A1BB-30DD-B6D3-18F4569C8614}"/>
              </a:ext>
            </a:extLst>
          </p:cNvPr>
          <p:cNvSpPr/>
          <p:nvPr/>
        </p:nvSpPr>
        <p:spPr>
          <a:xfrm>
            <a:off x="3457965" y="1965925"/>
            <a:ext cx="1424104"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Converter IFC/RDF</a:t>
            </a:r>
          </a:p>
        </p:txBody>
      </p:sp>
      <p:sp>
        <p:nvSpPr>
          <p:cNvPr id="20" name="Rechthoek 19">
            <a:extLst>
              <a:ext uri="{FF2B5EF4-FFF2-40B4-BE49-F238E27FC236}">
                <a16:creationId xmlns:a16="http://schemas.microsoft.com/office/drawing/2014/main" id="{3EACE04E-BE91-150C-1AEF-3A404104BBB8}"/>
              </a:ext>
            </a:extLst>
          </p:cNvPr>
          <p:cNvSpPr/>
          <p:nvPr/>
        </p:nvSpPr>
        <p:spPr>
          <a:xfrm>
            <a:off x="4986298" y="5864741"/>
            <a:ext cx="2100970" cy="30205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Linked data</a:t>
            </a:r>
          </a:p>
        </p:txBody>
      </p:sp>
      <p:sp>
        <p:nvSpPr>
          <p:cNvPr id="4" name="Pijl: rechts 3">
            <a:extLst>
              <a:ext uri="{FF2B5EF4-FFF2-40B4-BE49-F238E27FC236}">
                <a16:creationId xmlns:a16="http://schemas.microsoft.com/office/drawing/2014/main" id="{BA7C8A4B-0C58-FC4E-3F71-0B174C3C0F27}"/>
              </a:ext>
            </a:extLst>
          </p:cNvPr>
          <p:cNvSpPr/>
          <p:nvPr/>
        </p:nvSpPr>
        <p:spPr>
          <a:xfrm rot="5400000">
            <a:off x="4361818" y="2011947"/>
            <a:ext cx="1607609"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Ontologie</a:t>
            </a:r>
          </a:p>
        </p:txBody>
      </p:sp>
      <p:sp>
        <p:nvSpPr>
          <p:cNvPr id="21" name="Rechthoek 20">
            <a:extLst>
              <a:ext uri="{FF2B5EF4-FFF2-40B4-BE49-F238E27FC236}">
                <a16:creationId xmlns:a16="http://schemas.microsoft.com/office/drawing/2014/main" id="{E75BAC1C-CDA9-5FEF-0145-8F393B968ED7}"/>
              </a:ext>
            </a:extLst>
          </p:cNvPr>
          <p:cNvSpPr/>
          <p:nvPr/>
        </p:nvSpPr>
        <p:spPr>
          <a:xfrm rot="5400000">
            <a:off x="4834858" y="1898042"/>
            <a:ext cx="1398458" cy="4080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Vormgeving</a:t>
            </a:r>
          </a:p>
        </p:txBody>
      </p:sp>
    </p:spTree>
    <p:extLst>
      <p:ext uri="{BB962C8B-B14F-4D97-AF65-F5344CB8AC3E}">
        <p14:creationId xmlns:p14="http://schemas.microsoft.com/office/powerpoint/2010/main" val="351648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Voorbeelden foutmeldingen</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4</a:t>
            </a:r>
          </a:p>
        </p:txBody>
      </p:sp>
      <p:pic>
        <p:nvPicPr>
          <p:cNvPr id="7" name="Afbeelding 6">
            <a:extLst>
              <a:ext uri="{FF2B5EF4-FFF2-40B4-BE49-F238E27FC236}">
                <a16:creationId xmlns:a16="http://schemas.microsoft.com/office/drawing/2014/main" id="{9EF494EF-9213-A0BD-BF31-E67B4E88BD0F}"/>
              </a:ext>
            </a:extLst>
          </p:cNvPr>
          <p:cNvPicPr>
            <a:picLocks noChangeAspect="1"/>
          </p:cNvPicPr>
          <p:nvPr/>
        </p:nvPicPr>
        <p:blipFill>
          <a:blip r:embed="rId3"/>
          <a:stretch>
            <a:fillRect/>
          </a:stretch>
        </p:blipFill>
        <p:spPr>
          <a:xfrm>
            <a:off x="3105187" y="1385584"/>
            <a:ext cx="5660187" cy="4413331"/>
          </a:xfrm>
          <a:prstGeom prst="rect">
            <a:avLst/>
          </a:prstGeom>
        </p:spPr>
      </p:pic>
      <p:sp>
        <p:nvSpPr>
          <p:cNvPr id="4" name="Tekstvak 3">
            <a:extLst>
              <a:ext uri="{FF2B5EF4-FFF2-40B4-BE49-F238E27FC236}">
                <a16:creationId xmlns:a16="http://schemas.microsoft.com/office/drawing/2014/main" id="{FAF63E35-476B-7E52-1BB2-7BD007611542}"/>
              </a:ext>
            </a:extLst>
          </p:cNvPr>
          <p:cNvSpPr txBox="1"/>
          <p:nvPr/>
        </p:nvSpPr>
        <p:spPr>
          <a:xfrm>
            <a:off x="8835367" y="2159907"/>
            <a:ext cx="2253161" cy="861774"/>
          </a:xfrm>
          <a:prstGeom prst="rect">
            <a:avLst/>
          </a:prstGeom>
          <a:noFill/>
        </p:spPr>
        <p:txBody>
          <a:bodyPr wrap="square" rtlCol="0">
            <a:spAutoFit/>
          </a:bodyPr>
          <a:lstStyle/>
          <a:p>
            <a:r>
              <a:rPr lang="nl-NL" sz="1000" dirty="0"/>
              <a:t>Deze vier foutmeldingen horen bij verkeerd ingevulde data in het RDF document. Op volgende dia is te zien hoe deze verkeerd zijn ingevuld en hoe deze ingevuld horen te zijn</a:t>
            </a:r>
          </a:p>
        </p:txBody>
      </p:sp>
    </p:spTree>
    <p:extLst>
      <p:ext uri="{BB962C8B-B14F-4D97-AF65-F5344CB8AC3E}">
        <p14:creationId xmlns:p14="http://schemas.microsoft.com/office/powerpoint/2010/main" val="393926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Voorbeelden foutmeldingen</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4</a:t>
            </a:r>
          </a:p>
        </p:txBody>
      </p:sp>
      <p:pic>
        <p:nvPicPr>
          <p:cNvPr id="5" name="Afbeelding 4">
            <a:extLst>
              <a:ext uri="{FF2B5EF4-FFF2-40B4-BE49-F238E27FC236}">
                <a16:creationId xmlns:a16="http://schemas.microsoft.com/office/drawing/2014/main" id="{24642BB2-A5DE-448F-621A-26CAB58B8E4D}"/>
              </a:ext>
            </a:extLst>
          </p:cNvPr>
          <p:cNvPicPr>
            <a:picLocks noChangeAspect="1"/>
          </p:cNvPicPr>
          <p:nvPr/>
        </p:nvPicPr>
        <p:blipFill>
          <a:blip r:embed="rId3"/>
          <a:stretch>
            <a:fillRect/>
          </a:stretch>
        </p:blipFill>
        <p:spPr>
          <a:xfrm>
            <a:off x="1112483" y="2500303"/>
            <a:ext cx="7535327" cy="952633"/>
          </a:xfrm>
          <a:prstGeom prst="rect">
            <a:avLst/>
          </a:prstGeom>
        </p:spPr>
      </p:pic>
      <p:pic>
        <p:nvPicPr>
          <p:cNvPr id="8" name="Afbeelding 7">
            <a:extLst>
              <a:ext uri="{FF2B5EF4-FFF2-40B4-BE49-F238E27FC236}">
                <a16:creationId xmlns:a16="http://schemas.microsoft.com/office/drawing/2014/main" id="{F740C7ED-F733-1B61-DF9E-EE8830787003}"/>
              </a:ext>
            </a:extLst>
          </p:cNvPr>
          <p:cNvPicPr>
            <a:picLocks noChangeAspect="1"/>
          </p:cNvPicPr>
          <p:nvPr/>
        </p:nvPicPr>
        <p:blipFill>
          <a:blip r:embed="rId4"/>
          <a:stretch>
            <a:fillRect/>
          </a:stretch>
        </p:blipFill>
        <p:spPr>
          <a:xfrm>
            <a:off x="1112483" y="3929955"/>
            <a:ext cx="7535326" cy="885850"/>
          </a:xfrm>
          <a:prstGeom prst="rect">
            <a:avLst/>
          </a:prstGeom>
        </p:spPr>
      </p:pic>
      <p:sp>
        <p:nvSpPr>
          <p:cNvPr id="9" name="Tekstvak 8">
            <a:extLst>
              <a:ext uri="{FF2B5EF4-FFF2-40B4-BE49-F238E27FC236}">
                <a16:creationId xmlns:a16="http://schemas.microsoft.com/office/drawing/2014/main" id="{6FCC7BEE-A0C3-03EE-CF60-2EEDF06981E6}"/>
              </a:ext>
            </a:extLst>
          </p:cNvPr>
          <p:cNvSpPr txBox="1"/>
          <p:nvPr/>
        </p:nvSpPr>
        <p:spPr>
          <a:xfrm>
            <a:off x="8826354" y="2853508"/>
            <a:ext cx="2253161" cy="246221"/>
          </a:xfrm>
          <a:prstGeom prst="rect">
            <a:avLst/>
          </a:prstGeom>
          <a:noFill/>
        </p:spPr>
        <p:txBody>
          <a:bodyPr wrap="square" rtlCol="0">
            <a:spAutoFit/>
          </a:bodyPr>
          <a:lstStyle/>
          <a:p>
            <a:r>
              <a:rPr lang="nl-NL" sz="1000" dirty="0"/>
              <a:t>De foutieve data</a:t>
            </a:r>
          </a:p>
        </p:txBody>
      </p:sp>
      <p:sp>
        <p:nvSpPr>
          <p:cNvPr id="10" name="Tekstvak 9">
            <a:extLst>
              <a:ext uri="{FF2B5EF4-FFF2-40B4-BE49-F238E27FC236}">
                <a16:creationId xmlns:a16="http://schemas.microsoft.com/office/drawing/2014/main" id="{A32E7D43-09F8-59AB-808A-616E0A44945A}"/>
              </a:ext>
            </a:extLst>
          </p:cNvPr>
          <p:cNvSpPr txBox="1"/>
          <p:nvPr/>
        </p:nvSpPr>
        <p:spPr>
          <a:xfrm>
            <a:off x="8826355" y="4242195"/>
            <a:ext cx="2253161" cy="246221"/>
          </a:xfrm>
          <a:prstGeom prst="rect">
            <a:avLst/>
          </a:prstGeom>
          <a:noFill/>
        </p:spPr>
        <p:txBody>
          <a:bodyPr wrap="square" rtlCol="0">
            <a:spAutoFit/>
          </a:bodyPr>
          <a:lstStyle/>
          <a:p>
            <a:r>
              <a:rPr lang="nl-NL" sz="1000" dirty="0"/>
              <a:t>De juist ingevulde data</a:t>
            </a:r>
          </a:p>
        </p:txBody>
      </p:sp>
      <p:sp>
        <p:nvSpPr>
          <p:cNvPr id="12" name="Tekstvak 11">
            <a:extLst>
              <a:ext uri="{FF2B5EF4-FFF2-40B4-BE49-F238E27FC236}">
                <a16:creationId xmlns:a16="http://schemas.microsoft.com/office/drawing/2014/main" id="{2D9E843E-7061-D8B3-730B-EEF74193C2FA}"/>
              </a:ext>
            </a:extLst>
          </p:cNvPr>
          <p:cNvSpPr txBox="1"/>
          <p:nvPr/>
        </p:nvSpPr>
        <p:spPr>
          <a:xfrm>
            <a:off x="772888" y="1384631"/>
            <a:ext cx="10472284" cy="584775"/>
          </a:xfrm>
          <a:prstGeom prst="rect">
            <a:avLst/>
          </a:prstGeom>
          <a:noFill/>
          <a:ln>
            <a:noFill/>
          </a:ln>
        </p:spPr>
        <p:txBody>
          <a:bodyPr wrap="square">
            <a:spAutoFit/>
          </a:bodyPr>
          <a:lstStyle/>
          <a:p>
            <a:pPr marL="342900" indent="-342900" algn="l">
              <a:buAutoNum type="arabicPeriod"/>
            </a:pPr>
            <a:r>
              <a:rPr lang="nl-NL" sz="1600" dirty="0">
                <a:latin typeface="Söhne"/>
              </a:rPr>
              <a:t>In het voorbeeld hieronder ontbreekt de data voor </a:t>
            </a:r>
            <a:r>
              <a:rPr lang="nl-NL" sz="1600" dirty="0" err="1">
                <a:latin typeface="Söhne"/>
              </a:rPr>
              <a:t>angle</a:t>
            </a:r>
            <a:r>
              <a:rPr lang="nl-NL" sz="1600" dirty="0">
                <a:latin typeface="Söhne"/>
              </a:rPr>
              <a:t> + is warranty ‘onzichtbaar’ (opgenomen als notitie d.m.v. #) dus niet aanwezig + is </a:t>
            </a:r>
            <a:r>
              <a:rPr lang="nl-NL" sz="1600" dirty="0" err="1">
                <a:latin typeface="Söhne"/>
              </a:rPr>
              <a:t>servicelife</a:t>
            </a:r>
            <a:r>
              <a:rPr lang="nl-NL" sz="1600" dirty="0">
                <a:latin typeface="Söhne"/>
              </a:rPr>
              <a:t> een integer maar ingevuld met een decimaal. </a:t>
            </a:r>
          </a:p>
        </p:txBody>
      </p:sp>
      <p:sp>
        <p:nvSpPr>
          <p:cNvPr id="4" name="Tekstvak 3">
            <a:extLst>
              <a:ext uri="{FF2B5EF4-FFF2-40B4-BE49-F238E27FC236}">
                <a16:creationId xmlns:a16="http://schemas.microsoft.com/office/drawing/2014/main" id="{71FA9C9A-5CE8-9C39-A904-4BE1B98706A4}"/>
              </a:ext>
            </a:extLst>
          </p:cNvPr>
          <p:cNvSpPr txBox="1"/>
          <p:nvPr/>
        </p:nvSpPr>
        <p:spPr>
          <a:xfrm>
            <a:off x="772888" y="5104092"/>
            <a:ext cx="10472284" cy="584775"/>
          </a:xfrm>
          <a:prstGeom prst="rect">
            <a:avLst/>
          </a:prstGeom>
          <a:noFill/>
          <a:ln>
            <a:noFill/>
          </a:ln>
        </p:spPr>
        <p:txBody>
          <a:bodyPr wrap="square">
            <a:spAutoFit/>
          </a:bodyPr>
          <a:lstStyle/>
          <a:p>
            <a:pPr algn="l"/>
            <a:r>
              <a:rPr lang="nl-NL" sz="1600" dirty="0">
                <a:latin typeface="Söhne"/>
              </a:rPr>
              <a:t>Deze fouten kunnen vervolgens aangepast worden in de bron (bijvoorbeeld het BIM model als hierin de informatie niet is toegevoegd). </a:t>
            </a:r>
          </a:p>
        </p:txBody>
      </p:sp>
    </p:spTree>
    <p:extLst>
      <p:ext uri="{BB962C8B-B14F-4D97-AF65-F5344CB8AC3E}">
        <p14:creationId xmlns:p14="http://schemas.microsoft.com/office/powerpoint/2010/main" val="1789795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5B51F4-E25B-CF13-D736-34DAB1251F1B}"/>
              </a:ext>
            </a:extLst>
          </p:cNvPr>
          <p:cNvSpPr>
            <a:spLocks noGrp="1"/>
          </p:cNvSpPr>
          <p:nvPr>
            <p:ph type="title"/>
          </p:nvPr>
        </p:nvSpPr>
        <p:spPr/>
        <p:txBody>
          <a:bodyPr/>
          <a:lstStyle/>
          <a:p>
            <a:r>
              <a:rPr lang="nl-NL" dirty="0"/>
              <a:t>Voorbeelden foutmeldingen</a:t>
            </a:r>
          </a:p>
        </p:txBody>
      </p:sp>
      <p:sp>
        <p:nvSpPr>
          <p:cNvPr id="3" name="Tijdelijke aanduiding voor tekst 2">
            <a:extLst>
              <a:ext uri="{FF2B5EF4-FFF2-40B4-BE49-F238E27FC236}">
                <a16:creationId xmlns:a16="http://schemas.microsoft.com/office/drawing/2014/main" id="{85D56D13-19BA-8733-E163-76945536D05D}"/>
              </a:ext>
            </a:extLst>
          </p:cNvPr>
          <p:cNvSpPr>
            <a:spLocks noGrp="1"/>
          </p:cNvSpPr>
          <p:nvPr>
            <p:ph type="body" sz="quarter" idx="10"/>
          </p:nvPr>
        </p:nvSpPr>
        <p:spPr/>
        <p:txBody>
          <a:bodyPr/>
          <a:lstStyle/>
          <a:p>
            <a:r>
              <a:rPr lang="nl-NL" dirty="0"/>
              <a:t>Probeer vooral zelf de tool uit met de </a:t>
            </a:r>
            <a:r>
              <a:rPr lang="nl-NL" dirty="0" err="1"/>
              <a:t>testfileX</a:t>
            </a:r>
            <a:r>
              <a:rPr lang="nl-NL" dirty="0"/>
              <a:t>. Maak hier wat fouten in, zoals het veranderen van datatype, het onzichtbaar maken van informatie (# ervoor zetten), etc.</a:t>
            </a:r>
          </a:p>
          <a:p>
            <a:r>
              <a:rPr lang="nl-NL" dirty="0"/>
              <a:t>De onderdelen die door de validatietool gecontroleerd worden, zijn te herkennen aan de # achter de regels. Wanneer je aanpassingen maakt binnen deze onderdelen, zie je dit terug in het validatierapport (gebouw, en element niveau).</a:t>
            </a:r>
          </a:p>
          <a:p>
            <a:r>
              <a:rPr lang="nl-NL" dirty="0"/>
              <a:t>Om de testfile uit te breiden, kunnen de product en materialenfile gekoppeld worden. Hiervoor hoeven enkel de namen van de files toegevoegd te worden in de python code. Zo kun je ook hiermee uit proberen. De files heten: DPP productlevel Rijwoning en DPP materiaallevel Rijwoning.</a:t>
            </a:r>
          </a:p>
        </p:txBody>
      </p:sp>
      <p:sp>
        <p:nvSpPr>
          <p:cNvPr id="4" name="Tijdelijke aanduiding voor inhoud 3">
            <a:extLst>
              <a:ext uri="{FF2B5EF4-FFF2-40B4-BE49-F238E27FC236}">
                <a16:creationId xmlns:a16="http://schemas.microsoft.com/office/drawing/2014/main" id="{B1B964A8-0241-8593-CA71-6F221E2857D5}"/>
              </a:ext>
            </a:extLst>
          </p:cNvPr>
          <p:cNvSpPr>
            <a:spLocks noGrp="1"/>
          </p:cNvSpPr>
          <p:nvPr>
            <p:ph sz="quarter" idx="11"/>
          </p:nvPr>
        </p:nvSpPr>
        <p:spPr/>
        <p:txBody>
          <a:bodyPr/>
          <a:lstStyle/>
          <a:p>
            <a:endParaRPr lang="nl-NL"/>
          </a:p>
        </p:txBody>
      </p:sp>
      <p:sp>
        <p:nvSpPr>
          <p:cNvPr id="5" name="Ovaal 4">
            <a:extLst>
              <a:ext uri="{FF2B5EF4-FFF2-40B4-BE49-F238E27FC236}">
                <a16:creationId xmlns:a16="http://schemas.microsoft.com/office/drawing/2014/main" id="{ABEB3DD9-50DF-E139-1E10-2DDD948BDEE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4</a:t>
            </a:r>
          </a:p>
        </p:txBody>
      </p:sp>
    </p:spTree>
    <p:extLst>
      <p:ext uri="{BB962C8B-B14F-4D97-AF65-F5344CB8AC3E}">
        <p14:creationId xmlns:p14="http://schemas.microsoft.com/office/powerpoint/2010/main" val="2572287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8D5681-C545-CEED-C71A-0ED0B95232D2}"/>
              </a:ext>
            </a:extLst>
          </p:cNvPr>
          <p:cNvSpPr>
            <a:spLocks noGrp="1"/>
          </p:cNvSpPr>
          <p:nvPr>
            <p:ph type="title"/>
          </p:nvPr>
        </p:nvSpPr>
        <p:spPr/>
        <p:txBody>
          <a:bodyPr/>
          <a:lstStyle/>
          <a:p>
            <a:r>
              <a:rPr lang="nl-NL" dirty="0"/>
              <a:t>Let op! </a:t>
            </a:r>
          </a:p>
        </p:txBody>
      </p:sp>
      <p:sp>
        <p:nvSpPr>
          <p:cNvPr id="3" name="Tijdelijke aanduiding voor tekst 2">
            <a:extLst>
              <a:ext uri="{FF2B5EF4-FFF2-40B4-BE49-F238E27FC236}">
                <a16:creationId xmlns:a16="http://schemas.microsoft.com/office/drawing/2014/main" id="{48031A04-7CFD-6462-836A-49F9BC1DE150}"/>
              </a:ext>
            </a:extLst>
          </p:cNvPr>
          <p:cNvSpPr>
            <a:spLocks noGrp="1"/>
          </p:cNvSpPr>
          <p:nvPr>
            <p:ph type="body" sz="quarter" idx="10"/>
          </p:nvPr>
        </p:nvSpPr>
        <p:spPr/>
        <p:txBody>
          <a:bodyPr/>
          <a:lstStyle/>
          <a:p>
            <a:r>
              <a:rPr lang="nl-NL" dirty="0"/>
              <a:t>De volgende dia’s zullen een uitleg geven over het maken van query’s. Dit staat los van het validatieproces.</a:t>
            </a:r>
          </a:p>
          <a:p>
            <a:r>
              <a:rPr lang="nl-NL" dirty="0"/>
              <a:t>Dit principe kan gebruikt worden wanneer je datafiles ontvangt en bepaalde informatie wilt zien. </a:t>
            </a:r>
          </a:p>
          <a:p>
            <a:r>
              <a:rPr lang="nl-NL" dirty="0"/>
              <a:t>Bijvoorbeeld: je wilt weten hoelang de levensduur is van je muren. Dan kan deze informatie ‘</a:t>
            </a:r>
            <a:r>
              <a:rPr lang="nl-NL" dirty="0" err="1"/>
              <a:t>gequeryed</a:t>
            </a:r>
            <a:r>
              <a:rPr lang="nl-NL" dirty="0"/>
              <a:t>’ worden (mits deze informatie beschikbaar/toegevoegd is in de datafile).</a:t>
            </a:r>
          </a:p>
        </p:txBody>
      </p:sp>
      <p:sp>
        <p:nvSpPr>
          <p:cNvPr id="4" name="Tijdelijke aanduiding voor inhoud 3">
            <a:extLst>
              <a:ext uri="{FF2B5EF4-FFF2-40B4-BE49-F238E27FC236}">
                <a16:creationId xmlns:a16="http://schemas.microsoft.com/office/drawing/2014/main" id="{4C08D1BB-FE5B-F575-5E12-A2A6D29A6FC4}"/>
              </a:ext>
            </a:extLst>
          </p:cNvPr>
          <p:cNvSpPr>
            <a:spLocks noGrp="1"/>
          </p:cNvSpPr>
          <p:nvPr>
            <p:ph sz="quarter" idx="11"/>
          </p:nvPr>
        </p:nvSpPr>
        <p:spPr/>
        <p:txBody>
          <a:bodyPr/>
          <a:lstStyle/>
          <a:p>
            <a:endParaRPr lang="nl-NL"/>
          </a:p>
        </p:txBody>
      </p:sp>
      <p:sp>
        <p:nvSpPr>
          <p:cNvPr id="5" name="Ovaal 4">
            <a:extLst>
              <a:ext uri="{FF2B5EF4-FFF2-40B4-BE49-F238E27FC236}">
                <a16:creationId xmlns:a16="http://schemas.microsoft.com/office/drawing/2014/main" id="{57A15044-9EAA-BB8D-90F6-5F29976D226D}"/>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5</a:t>
            </a:r>
          </a:p>
        </p:txBody>
      </p:sp>
    </p:spTree>
    <p:extLst>
      <p:ext uri="{BB962C8B-B14F-4D97-AF65-F5344CB8AC3E}">
        <p14:creationId xmlns:p14="http://schemas.microsoft.com/office/powerpoint/2010/main" val="2505307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5E32CE-4B32-D1B7-BF76-C56B374D4AFA}"/>
              </a:ext>
            </a:extLst>
          </p:cNvPr>
          <p:cNvSpPr>
            <a:spLocks noGrp="1"/>
          </p:cNvSpPr>
          <p:nvPr>
            <p:ph type="title"/>
          </p:nvPr>
        </p:nvSpPr>
        <p:spPr/>
        <p:txBody>
          <a:bodyPr/>
          <a:lstStyle/>
          <a:p>
            <a:r>
              <a:rPr lang="nl-NL" dirty="0"/>
              <a:t>Download </a:t>
            </a:r>
            <a:r>
              <a:rPr lang="nl-NL" dirty="0" err="1"/>
              <a:t>GraphDB</a:t>
            </a:r>
            <a:endParaRPr lang="nl-NL" dirty="0"/>
          </a:p>
        </p:txBody>
      </p:sp>
      <p:sp>
        <p:nvSpPr>
          <p:cNvPr id="3" name="Tijdelijke aanduiding voor tekst 2">
            <a:extLst>
              <a:ext uri="{FF2B5EF4-FFF2-40B4-BE49-F238E27FC236}">
                <a16:creationId xmlns:a16="http://schemas.microsoft.com/office/drawing/2014/main" id="{B3760A30-47C6-BEE2-F689-6C6287D11AE1}"/>
              </a:ext>
            </a:extLst>
          </p:cNvPr>
          <p:cNvSpPr>
            <a:spLocks noGrp="1"/>
          </p:cNvSpPr>
          <p:nvPr>
            <p:ph type="body" sz="quarter" idx="10"/>
          </p:nvPr>
        </p:nvSpPr>
        <p:spPr/>
        <p:txBody>
          <a:bodyPr/>
          <a:lstStyle/>
          <a:p>
            <a:r>
              <a:rPr lang="nl-NL" dirty="0"/>
              <a:t>Download </a:t>
            </a:r>
            <a:r>
              <a:rPr lang="nl-NL" dirty="0" err="1"/>
              <a:t>GraphDB</a:t>
            </a:r>
            <a:endParaRPr lang="nl-NL" dirty="0"/>
          </a:p>
          <a:p>
            <a:endParaRPr lang="nl-NL" dirty="0"/>
          </a:p>
          <a:p>
            <a:endParaRPr lang="nl-NL" dirty="0"/>
          </a:p>
          <a:p>
            <a:endParaRPr lang="nl-NL" dirty="0"/>
          </a:p>
          <a:p>
            <a:endParaRPr lang="nl-NL" dirty="0"/>
          </a:p>
          <a:p>
            <a:r>
              <a:rPr lang="nl-NL" dirty="0"/>
              <a:t>In </a:t>
            </a:r>
            <a:r>
              <a:rPr lang="nl-NL" dirty="0" err="1"/>
              <a:t>GraphDB</a:t>
            </a:r>
            <a:r>
              <a:rPr lang="nl-NL" dirty="0"/>
              <a:t> zijn </a:t>
            </a:r>
            <a:r>
              <a:rPr lang="nl-NL" dirty="0" err="1"/>
              <a:t>tutorials</a:t>
            </a:r>
            <a:r>
              <a:rPr lang="nl-NL" dirty="0"/>
              <a:t> beschikbaar (o.a. star wars tutorial).</a:t>
            </a:r>
          </a:p>
          <a:p>
            <a:r>
              <a:rPr lang="nl-NL" dirty="0"/>
              <a:t>Volg deze tutorial. Deze legt goed uit welke stappen er genomen dienen te worden</a:t>
            </a:r>
          </a:p>
          <a:p>
            <a:r>
              <a:rPr lang="nl-NL" dirty="0"/>
              <a:t>Na het volgen van de tutorial kun je de </a:t>
            </a:r>
            <a:r>
              <a:rPr lang="nl-NL" dirty="0" err="1"/>
              <a:t>TestfileX</a:t>
            </a:r>
            <a:r>
              <a:rPr lang="nl-NL" dirty="0"/>
              <a:t> en de materiaal en product file (zoals hiervoor gebruikt) inladen.  </a:t>
            </a:r>
          </a:p>
        </p:txBody>
      </p:sp>
      <p:sp>
        <p:nvSpPr>
          <p:cNvPr id="4" name="Tijdelijke aanduiding voor inhoud 3">
            <a:extLst>
              <a:ext uri="{FF2B5EF4-FFF2-40B4-BE49-F238E27FC236}">
                <a16:creationId xmlns:a16="http://schemas.microsoft.com/office/drawing/2014/main" id="{3A6134FA-CB72-387E-BC93-D7FCACB1677C}"/>
              </a:ext>
            </a:extLst>
          </p:cNvPr>
          <p:cNvSpPr>
            <a:spLocks noGrp="1"/>
          </p:cNvSpPr>
          <p:nvPr>
            <p:ph sz="quarter" idx="11"/>
          </p:nvPr>
        </p:nvSpPr>
        <p:spPr/>
        <p:txBody>
          <a:bodyPr/>
          <a:lstStyle/>
          <a:p>
            <a:endParaRPr lang="nl-NL"/>
          </a:p>
        </p:txBody>
      </p:sp>
      <p:sp>
        <p:nvSpPr>
          <p:cNvPr id="5" name="Ovaal 4">
            <a:extLst>
              <a:ext uri="{FF2B5EF4-FFF2-40B4-BE49-F238E27FC236}">
                <a16:creationId xmlns:a16="http://schemas.microsoft.com/office/drawing/2014/main" id="{B3A905DA-4A45-7F93-0DCA-73D95AE06924}"/>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5</a:t>
            </a:r>
          </a:p>
        </p:txBody>
      </p:sp>
      <p:pic>
        <p:nvPicPr>
          <p:cNvPr id="7" name="Afbeelding 6">
            <a:extLst>
              <a:ext uri="{FF2B5EF4-FFF2-40B4-BE49-F238E27FC236}">
                <a16:creationId xmlns:a16="http://schemas.microsoft.com/office/drawing/2014/main" id="{3E3952D8-F484-4958-9793-2B4DE9C43CD5}"/>
              </a:ext>
            </a:extLst>
          </p:cNvPr>
          <p:cNvPicPr>
            <a:picLocks noChangeAspect="1"/>
          </p:cNvPicPr>
          <p:nvPr/>
        </p:nvPicPr>
        <p:blipFill>
          <a:blip r:embed="rId2"/>
          <a:stretch>
            <a:fillRect/>
          </a:stretch>
        </p:blipFill>
        <p:spPr>
          <a:xfrm>
            <a:off x="1055160" y="1843788"/>
            <a:ext cx="4096322" cy="781159"/>
          </a:xfrm>
          <a:prstGeom prst="rect">
            <a:avLst/>
          </a:prstGeom>
        </p:spPr>
      </p:pic>
    </p:spTree>
    <p:extLst>
      <p:ext uri="{BB962C8B-B14F-4D97-AF65-F5344CB8AC3E}">
        <p14:creationId xmlns:p14="http://schemas.microsoft.com/office/powerpoint/2010/main" val="2484447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27645E-6B77-4495-83BE-F020D9237014}"/>
              </a:ext>
            </a:extLst>
          </p:cNvPr>
          <p:cNvSpPr>
            <a:spLocks noGrp="1"/>
          </p:cNvSpPr>
          <p:nvPr>
            <p:ph type="title"/>
          </p:nvPr>
        </p:nvSpPr>
        <p:spPr/>
        <p:txBody>
          <a:bodyPr/>
          <a:lstStyle/>
          <a:p>
            <a:r>
              <a:rPr lang="nl-NL" dirty="0"/>
              <a:t>Het maken van </a:t>
            </a:r>
            <a:r>
              <a:rPr lang="nl-NL" dirty="0" err="1"/>
              <a:t>queries</a:t>
            </a:r>
            <a:endParaRPr lang="nl-NL" dirty="0"/>
          </a:p>
        </p:txBody>
      </p:sp>
      <p:sp>
        <p:nvSpPr>
          <p:cNvPr id="3" name="Tijdelijke aanduiding voor tekst 2">
            <a:extLst>
              <a:ext uri="{FF2B5EF4-FFF2-40B4-BE49-F238E27FC236}">
                <a16:creationId xmlns:a16="http://schemas.microsoft.com/office/drawing/2014/main" id="{8EA9C816-D3FC-5907-ED24-7D59FC2C3AE3}"/>
              </a:ext>
            </a:extLst>
          </p:cNvPr>
          <p:cNvSpPr>
            <a:spLocks noGrp="1"/>
          </p:cNvSpPr>
          <p:nvPr>
            <p:ph type="body" sz="quarter" idx="10"/>
          </p:nvPr>
        </p:nvSpPr>
        <p:spPr/>
        <p:txBody>
          <a:bodyPr/>
          <a:lstStyle/>
          <a:p>
            <a:r>
              <a:rPr lang="nl-NL" dirty="0"/>
              <a:t>Voeg vooraf de benodigde prefixen toe bovenaan het scherm waarin je de </a:t>
            </a:r>
            <a:r>
              <a:rPr lang="nl-NL" dirty="0" err="1"/>
              <a:t>queries</a:t>
            </a:r>
            <a:r>
              <a:rPr lang="nl-NL" dirty="0"/>
              <a:t> gaat maken (dit van alle </a:t>
            </a:r>
            <a:r>
              <a:rPr lang="nl-NL" dirty="0" err="1"/>
              <a:t>ontologiën</a:t>
            </a:r>
            <a:r>
              <a:rPr lang="nl-NL" dirty="0"/>
              <a:t> die je nodig hebt. Je kunt deze o.a. </a:t>
            </a:r>
            <a:r>
              <a:rPr lang="nl-NL" dirty="0" err="1"/>
              <a:t>kopieren</a:t>
            </a:r>
            <a:r>
              <a:rPr lang="nl-NL" dirty="0"/>
              <a:t> uit je </a:t>
            </a:r>
            <a:r>
              <a:rPr lang="nl-NL" dirty="0" err="1"/>
              <a:t>testfileX</a:t>
            </a:r>
            <a:r>
              <a:rPr lang="nl-NL" dirty="0"/>
              <a:t>).</a:t>
            </a:r>
          </a:p>
          <a:p>
            <a:r>
              <a:rPr lang="nl-NL" dirty="0"/>
              <a:t>In de thesis beschikbaar in de </a:t>
            </a:r>
            <a:r>
              <a:rPr lang="nl-NL" dirty="0" err="1"/>
              <a:t>github</a:t>
            </a:r>
            <a:r>
              <a:rPr lang="nl-NL" dirty="0"/>
              <a:t> omgeving staan verschillende </a:t>
            </a:r>
            <a:r>
              <a:rPr lang="nl-NL" dirty="0" err="1"/>
              <a:t>queries</a:t>
            </a:r>
            <a:r>
              <a:rPr lang="nl-NL" dirty="0"/>
              <a:t> benoemd die je kunt namaken. Deze zijn terug te vinden in de bijlage van het document.</a:t>
            </a:r>
          </a:p>
          <a:p>
            <a:r>
              <a:rPr lang="nl-NL" dirty="0"/>
              <a:t>Mocht je andere </a:t>
            </a:r>
            <a:r>
              <a:rPr lang="nl-NL" dirty="0" err="1"/>
              <a:t>queries</a:t>
            </a:r>
            <a:r>
              <a:rPr lang="nl-NL" dirty="0"/>
              <a:t> willen maken, vraag gerust hulp aan </a:t>
            </a:r>
            <a:r>
              <a:rPr lang="nl-NL" dirty="0" err="1"/>
              <a:t>chatgpt</a:t>
            </a:r>
            <a:r>
              <a:rPr lang="nl-NL" dirty="0"/>
              <a:t>. Deze kan hierbij helpen</a:t>
            </a:r>
          </a:p>
          <a:p>
            <a:r>
              <a:rPr lang="nl-NL" dirty="0"/>
              <a:t>Zie rechts een voorbeeld van een query die gerund is</a:t>
            </a:r>
          </a:p>
          <a:p>
            <a:r>
              <a:rPr lang="nl-NL" dirty="0"/>
              <a:t>Mocht er iets fout gaan. Vraag dan ook hulp aan </a:t>
            </a:r>
            <a:r>
              <a:rPr lang="nl-NL" dirty="0" err="1"/>
              <a:t>chatgpt</a:t>
            </a:r>
            <a:r>
              <a:rPr lang="nl-NL" dirty="0"/>
              <a:t>. Deze kan al veel oplossingen voordragen</a:t>
            </a:r>
          </a:p>
        </p:txBody>
      </p:sp>
      <p:pic>
        <p:nvPicPr>
          <p:cNvPr id="5" name="Afbeelding 4">
            <a:extLst>
              <a:ext uri="{FF2B5EF4-FFF2-40B4-BE49-F238E27FC236}">
                <a16:creationId xmlns:a16="http://schemas.microsoft.com/office/drawing/2014/main" id="{3521F349-6141-AB2B-56F4-CF1FE4B81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010" y="836452"/>
            <a:ext cx="4445000" cy="3977005"/>
          </a:xfrm>
          <a:prstGeom prst="rect">
            <a:avLst/>
          </a:prstGeom>
        </p:spPr>
      </p:pic>
      <p:cxnSp>
        <p:nvCxnSpPr>
          <p:cNvPr id="6" name="Rechte verbindingslijn met pijl 5">
            <a:extLst>
              <a:ext uri="{FF2B5EF4-FFF2-40B4-BE49-F238E27FC236}">
                <a16:creationId xmlns:a16="http://schemas.microsoft.com/office/drawing/2014/main" id="{185384D8-4E21-A32F-9ADC-4A4E70AC9E3E}"/>
              </a:ext>
            </a:extLst>
          </p:cNvPr>
          <p:cNvCxnSpPr>
            <a:cxnSpLocks/>
          </p:cNvCxnSpPr>
          <p:nvPr/>
        </p:nvCxnSpPr>
        <p:spPr>
          <a:xfrm flipV="1">
            <a:off x="8913914" y="691200"/>
            <a:ext cx="862384" cy="321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Rechte verbindingslijn met pijl 7">
            <a:extLst>
              <a:ext uri="{FF2B5EF4-FFF2-40B4-BE49-F238E27FC236}">
                <a16:creationId xmlns:a16="http://schemas.microsoft.com/office/drawing/2014/main" id="{ABD41ED7-28D6-1A56-D62B-830DA4091CED}"/>
              </a:ext>
            </a:extLst>
          </p:cNvPr>
          <p:cNvCxnSpPr>
            <a:cxnSpLocks/>
          </p:cNvCxnSpPr>
          <p:nvPr/>
        </p:nvCxnSpPr>
        <p:spPr>
          <a:xfrm>
            <a:off x="9533626" y="1263678"/>
            <a:ext cx="1185706" cy="8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Rechte verbindingslijn met pijl 9">
            <a:extLst>
              <a:ext uri="{FF2B5EF4-FFF2-40B4-BE49-F238E27FC236}">
                <a16:creationId xmlns:a16="http://schemas.microsoft.com/office/drawing/2014/main" id="{D9D63F1D-585A-1ED5-C63F-0BFE4A6F2950}"/>
              </a:ext>
            </a:extLst>
          </p:cNvPr>
          <p:cNvCxnSpPr>
            <a:cxnSpLocks/>
          </p:cNvCxnSpPr>
          <p:nvPr/>
        </p:nvCxnSpPr>
        <p:spPr>
          <a:xfrm flipV="1">
            <a:off x="8913914" y="1720214"/>
            <a:ext cx="1805418" cy="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Rechte verbindingslijn met pijl 11">
            <a:extLst>
              <a:ext uri="{FF2B5EF4-FFF2-40B4-BE49-F238E27FC236}">
                <a16:creationId xmlns:a16="http://schemas.microsoft.com/office/drawing/2014/main" id="{D48E7835-81D0-12DE-C208-8907E6200BBF}"/>
              </a:ext>
            </a:extLst>
          </p:cNvPr>
          <p:cNvCxnSpPr>
            <a:cxnSpLocks/>
          </p:cNvCxnSpPr>
          <p:nvPr/>
        </p:nvCxnSpPr>
        <p:spPr>
          <a:xfrm flipV="1">
            <a:off x="8011205" y="2151054"/>
            <a:ext cx="2708127" cy="23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Rechte verbindingslijn met pijl 13">
            <a:extLst>
              <a:ext uri="{FF2B5EF4-FFF2-40B4-BE49-F238E27FC236}">
                <a16:creationId xmlns:a16="http://schemas.microsoft.com/office/drawing/2014/main" id="{83B0A38A-485D-9072-2F6A-EFD2CAD94D3A}"/>
              </a:ext>
            </a:extLst>
          </p:cNvPr>
          <p:cNvCxnSpPr>
            <a:cxnSpLocks/>
          </p:cNvCxnSpPr>
          <p:nvPr/>
        </p:nvCxnSpPr>
        <p:spPr>
          <a:xfrm>
            <a:off x="10396010" y="3587505"/>
            <a:ext cx="10845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kstvak 15">
            <a:extLst>
              <a:ext uri="{FF2B5EF4-FFF2-40B4-BE49-F238E27FC236}">
                <a16:creationId xmlns:a16="http://schemas.microsoft.com/office/drawing/2014/main" id="{143D4C67-2049-CC3C-0FEA-B89F75408752}"/>
              </a:ext>
            </a:extLst>
          </p:cNvPr>
          <p:cNvSpPr txBox="1"/>
          <p:nvPr/>
        </p:nvSpPr>
        <p:spPr>
          <a:xfrm>
            <a:off x="9838194" y="537181"/>
            <a:ext cx="1569656" cy="246221"/>
          </a:xfrm>
          <a:prstGeom prst="rect">
            <a:avLst/>
          </a:prstGeom>
          <a:noFill/>
        </p:spPr>
        <p:txBody>
          <a:bodyPr wrap="square" rtlCol="0">
            <a:spAutoFit/>
          </a:bodyPr>
          <a:lstStyle/>
          <a:p>
            <a:r>
              <a:rPr lang="nl-NL" sz="1000" dirty="0"/>
              <a:t>De prefixen</a:t>
            </a:r>
          </a:p>
        </p:txBody>
      </p:sp>
      <p:sp>
        <p:nvSpPr>
          <p:cNvPr id="17" name="Tekstvak 16">
            <a:extLst>
              <a:ext uri="{FF2B5EF4-FFF2-40B4-BE49-F238E27FC236}">
                <a16:creationId xmlns:a16="http://schemas.microsoft.com/office/drawing/2014/main" id="{BCAC4939-A9AF-B875-9082-96BD50927A06}"/>
              </a:ext>
            </a:extLst>
          </p:cNvPr>
          <p:cNvSpPr txBox="1"/>
          <p:nvPr/>
        </p:nvSpPr>
        <p:spPr>
          <a:xfrm>
            <a:off x="10719332" y="1127081"/>
            <a:ext cx="1569656" cy="400110"/>
          </a:xfrm>
          <a:prstGeom prst="rect">
            <a:avLst/>
          </a:prstGeom>
          <a:noFill/>
        </p:spPr>
        <p:txBody>
          <a:bodyPr wrap="square" rtlCol="0">
            <a:spAutoFit/>
          </a:bodyPr>
          <a:lstStyle/>
          <a:p>
            <a:r>
              <a:rPr lang="nl-NL" sz="1000" dirty="0"/>
              <a:t>De namen die bovenin </a:t>
            </a:r>
          </a:p>
          <a:p>
            <a:r>
              <a:rPr lang="nl-NL" sz="1000" dirty="0"/>
              <a:t>Het tabel komen</a:t>
            </a:r>
          </a:p>
        </p:txBody>
      </p:sp>
      <p:sp>
        <p:nvSpPr>
          <p:cNvPr id="18" name="Tekstvak 17">
            <a:extLst>
              <a:ext uri="{FF2B5EF4-FFF2-40B4-BE49-F238E27FC236}">
                <a16:creationId xmlns:a16="http://schemas.microsoft.com/office/drawing/2014/main" id="{FAE9FBFF-30C8-25C0-94BD-1BB9A9B16431}"/>
              </a:ext>
            </a:extLst>
          </p:cNvPr>
          <p:cNvSpPr txBox="1"/>
          <p:nvPr/>
        </p:nvSpPr>
        <p:spPr>
          <a:xfrm>
            <a:off x="10695714" y="1557875"/>
            <a:ext cx="1569656" cy="246221"/>
          </a:xfrm>
          <a:prstGeom prst="rect">
            <a:avLst/>
          </a:prstGeom>
          <a:noFill/>
        </p:spPr>
        <p:txBody>
          <a:bodyPr wrap="square" rtlCol="0">
            <a:spAutoFit/>
          </a:bodyPr>
          <a:lstStyle/>
          <a:p>
            <a:r>
              <a:rPr lang="nl-NL" sz="1000" dirty="0"/>
              <a:t>De query</a:t>
            </a:r>
          </a:p>
        </p:txBody>
      </p:sp>
      <p:sp>
        <p:nvSpPr>
          <p:cNvPr id="19" name="Tekstvak 18">
            <a:extLst>
              <a:ext uri="{FF2B5EF4-FFF2-40B4-BE49-F238E27FC236}">
                <a16:creationId xmlns:a16="http://schemas.microsoft.com/office/drawing/2014/main" id="{FFFA4A67-E670-CD87-74A4-C9A907CC0B23}"/>
              </a:ext>
            </a:extLst>
          </p:cNvPr>
          <p:cNvSpPr txBox="1"/>
          <p:nvPr/>
        </p:nvSpPr>
        <p:spPr>
          <a:xfrm>
            <a:off x="10719332" y="2029268"/>
            <a:ext cx="1569656" cy="553998"/>
          </a:xfrm>
          <a:prstGeom prst="rect">
            <a:avLst/>
          </a:prstGeom>
          <a:noFill/>
        </p:spPr>
        <p:txBody>
          <a:bodyPr wrap="square" rtlCol="0">
            <a:spAutoFit/>
          </a:bodyPr>
          <a:lstStyle/>
          <a:p>
            <a:r>
              <a:rPr lang="nl-NL" sz="1000" dirty="0"/>
              <a:t>Een filter om enkel</a:t>
            </a:r>
          </a:p>
          <a:p>
            <a:r>
              <a:rPr lang="nl-NL" sz="1000" dirty="0"/>
              <a:t>De materialen met </a:t>
            </a:r>
          </a:p>
          <a:p>
            <a:r>
              <a:rPr lang="nl-NL" sz="1000" dirty="0"/>
              <a:t>Cement op te halen</a:t>
            </a:r>
          </a:p>
        </p:txBody>
      </p:sp>
      <p:sp>
        <p:nvSpPr>
          <p:cNvPr id="20" name="Tekstvak 19">
            <a:extLst>
              <a:ext uri="{FF2B5EF4-FFF2-40B4-BE49-F238E27FC236}">
                <a16:creationId xmlns:a16="http://schemas.microsoft.com/office/drawing/2014/main" id="{FE6A46C4-2036-80FC-9AAA-D091789BEFB8}"/>
              </a:ext>
            </a:extLst>
          </p:cNvPr>
          <p:cNvSpPr txBox="1"/>
          <p:nvPr/>
        </p:nvSpPr>
        <p:spPr>
          <a:xfrm>
            <a:off x="10396010" y="3305889"/>
            <a:ext cx="1569656" cy="246221"/>
          </a:xfrm>
          <a:prstGeom prst="rect">
            <a:avLst/>
          </a:prstGeom>
          <a:noFill/>
        </p:spPr>
        <p:txBody>
          <a:bodyPr wrap="square" rtlCol="0">
            <a:spAutoFit/>
          </a:bodyPr>
          <a:lstStyle/>
          <a:p>
            <a:r>
              <a:rPr lang="nl-NL" sz="1000" dirty="0"/>
              <a:t>De tabel die eruit komt</a:t>
            </a:r>
          </a:p>
        </p:txBody>
      </p:sp>
    </p:spTree>
    <p:extLst>
      <p:ext uri="{BB962C8B-B14F-4D97-AF65-F5344CB8AC3E}">
        <p14:creationId xmlns:p14="http://schemas.microsoft.com/office/powerpoint/2010/main" val="80509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De achterliggende stappen</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Pijl: rechts 2">
            <a:extLst>
              <a:ext uri="{FF2B5EF4-FFF2-40B4-BE49-F238E27FC236}">
                <a16:creationId xmlns:a16="http://schemas.microsoft.com/office/drawing/2014/main" id="{2BF14DA1-661F-5CB7-5B19-2D2B8902750E}"/>
              </a:ext>
            </a:extLst>
          </p:cNvPr>
          <p:cNvSpPr/>
          <p:nvPr/>
        </p:nvSpPr>
        <p:spPr>
          <a:xfrm>
            <a:off x="652222" y="2813606"/>
            <a:ext cx="1403389"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Revit</a:t>
            </a:r>
            <a:r>
              <a:rPr lang="nl-NL" dirty="0"/>
              <a:t> model</a:t>
            </a:r>
          </a:p>
        </p:txBody>
      </p:sp>
      <p:sp>
        <p:nvSpPr>
          <p:cNvPr id="5" name="Pijl: rechts 4">
            <a:extLst>
              <a:ext uri="{FF2B5EF4-FFF2-40B4-BE49-F238E27FC236}">
                <a16:creationId xmlns:a16="http://schemas.microsoft.com/office/drawing/2014/main" id="{80E19590-DD7C-5DB7-A3E5-316B3101E4B2}"/>
              </a:ext>
            </a:extLst>
          </p:cNvPr>
          <p:cNvSpPr/>
          <p:nvPr/>
        </p:nvSpPr>
        <p:spPr>
          <a:xfrm>
            <a:off x="2118287" y="2813606"/>
            <a:ext cx="12761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IFC</a:t>
            </a:r>
          </a:p>
        </p:txBody>
      </p:sp>
      <p:sp>
        <p:nvSpPr>
          <p:cNvPr id="6" name="Pijl: rechts 5">
            <a:extLst>
              <a:ext uri="{FF2B5EF4-FFF2-40B4-BE49-F238E27FC236}">
                <a16:creationId xmlns:a16="http://schemas.microsoft.com/office/drawing/2014/main" id="{94369FF1-8375-6456-02DA-6E8A1F57478C}"/>
              </a:ext>
            </a:extLst>
          </p:cNvPr>
          <p:cNvSpPr/>
          <p:nvPr/>
        </p:nvSpPr>
        <p:spPr>
          <a:xfrm>
            <a:off x="5137022" y="2824843"/>
            <a:ext cx="1402978"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RDF</a:t>
            </a:r>
          </a:p>
        </p:txBody>
      </p:sp>
      <p:sp>
        <p:nvSpPr>
          <p:cNvPr id="7" name="Pijl: rechts 6">
            <a:extLst>
              <a:ext uri="{FF2B5EF4-FFF2-40B4-BE49-F238E27FC236}">
                <a16:creationId xmlns:a16="http://schemas.microsoft.com/office/drawing/2014/main" id="{089ED333-AC11-5346-BE9A-34436DAE0E0D}"/>
              </a:ext>
            </a:extLst>
          </p:cNvPr>
          <p:cNvSpPr/>
          <p:nvPr/>
        </p:nvSpPr>
        <p:spPr>
          <a:xfrm>
            <a:off x="7185488" y="2822298"/>
            <a:ext cx="206210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2</a:t>
            </a:r>
          </a:p>
        </p:txBody>
      </p:sp>
      <p:sp>
        <p:nvSpPr>
          <p:cNvPr id="8" name="Pijl: rechts 7">
            <a:extLst>
              <a:ext uri="{FF2B5EF4-FFF2-40B4-BE49-F238E27FC236}">
                <a16:creationId xmlns:a16="http://schemas.microsoft.com/office/drawing/2014/main" id="{C45C5163-9771-9C22-6CA4-12476AD36086}"/>
              </a:ext>
            </a:extLst>
          </p:cNvPr>
          <p:cNvSpPr/>
          <p:nvPr/>
        </p:nvSpPr>
        <p:spPr>
          <a:xfrm rot="5400000">
            <a:off x="5945038" y="2056698"/>
            <a:ext cx="1718884"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SHACL</a:t>
            </a:r>
          </a:p>
        </p:txBody>
      </p:sp>
      <p:sp>
        <p:nvSpPr>
          <p:cNvPr id="9" name="Ovaal 8">
            <a:extLst>
              <a:ext uri="{FF2B5EF4-FFF2-40B4-BE49-F238E27FC236}">
                <a16:creationId xmlns:a16="http://schemas.microsoft.com/office/drawing/2014/main" id="{60C59D0C-7F34-5328-F8A3-2C3D5BD21F19}"/>
              </a:ext>
            </a:extLst>
          </p:cNvPr>
          <p:cNvSpPr/>
          <p:nvPr/>
        </p:nvSpPr>
        <p:spPr>
          <a:xfrm>
            <a:off x="9580504" y="2362554"/>
            <a:ext cx="1576318" cy="1436915"/>
          </a:xfrm>
          <a:prstGeom prst="ellipse">
            <a:avLst/>
          </a:prstGeom>
          <a:ln>
            <a:solidFill>
              <a:schemeClr val="bg2">
                <a:lumMod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a:t>Validatie rapport</a:t>
            </a:r>
          </a:p>
        </p:txBody>
      </p:sp>
      <p:sp>
        <p:nvSpPr>
          <p:cNvPr id="10" name="Pijl: rechts 9">
            <a:extLst>
              <a:ext uri="{FF2B5EF4-FFF2-40B4-BE49-F238E27FC236}">
                <a16:creationId xmlns:a16="http://schemas.microsoft.com/office/drawing/2014/main" id="{B36FCB04-634F-6EE4-927B-CF1BA9893A16}"/>
              </a:ext>
            </a:extLst>
          </p:cNvPr>
          <p:cNvSpPr/>
          <p:nvPr/>
        </p:nvSpPr>
        <p:spPr>
          <a:xfrm rot="5400000">
            <a:off x="5176684" y="4711632"/>
            <a:ext cx="1604608" cy="4965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SPARQL</a:t>
            </a:r>
          </a:p>
        </p:txBody>
      </p:sp>
      <p:sp>
        <p:nvSpPr>
          <p:cNvPr id="12" name="Rechthoek 11">
            <a:extLst>
              <a:ext uri="{FF2B5EF4-FFF2-40B4-BE49-F238E27FC236}">
                <a16:creationId xmlns:a16="http://schemas.microsoft.com/office/drawing/2014/main" id="{1E73C250-1527-603B-7D87-A98B46B924CC}"/>
              </a:ext>
            </a:extLst>
          </p:cNvPr>
          <p:cNvSpPr/>
          <p:nvPr/>
        </p:nvSpPr>
        <p:spPr>
          <a:xfrm>
            <a:off x="4986298" y="1204210"/>
            <a:ext cx="2100971" cy="4683269"/>
          </a:xfrm>
          <a:prstGeom prst="rect">
            <a:avLst/>
          </a:prstGeom>
          <a:noFill/>
          <a:ln w="19050">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13" name="Rechthoek 12">
            <a:extLst>
              <a:ext uri="{FF2B5EF4-FFF2-40B4-BE49-F238E27FC236}">
                <a16:creationId xmlns:a16="http://schemas.microsoft.com/office/drawing/2014/main" id="{F8425492-1027-AF53-46FF-0C1AB39AE994}"/>
              </a:ext>
            </a:extLst>
          </p:cNvPr>
          <p:cNvSpPr/>
          <p:nvPr/>
        </p:nvSpPr>
        <p:spPr>
          <a:xfrm>
            <a:off x="652222" y="3886553"/>
            <a:ext cx="5826839" cy="16855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Het model van het gebouw/object</a:t>
            </a:r>
          </a:p>
        </p:txBody>
      </p:sp>
      <p:sp>
        <p:nvSpPr>
          <p:cNvPr id="14" name="Rechthoek 13">
            <a:extLst>
              <a:ext uri="{FF2B5EF4-FFF2-40B4-BE49-F238E27FC236}">
                <a16:creationId xmlns:a16="http://schemas.microsoft.com/office/drawing/2014/main" id="{9448B57C-F5A4-AEFA-122A-DFF09EB74573}"/>
              </a:ext>
            </a:extLst>
          </p:cNvPr>
          <p:cNvSpPr/>
          <p:nvPr/>
        </p:nvSpPr>
        <p:spPr>
          <a:xfrm rot="5400000">
            <a:off x="4837427" y="4457214"/>
            <a:ext cx="1230810"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 </a:t>
            </a:r>
          </a:p>
          <a:p>
            <a:pPr algn="ctr"/>
            <a:r>
              <a:rPr lang="nl-NL" dirty="0"/>
              <a:t>ophalen</a:t>
            </a:r>
          </a:p>
        </p:txBody>
      </p:sp>
      <p:sp>
        <p:nvSpPr>
          <p:cNvPr id="15" name="Rechthoek 14">
            <a:extLst>
              <a:ext uri="{FF2B5EF4-FFF2-40B4-BE49-F238E27FC236}">
                <a16:creationId xmlns:a16="http://schemas.microsoft.com/office/drawing/2014/main" id="{E8CDE6DC-D889-9DE9-5FD3-20C9EA913B72}"/>
              </a:ext>
            </a:extLst>
          </p:cNvPr>
          <p:cNvSpPr/>
          <p:nvPr/>
        </p:nvSpPr>
        <p:spPr>
          <a:xfrm rot="5400000">
            <a:off x="5639361" y="1787681"/>
            <a:ext cx="1398458"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 </a:t>
            </a:r>
          </a:p>
          <a:p>
            <a:pPr algn="ctr"/>
            <a:r>
              <a:rPr lang="nl-NL" dirty="0"/>
              <a:t>controleren</a:t>
            </a:r>
          </a:p>
        </p:txBody>
      </p:sp>
      <p:sp>
        <p:nvSpPr>
          <p:cNvPr id="16" name="Rechthoek 15">
            <a:extLst>
              <a:ext uri="{FF2B5EF4-FFF2-40B4-BE49-F238E27FC236}">
                <a16:creationId xmlns:a16="http://schemas.microsoft.com/office/drawing/2014/main" id="{733BB036-B6B9-C5C5-1F5D-5465D704989E}"/>
              </a:ext>
            </a:extLst>
          </p:cNvPr>
          <p:cNvSpPr/>
          <p:nvPr/>
        </p:nvSpPr>
        <p:spPr>
          <a:xfrm>
            <a:off x="7172607" y="3905279"/>
            <a:ext cx="2074988"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Gegevenscontrole (SHACL) over de RDF data</a:t>
            </a:r>
          </a:p>
        </p:txBody>
      </p:sp>
      <p:sp>
        <p:nvSpPr>
          <p:cNvPr id="17" name="Rechthoek 16">
            <a:extLst>
              <a:ext uri="{FF2B5EF4-FFF2-40B4-BE49-F238E27FC236}">
                <a16:creationId xmlns:a16="http://schemas.microsoft.com/office/drawing/2014/main" id="{EA8662EF-1D91-FD69-1FD7-3879D2D9E2CA}"/>
              </a:ext>
            </a:extLst>
          </p:cNvPr>
          <p:cNvSpPr/>
          <p:nvPr/>
        </p:nvSpPr>
        <p:spPr>
          <a:xfrm>
            <a:off x="9349219" y="3886553"/>
            <a:ext cx="2074988" cy="116544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Rapport met ontbrekende/fout ingevulde onderdelen</a:t>
            </a:r>
          </a:p>
        </p:txBody>
      </p:sp>
      <p:sp>
        <p:nvSpPr>
          <p:cNvPr id="18" name="Pijl: rechts 17">
            <a:extLst>
              <a:ext uri="{FF2B5EF4-FFF2-40B4-BE49-F238E27FC236}">
                <a16:creationId xmlns:a16="http://schemas.microsoft.com/office/drawing/2014/main" id="{C6D6A254-D8E4-BDCA-3BF5-D5DD5053510D}"/>
              </a:ext>
            </a:extLst>
          </p:cNvPr>
          <p:cNvSpPr/>
          <p:nvPr/>
        </p:nvSpPr>
        <p:spPr>
          <a:xfrm>
            <a:off x="3458589" y="2791833"/>
            <a:ext cx="14895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1</a:t>
            </a:r>
          </a:p>
        </p:txBody>
      </p:sp>
      <p:sp>
        <p:nvSpPr>
          <p:cNvPr id="19" name="Rechthoek 18">
            <a:extLst>
              <a:ext uri="{FF2B5EF4-FFF2-40B4-BE49-F238E27FC236}">
                <a16:creationId xmlns:a16="http://schemas.microsoft.com/office/drawing/2014/main" id="{219E3B1D-A1BB-30DD-B6D3-18F4569C8614}"/>
              </a:ext>
            </a:extLst>
          </p:cNvPr>
          <p:cNvSpPr/>
          <p:nvPr/>
        </p:nvSpPr>
        <p:spPr>
          <a:xfrm>
            <a:off x="3457965" y="1965925"/>
            <a:ext cx="1424104"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Converter IFC/RDF</a:t>
            </a:r>
          </a:p>
        </p:txBody>
      </p:sp>
      <p:sp>
        <p:nvSpPr>
          <p:cNvPr id="20" name="Rechthoek 19">
            <a:extLst>
              <a:ext uri="{FF2B5EF4-FFF2-40B4-BE49-F238E27FC236}">
                <a16:creationId xmlns:a16="http://schemas.microsoft.com/office/drawing/2014/main" id="{3EACE04E-BE91-150C-1AEF-3A404104BBB8}"/>
              </a:ext>
            </a:extLst>
          </p:cNvPr>
          <p:cNvSpPr/>
          <p:nvPr/>
        </p:nvSpPr>
        <p:spPr>
          <a:xfrm>
            <a:off x="4986298" y="5864741"/>
            <a:ext cx="2100970" cy="30205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Linked data</a:t>
            </a:r>
          </a:p>
        </p:txBody>
      </p:sp>
      <p:sp>
        <p:nvSpPr>
          <p:cNvPr id="4" name="Pijl: rechts 3">
            <a:extLst>
              <a:ext uri="{FF2B5EF4-FFF2-40B4-BE49-F238E27FC236}">
                <a16:creationId xmlns:a16="http://schemas.microsoft.com/office/drawing/2014/main" id="{BA7C8A4B-0C58-FC4E-3F71-0B174C3C0F27}"/>
              </a:ext>
            </a:extLst>
          </p:cNvPr>
          <p:cNvSpPr/>
          <p:nvPr/>
        </p:nvSpPr>
        <p:spPr>
          <a:xfrm rot="5400000">
            <a:off x="4361818" y="2011947"/>
            <a:ext cx="1607609"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Ontologie</a:t>
            </a:r>
          </a:p>
        </p:txBody>
      </p:sp>
      <p:sp>
        <p:nvSpPr>
          <p:cNvPr id="21" name="Rechthoek 20">
            <a:extLst>
              <a:ext uri="{FF2B5EF4-FFF2-40B4-BE49-F238E27FC236}">
                <a16:creationId xmlns:a16="http://schemas.microsoft.com/office/drawing/2014/main" id="{E75BAC1C-CDA9-5FEF-0145-8F393B968ED7}"/>
              </a:ext>
            </a:extLst>
          </p:cNvPr>
          <p:cNvSpPr/>
          <p:nvPr/>
        </p:nvSpPr>
        <p:spPr>
          <a:xfrm rot="5400000">
            <a:off x="4834858" y="1898042"/>
            <a:ext cx="1398458" cy="4080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Vormgeving</a:t>
            </a:r>
          </a:p>
        </p:txBody>
      </p:sp>
      <p:sp>
        <p:nvSpPr>
          <p:cNvPr id="11" name="Ovaal 10">
            <a:extLst>
              <a:ext uri="{FF2B5EF4-FFF2-40B4-BE49-F238E27FC236}">
                <a16:creationId xmlns:a16="http://schemas.microsoft.com/office/drawing/2014/main" id="{22F879EE-F959-C6A7-8B36-3B31B681E8CC}"/>
              </a:ext>
            </a:extLst>
          </p:cNvPr>
          <p:cNvSpPr/>
          <p:nvPr/>
        </p:nvSpPr>
        <p:spPr>
          <a:xfrm>
            <a:off x="3930655" y="1549508"/>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2" name="Ovaal 21">
            <a:extLst>
              <a:ext uri="{FF2B5EF4-FFF2-40B4-BE49-F238E27FC236}">
                <a16:creationId xmlns:a16="http://schemas.microsoft.com/office/drawing/2014/main" id="{F7483C18-5AE7-8CEA-D25E-4E7609ED5586}"/>
              </a:ext>
            </a:extLst>
          </p:cNvPr>
          <p:cNvSpPr/>
          <p:nvPr/>
        </p:nvSpPr>
        <p:spPr>
          <a:xfrm>
            <a:off x="6392990" y="3472349"/>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23" name="Ovaal 22">
            <a:extLst>
              <a:ext uri="{FF2B5EF4-FFF2-40B4-BE49-F238E27FC236}">
                <a16:creationId xmlns:a16="http://schemas.microsoft.com/office/drawing/2014/main" id="{69AFC13A-FC2D-E7E6-26A9-9C6FFA586575}"/>
              </a:ext>
            </a:extLst>
          </p:cNvPr>
          <p:cNvSpPr/>
          <p:nvPr/>
        </p:nvSpPr>
        <p:spPr>
          <a:xfrm>
            <a:off x="7829870" y="2636186"/>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3</a:t>
            </a:r>
          </a:p>
        </p:txBody>
      </p:sp>
      <p:sp>
        <p:nvSpPr>
          <p:cNvPr id="24" name="Ovaal 23">
            <a:extLst>
              <a:ext uri="{FF2B5EF4-FFF2-40B4-BE49-F238E27FC236}">
                <a16:creationId xmlns:a16="http://schemas.microsoft.com/office/drawing/2014/main" id="{645C96E8-2538-4493-686C-E719F28EE01A}"/>
              </a:ext>
            </a:extLst>
          </p:cNvPr>
          <p:cNvSpPr/>
          <p:nvPr/>
        </p:nvSpPr>
        <p:spPr>
          <a:xfrm>
            <a:off x="10190593" y="187587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25" name="Ovaal 24">
            <a:extLst>
              <a:ext uri="{FF2B5EF4-FFF2-40B4-BE49-F238E27FC236}">
                <a16:creationId xmlns:a16="http://schemas.microsoft.com/office/drawing/2014/main" id="{ACDDEB72-5DC4-4560-1754-86595CC6898D}"/>
              </a:ext>
            </a:extLst>
          </p:cNvPr>
          <p:cNvSpPr/>
          <p:nvPr/>
        </p:nvSpPr>
        <p:spPr>
          <a:xfrm>
            <a:off x="6206341" y="5075978"/>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5</a:t>
            </a:r>
          </a:p>
        </p:txBody>
      </p:sp>
    </p:spTree>
    <p:extLst>
      <p:ext uri="{BB962C8B-B14F-4D97-AF65-F5344CB8AC3E}">
        <p14:creationId xmlns:p14="http://schemas.microsoft.com/office/powerpoint/2010/main" val="56407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Oefenen</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303725"/>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323280"/>
            <a:ext cx="10472284" cy="2308324"/>
          </a:xfrm>
          <a:prstGeom prst="rect">
            <a:avLst/>
          </a:prstGeom>
          <a:noFill/>
        </p:spPr>
        <p:txBody>
          <a:bodyPr wrap="square">
            <a:spAutoFit/>
          </a:bodyPr>
          <a:lstStyle/>
          <a:p>
            <a:pPr algn="l"/>
            <a:r>
              <a:rPr lang="nl-NL" sz="1600" dirty="0">
                <a:latin typeface="Söhne"/>
              </a:rPr>
              <a:t>In de volgende dia's wordt het proces weergegeven om tot een validatie rapport te komen. Momenteel wordt er gebruik gemaakt van een converter die de DPP onderdelen nog niet mee converteert naar RDF (Van IFC naar RDF). Deze zijn daarom handmatig aangevuld in het voorbeeld RDF later besproken in de PowerPoint. </a:t>
            </a:r>
            <a:r>
              <a:rPr lang="nl-NL" sz="1600" b="1" dirty="0">
                <a:latin typeface="Söhne"/>
              </a:rPr>
              <a:t>Indien je dus zelf een IFC file converteert bevat deze nog niet de juiste informatie om te voldoen aan het validatieproces en zullen de DPP onderdelen er als foutmelding uitkomen</a:t>
            </a:r>
            <a:r>
              <a:rPr lang="nl-NL" sz="1600" dirty="0">
                <a:latin typeface="Söhne"/>
              </a:rPr>
              <a:t>. </a:t>
            </a:r>
          </a:p>
          <a:p>
            <a:pPr algn="l"/>
            <a:endParaRPr lang="nl-NL" sz="1600" dirty="0">
              <a:latin typeface="Söhne"/>
            </a:endParaRPr>
          </a:p>
          <a:p>
            <a:pPr algn="l"/>
            <a:r>
              <a:rPr lang="nl-NL" sz="1600" dirty="0">
                <a:latin typeface="Söhne"/>
              </a:rPr>
              <a:t>Wil je alsnog graag zien hoe de tool werkt: maak dan gebruik van het voorgeselecteerde TTL (RDF) bestand genaamd</a:t>
            </a:r>
            <a:r>
              <a:rPr lang="nl-NL" sz="1600" dirty="0">
                <a:highlight>
                  <a:srgbClr val="FFFF00"/>
                </a:highlight>
                <a:latin typeface="Söhne"/>
              </a:rPr>
              <a:t> </a:t>
            </a:r>
            <a:r>
              <a:rPr lang="nl-NL" sz="1600" dirty="0" err="1">
                <a:highlight>
                  <a:srgbClr val="FFFF00"/>
                </a:highlight>
                <a:latin typeface="Söhne"/>
              </a:rPr>
              <a:t>TestfileX</a:t>
            </a:r>
            <a:r>
              <a:rPr lang="nl-NL" sz="1600" dirty="0">
                <a:highlight>
                  <a:srgbClr val="FFFF00"/>
                </a:highlight>
                <a:latin typeface="Söhne"/>
              </a:rPr>
              <a:t> </a:t>
            </a:r>
            <a:r>
              <a:rPr lang="nl-NL" sz="1600" dirty="0">
                <a:latin typeface="Söhne"/>
              </a:rPr>
              <a:t>beschikbaar in </a:t>
            </a:r>
            <a:r>
              <a:rPr lang="nl-NL" sz="1600" dirty="0" err="1">
                <a:latin typeface="Söhne"/>
              </a:rPr>
              <a:t>Github</a:t>
            </a:r>
            <a:r>
              <a:rPr lang="nl-NL" sz="1600" dirty="0">
                <a:latin typeface="Söhne"/>
              </a:rPr>
              <a:t>. Deze kan ingeladen worden om de validatie stappen te doorlopen en te oefenen met het proces. Wanneer je dit wilt doen kun je dia 5 tot en met 12 overslaan m.u.v. het opzetten van python. </a:t>
            </a:r>
            <a:endParaRPr lang="nl-NL" sz="1600" b="0" i="0" dirty="0">
              <a:effectLst/>
              <a:latin typeface="Söhne"/>
            </a:endParaRPr>
          </a:p>
        </p:txBody>
      </p:sp>
    </p:spTree>
    <p:extLst>
      <p:ext uri="{BB962C8B-B14F-4D97-AF65-F5344CB8AC3E}">
        <p14:creationId xmlns:p14="http://schemas.microsoft.com/office/powerpoint/2010/main" val="361239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Downloads</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323280"/>
            <a:ext cx="10472284" cy="3046988"/>
          </a:xfrm>
          <a:prstGeom prst="rect">
            <a:avLst/>
          </a:prstGeom>
          <a:noFill/>
        </p:spPr>
        <p:txBody>
          <a:bodyPr wrap="square">
            <a:spAutoFit/>
          </a:bodyPr>
          <a:lstStyle/>
          <a:p>
            <a:pPr marL="342900" indent="-342900" algn="l">
              <a:buAutoNum type="arabicPeriod"/>
            </a:pPr>
            <a:r>
              <a:rPr lang="nl-NL" sz="1600" b="0" i="0" dirty="0">
                <a:effectLst/>
                <a:latin typeface="Söhne"/>
              </a:rPr>
              <a:t>Download Visual Studio Code (VSC)</a:t>
            </a:r>
          </a:p>
          <a:p>
            <a:pPr algn="l"/>
            <a:r>
              <a:rPr lang="nl-NL" sz="1600" dirty="0">
                <a:latin typeface="YouTube Noto"/>
                <a:hlinkClick r:id="rId3" tooltip="Link delen"/>
              </a:rPr>
              <a:t>        </a:t>
            </a:r>
            <a:r>
              <a:rPr lang="nl-NL" sz="1600" b="0" i="0" u="none" strike="noStrike" dirty="0">
                <a:effectLst/>
                <a:latin typeface="YouTube Noto"/>
                <a:hlinkClick r:id="rId3" tooltip="Link delen"/>
              </a:rPr>
              <a:t>https://youtu.be/9o4gDQvVkLU</a:t>
            </a: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r>
              <a:rPr lang="nl-NL" sz="1600" dirty="0">
                <a:latin typeface="Söhne"/>
              </a:rPr>
              <a:t>Volg de stappen van bovenstaande link en onderstaande website indien je onbekend bent met Python: </a:t>
            </a:r>
            <a:r>
              <a:rPr lang="nl-NL" sz="1600" dirty="0">
                <a:latin typeface="Söhne"/>
                <a:hlinkClick r:id="rId4"/>
              </a:rPr>
              <a:t>https://code.visualstudio.com/docs/python/python-tutorial</a:t>
            </a:r>
            <a:r>
              <a:rPr lang="nl-NL" sz="1600" dirty="0">
                <a:latin typeface="Söhne"/>
              </a:rPr>
              <a:t> </a:t>
            </a: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r>
              <a:rPr lang="nl-NL" sz="1600" b="0" i="0" dirty="0">
                <a:effectLst/>
                <a:latin typeface="Söhne"/>
              </a:rPr>
              <a:t>Download </a:t>
            </a:r>
            <a:r>
              <a:rPr lang="nl-NL" sz="1600" b="0" i="0" dirty="0" err="1">
                <a:effectLst/>
                <a:latin typeface="Söhne"/>
              </a:rPr>
              <a:t>IFCtoLBD</a:t>
            </a:r>
            <a:r>
              <a:rPr lang="nl-NL" sz="1600" b="0" i="0" dirty="0">
                <a:effectLst/>
                <a:latin typeface="Söhne"/>
              </a:rPr>
              <a:t> en </a:t>
            </a:r>
            <a:r>
              <a:rPr lang="nl-NL" sz="1600" b="0" i="0" dirty="0" err="1">
                <a:effectLst/>
                <a:latin typeface="Söhne"/>
              </a:rPr>
              <a:t>Namespaces</a:t>
            </a:r>
            <a:r>
              <a:rPr lang="nl-NL" sz="1600" b="0" i="0" dirty="0">
                <a:effectLst/>
                <a:latin typeface="Söhne"/>
              </a:rPr>
              <a:t> van </a:t>
            </a:r>
            <a:r>
              <a:rPr lang="nl-NL" sz="1600" b="0" i="0" dirty="0" err="1">
                <a:effectLst/>
                <a:latin typeface="Söhne"/>
              </a:rPr>
              <a:t>github</a:t>
            </a:r>
            <a:r>
              <a:rPr lang="nl-NL" sz="1600" b="0" i="0" dirty="0">
                <a:effectLst/>
                <a:latin typeface="Söhne"/>
              </a:rPr>
              <a:t>, sla op in je gemaakte omgeving (bijv. in een specifieke folder) en open in VSC (File -&gt; open file </a:t>
            </a:r>
            <a:r>
              <a:rPr lang="nl-NL" sz="1600" b="0" i="0" dirty="0" err="1">
                <a:effectLst/>
                <a:latin typeface="Söhne"/>
              </a:rPr>
              <a:t>linksbovenin</a:t>
            </a:r>
            <a:r>
              <a:rPr lang="nl-NL" sz="1600" b="0" i="0" dirty="0">
                <a:effectLst/>
                <a:latin typeface="Söhne"/>
              </a:rPr>
              <a:t>)</a:t>
            </a:r>
          </a:p>
          <a:p>
            <a:pPr algn="l"/>
            <a:r>
              <a:rPr lang="nl-NL" sz="1600" b="0" i="0" dirty="0">
                <a:effectLst/>
                <a:latin typeface="Söhne"/>
                <a:hlinkClick r:id="rId5"/>
              </a:rPr>
              <a:t>        https://github.com/JannekeBosma/DPP</a:t>
            </a:r>
            <a:r>
              <a:rPr lang="nl-NL" sz="1600" b="0" i="0" dirty="0">
                <a:effectLst/>
                <a:latin typeface="Söhne"/>
              </a:rPr>
              <a:t> </a:t>
            </a:r>
          </a:p>
          <a:p>
            <a:pPr marL="342900" indent="-342900" algn="l">
              <a:buAutoNum type="arabicPeriod"/>
            </a:pPr>
            <a:endParaRPr lang="nl-NL" sz="1600" b="0" i="0" dirty="0">
              <a:effectLst/>
              <a:latin typeface="Söhne"/>
            </a:endParaRPr>
          </a:p>
          <a:p>
            <a:pPr algn="l"/>
            <a:r>
              <a:rPr lang="nl-NL" sz="1600" dirty="0">
                <a:latin typeface="Söhne"/>
              </a:rPr>
              <a:t>4.    Download benodigde packages weergegeven in </a:t>
            </a:r>
            <a:r>
              <a:rPr lang="nl-NL" sz="1600" dirty="0" err="1">
                <a:latin typeface="Söhne"/>
              </a:rPr>
              <a:t>IFCtoLBD</a:t>
            </a:r>
            <a:r>
              <a:rPr lang="nl-NL" sz="1600" dirty="0">
                <a:latin typeface="Söhne"/>
              </a:rPr>
              <a:t> file (zie volgende slide)</a:t>
            </a:r>
            <a:endParaRPr lang="nl-NL" sz="1600" b="0" i="0" dirty="0">
              <a:effectLst/>
              <a:latin typeface="Söhne"/>
            </a:endParaRPr>
          </a:p>
          <a:p>
            <a:pPr algn="l"/>
            <a:endParaRPr lang="nl-NL" sz="1600" b="0" i="0" dirty="0">
              <a:effectLst/>
              <a:latin typeface="Söhne"/>
            </a:endParaRPr>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1</a:t>
            </a:r>
          </a:p>
        </p:txBody>
      </p:sp>
      <p:pic>
        <p:nvPicPr>
          <p:cNvPr id="7" name="Afbeelding 6">
            <a:extLst>
              <a:ext uri="{FF2B5EF4-FFF2-40B4-BE49-F238E27FC236}">
                <a16:creationId xmlns:a16="http://schemas.microsoft.com/office/drawing/2014/main" id="{D72BBCAA-B857-7FBD-06FF-B75D87414B3E}"/>
              </a:ext>
            </a:extLst>
          </p:cNvPr>
          <p:cNvPicPr>
            <a:picLocks noChangeAspect="1"/>
          </p:cNvPicPr>
          <p:nvPr/>
        </p:nvPicPr>
        <p:blipFill>
          <a:blip r:embed="rId6"/>
          <a:stretch>
            <a:fillRect/>
          </a:stretch>
        </p:blipFill>
        <p:spPr>
          <a:xfrm>
            <a:off x="653679" y="4626779"/>
            <a:ext cx="2170569" cy="539505"/>
          </a:xfrm>
          <a:prstGeom prst="rect">
            <a:avLst/>
          </a:prstGeom>
        </p:spPr>
      </p:pic>
      <p:pic>
        <p:nvPicPr>
          <p:cNvPr id="10" name="Afbeelding 9">
            <a:extLst>
              <a:ext uri="{FF2B5EF4-FFF2-40B4-BE49-F238E27FC236}">
                <a16:creationId xmlns:a16="http://schemas.microsoft.com/office/drawing/2014/main" id="{1348F7BB-BA51-CF3A-F363-7285EC19F8D1}"/>
              </a:ext>
            </a:extLst>
          </p:cNvPr>
          <p:cNvPicPr>
            <a:picLocks noChangeAspect="1"/>
          </p:cNvPicPr>
          <p:nvPr/>
        </p:nvPicPr>
        <p:blipFill>
          <a:blip r:embed="rId7"/>
          <a:stretch>
            <a:fillRect/>
          </a:stretch>
        </p:blipFill>
        <p:spPr>
          <a:xfrm>
            <a:off x="3708725" y="4153307"/>
            <a:ext cx="2571779" cy="1561857"/>
          </a:xfrm>
          <a:prstGeom prst="rect">
            <a:avLst/>
          </a:prstGeom>
        </p:spPr>
      </p:pic>
      <p:cxnSp>
        <p:nvCxnSpPr>
          <p:cNvPr id="12" name="Rechte verbindingslijn met pijl 11">
            <a:extLst>
              <a:ext uri="{FF2B5EF4-FFF2-40B4-BE49-F238E27FC236}">
                <a16:creationId xmlns:a16="http://schemas.microsoft.com/office/drawing/2014/main" id="{41476F61-CD69-D03C-B7C9-373381E3C34F}"/>
              </a:ext>
            </a:extLst>
          </p:cNvPr>
          <p:cNvCxnSpPr/>
          <p:nvPr/>
        </p:nvCxnSpPr>
        <p:spPr>
          <a:xfrm>
            <a:off x="3208275" y="4531567"/>
            <a:ext cx="4258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a:extLst>
              <a:ext uri="{FF2B5EF4-FFF2-40B4-BE49-F238E27FC236}">
                <a16:creationId xmlns:a16="http://schemas.microsoft.com/office/drawing/2014/main" id="{BAEA0D44-7839-AEFA-9A19-C42F3BD8A235}"/>
              </a:ext>
            </a:extLst>
          </p:cNvPr>
          <p:cNvCxnSpPr>
            <a:cxnSpLocks/>
          </p:cNvCxnSpPr>
          <p:nvPr/>
        </p:nvCxnSpPr>
        <p:spPr>
          <a:xfrm flipH="1">
            <a:off x="6368143" y="5166284"/>
            <a:ext cx="419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kstvak 14">
            <a:extLst>
              <a:ext uri="{FF2B5EF4-FFF2-40B4-BE49-F238E27FC236}">
                <a16:creationId xmlns:a16="http://schemas.microsoft.com/office/drawing/2014/main" id="{3FE970CF-3726-498A-35BF-B4D0EDECA522}"/>
              </a:ext>
            </a:extLst>
          </p:cNvPr>
          <p:cNvSpPr txBox="1"/>
          <p:nvPr/>
        </p:nvSpPr>
        <p:spPr>
          <a:xfrm>
            <a:off x="7467066" y="4289121"/>
            <a:ext cx="4440264" cy="1754326"/>
          </a:xfrm>
          <a:prstGeom prst="rect">
            <a:avLst/>
          </a:prstGeom>
          <a:noFill/>
        </p:spPr>
        <p:txBody>
          <a:bodyPr wrap="square" rtlCol="0">
            <a:spAutoFit/>
          </a:bodyPr>
          <a:lstStyle/>
          <a:p>
            <a:r>
              <a:rPr lang="nl-NL" b="0" dirty="0" err="1">
                <a:solidFill>
                  <a:srgbClr val="C586C0"/>
                </a:solidFill>
                <a:effectLst/>
                <a:latin typeface="Consolas" panose="020B0609020204030204" pitchFamily="49" charset="0"/>
              </a:rPr>
              <a:t>from</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datetime</a:t>
            </a:r>
            <a:r>
              <a:rPr lang="nl-NL" b="0" dirty="0">
                <a:solidFill>
                  <a:srgbClr val="CCCCCC"/>
                </a:solidFill>
                <a:effectLst/>
                <a:latin typeface="Consolas" panose="020B0609020204030204" pitchFamily="49" charset="0"/>
              </a:rPr>
              <a:t> </a:t>
            </a:r>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datetime</a:t>
            </a:r>
            <a:endParaRPr lang="nl-NL" b="0" dirty="0">
              <a:solidFill>
                <a:srgbClr val="CCCCCC"/>
              </a:solidFill>
              <a:effectLst/>
              <a:latin typeface="Consolas" panose="020B0609020204030204" pitchFamily="49" charset="0"/>
            </a:endParaRPr>
          </a:p>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ifcopenshell</a:t>
            </a:r>
            <a:r>
              <a:rPr lang="nl-NL" b="0" dirty="0">
                <a:solidFill>
                  <a:srgbClr val="CCCCCC"/>
                </a:solidFill>
                <a:effectLst/>
                <a:latin typeface="Consolas" panose="020B0609020204030204" pitchFamily="49" charset="0"/>
              </a:rPr>
              <a:t> </a:t>
            </a:r>
            <a:r>
              <a:rPr lang="nl-NL" b="0" dirty="0">
                <a:solidFill>
                  <a:srgbClr val="C586C0"/>
                </a:solidFill>
                <a:effectLst/>
                <a:latin typeface="Consolas" panose="020B0609020204030204" pitchFamily="49" charset="0"/>
              </a:rPr>
              <a:t>as</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ios</a:t>
            </a:r>
            <a:endParaRPr lang="nl-NL" b="0" dirty="0">
              <a:solidFill>
                <a:srgbClr val="CCCCCC"/>
              </a:solidFill>
              <a:effectLst/>
              <a:latin typeface="Consolas" panose="020B0609020204030204" pitchFamily="49" charset="0"/>
            </a:endParaRPr>
          </a:p>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Namespace</a:t>
            </a:r>
            <a:endParaRPr lang="nl-NL" b="0" dirty="0">
              <a:solidFill>
                <a:srgbClr val="CCCCCC"/>
              </a:solidFill>
              <a:effectLst/>
              <a:latin typeface="Consolas" panose="020B0609020204030204" pitchFamily="49" charset="0"/>
            </a:endParaRPr>
          </a:p>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a:t>
            </a:r>
            <a:r>
              <a:rPr lang="nl-NL" b="0" dirty="0">
                <a:solidFill>
                  <a:srgbClr val="4EC9B0"/>
                </a:solidFill>
                <a:effectLst/>
                <a:latin typeface="Consolas" panose="020B0609020204030204" pitchFamily="49" charset="0"/>
              </a:rPr>
              <a:t>os</a:t>
            </a:r>
            <a:endParaRPr lang="nl-NL" b="0" dirty="0">
              <a:solidFill>
                <a:srgbClr val="CCCCCC"/>
              </a:solidFill>
              <a:effectLst/>
              <a:latin typeface="Consolas" panose="020B0609020204030204" pitchFamily="49" charset="0"/>
            </a:endParaRPr>
          </a:p>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a:t>
            </a:r>
            <a:r>
              <a:rPr lang="nl-NL" b="0" dirty="0">
                <a:solidFill>
                  <a:srgbClr val="4EC9B0"/>
                </a:solidFill>
                <a:effectLst/>
                <a:latin typeface="Consolas" panose="020B0609020204030204" pitchFamily="49" charset="0"/>
              </a:rPr>
              <a:t>re</a:t>
            </a:r>
            <a:r>
              <a:rPr lang="nl-NL" b="0" dirty="0">
                <a:solidFill>
                  <a:srgbClr val="CCCCCC"/>
                </a:solidFill>
                <a:effectLst/>
                <a:latin typeface="Consolas" panose="020B0609020204030204" pitchFamily="49" charset="0"/>
              </a:rPr>
              <a:t> </a:t>
            </a:r>
          </a:p>
          <a:p>
            <a:endParaRPr lang="nl-NL" dirty="0"/>
          </a:p>
        </p:txBody>
      </p:sp>
      <p:sp>
        <p:nvSpPr>
          <p:cNvPr id="16" name="Tekstvak 15">
            <a:extLst>
              <a:ext uri="{FF2B5EF4-FFF2-40B4-BE49-F238E27FC236}">
                <a16:creationId xmlns:a16="http://schemas.microsoft.com/office/drawing/2014/main" id="{C8C4239A-55BC-C08E-0233-FBAF7402FFCE}"/>
              </a:ext>
            </a:extLst>
          </p:cNvPr>
          <p:cNvSpPr txBox="1"/>
          <p:nvPr/>
        </p:nvSpPr>
        <p:spPr>
          <a:xfrm>
            <a:off x="7467066" y="3996890"/>
            <a:ext cx="3952046" cy="369332"/>
          </a:xfrm>
          <a:prstGeom prst="rect">
            <a:avLst/>
          </a:prstGeom>
          <a:noFill/>
        </p:spPr>
        <p:txBody>
          <a:bodyPr wrap="square" rtlCol="0">
            <a:spAutoFit/>
          </a:bodyPr>
          <a:lstStyle/>
          <a:p>
            <a:r>
              <a:rPr lang="nl-NL" dirty="0"/>
              <a:t>Packages:</a:t>
            </a:r>
          </a:p>
        </p:txBody>
      </p:sp>
    </p:spTree>
    <p:extLst>
      <p:ext uri="{BB962C8B-B14F-4D97-AF65-F5344CB8AC3E}">
        <p14:creationId xmlns:p14="http://schemas.microsoft.com/office/powerpoint/2010/main" val="15391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kstvak 10">
            <a:extLst>
              <a:ext uri="{FF2B5EF4-FFF2-40B4-BE49-F238E27FC236}">
                <a16:creationId xmlns:a16="http://schemas.microsoft.com/office/drawing/2014/main" id="{A1EE8646-823E-BAE2-5DB9-6A84A4650D75}"/>
              </a:ext>
            </a:extLst>
          </p:cNvPr>
          <p:cNvSpPr txBox="1"/>
          <p:nvPr/>
        </p:nvSpPr>
        <p:spPr>
          <a:xfrm>
            <a:off x="772888" y="1323280"/>
            <a:ext cx="10472284" cy="3785652"/>
          </a:xfrm>
          <a:prstGeom prst="rect">
            <a:avLst/>
          </a:prstGeom>
          <a:noFill/>
        </p:spPr>
        <p:txBody>
          <a:bodyPr wrap="square">
            <a:spAutoFit/>
          </a:bodyPr>
          <a:lstStyle/>
          <a:p>
            <a:pPr marL="342900" indent="-342900" algn="l">
              <a:buAutoNum type="arabicPeriod"/>
            </a:pPr>
            <a:r>
              <a:rPr lang="nl-NL" sz="1600" b="0" i="0" dirty="0">
                <a:effectLst/>
                <a:latin typeface="Söhne"/>
              </a:rPr>
              <a:t>Installeer de packages. Haal hiervoor de termin</a:t>
            </a:r>
            <a:r>
              <a:rPr lang="nl-NL" sz="1600" dirty="0">
                <a:latin typeface="Söhne"/>
              </a:rPr>
              <a:t>al onderin het scherm omhoog.</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algn="l"/>
            <a:endParaRPr lang="nl-NL" sz="1600" dirty="0">
              <a:latin typeface="Söhne"/>
            </a:endParaRPr>
          </a:p>
          <a:p>
            <a:pPr algn="l"/>
            <a:r>
              <a:rPr lang="nl-NL" sz="1600" dirty="0">
                <a:latin typeface="Söhne"/>
              </a:rPr>
              <a:t>2.   Installeer de benodigde packages in de terminal met gebruik van pip </a:t>
            </a:r>
            <a:r>
              <a:rPr lang="nl-NL" sz="1600" dirty="0" err="1">
                <a:latin typeface="Söhne"/>
              </a:rPr>
              <a:t>install</a:t>
            </a:r>
            <a:r>
              <a:rPr lang="nl-NL" sz="1600" dirty="0">
                <a:latin typeface="Söhne"/>
              </a:rPr>
              <a:t> …</a:t>
            </a:r>
            <a:r>
              <a:rPr lang="nl-NL" sz="1600" i="1" dirty="0">
                <a:latin typeface="Söhne"/>
              </a:rPr>
              <a:t>naam package</a:t>
            </a:r>
            <a:r>
              <a:rPr lang="nl-NL" sz="1600" dirty="0">
                <a:latin typeface="Söhne"/>
              </a:rPr>
              <a:t>… </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algn="l"/>
            <a:endParaRPr lang="nl-NL" sz="1600" dirty="0">
              <a:latin typeface="Söhne"/>
            </a:endParaRPr>
          </a:p>
          <a:p>
            <a:pPr algn="l"/>
            <a:r>
              <a:rPr lang="nl-NL" sz="1600" dirty="0">
                <a:latin typeface="Söhne"/>
              </a:rPr>
              <a:t>3.    Als het goed geïnstalleerd is ziet het er als volgt uit (</a:t>
            </a:r>
            <a:r>
              <a:rPr lang="nl-NL" sz="1600" dirty="0" err="1">
                <a:latin typeface="Söhne"/>
              </a:rPr>
              <a:t>namespaces</a:t>
            </a:r>
            <a:r>
              <a:rPr lang="nl-NL" sz="1600" dirty="0">
                <a:latin typeface="Söhne"/>
              </a:rPr>
              <a:t> staat voor de uit </a:t>
            </a:r>
            <a:r>
              <a:rPr lang="nl-NL" sz="1600" dirty="0" err="1">
                <a:latin typeface="Söhne"/>
              </a:rPr>
              <a:t>github</a:t>
            </a:r>
            <a:r>
              <a:rPr lang="nl-NL" sz="1600" dirty="0">
                <a:latin typeface="Söhne"/>
              </a:rPr>
              <a:t> gedownloade file </a:t>
            </a:r>
            <a:r>
              <a:rPr lang="nl-NL" sz="1600" dirty="0" err="1">
                <a:latin typeface="Söhne"/>
              </a:rPr>
              <a:t>namespaces</a:t>
            </a:r>
            <a:r>
              <a:rPr lang="nl-NL" sz="1600" dirty="0">
                <a:latin typeface="Söhne"/>
              </a:rPr>
              <a:t>).</a:t>
            </a:r>
          </a:p>
          <a:p>
            <a:pPr algn="l"/>
            <a:r>
              <a:rPr lang="nl-NL" sz="1600" b="0" i="0" dirty="0">
                <a:effectLst/>
                <a:latin typeface="Söhne"/>
              </a:rPr>
              <a:t>       Indien deze niet geïnstalleerd zijn is dit te herkennen aan een gele of rode onderstreping.</a:t>
            </a:r>
          </a:p>
        </p:txBody>
      </p:sp>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Downloads</a:t>
            </a:r>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1</a:t>
            </a:r>
          </a:p>
        </p:txBody>
      </p:sp>
      <p:pic>
        <p:nvPicPr>
          <p:cNvPr id="6" name="Afbeelding 5">
            <a:extLst>
              <a:ext uri="{FF2B5EF4-FFF2-40B4-BE49-F238E27FC236}">
                <a16:creationId xmlns:a16="http://schemas.microsoft.com/office/drawing/2014/main" id="{13156CCA-6DBB-8AC9-47EC-4D83B1131C1A}"/>
              </a:ext>
            </a:extLst>
          </p:cNvPr>
          <p:cNvPicPr>
            <a:picLocks noChangeAspect="1"/>
          </p:cNvPicPr>
          <p:nvPr/>
        </p:nvPicPr>
        <p:blipFill>
          <a:blip r:embed="rId3"/>
          <a:stretch>
            <a:fillRect/>
          </a:stretch>
        </p:blipFill>
        <p:spPr>
          <a:xfrm>
            <a:off x="1170215" y="3371283"/>
            <a:ext cx="5856516" cy="1181408"/>
          </a:xfrm>
          <a:prstGeom prst="rect">
            <a:avLst/>
          </a:prstGeom>
        </p:spPr>
      </p:pic>
      <p:pic>
        <p:nvPicPr>
          <p:cNvPr id="20" name="Afbeelding 19">
            <a:extLst>
              <a:ext uri="{FF2B5EF4-FFF2-40B4-BE49-F238E27FC236}">
                <a16:creationId xmlns:a16="http://schemas.microsoft.com/office/drawing/2014/main" id="{8EB1B4FA-AC70-4FC1-A039-C46FCAD74FBF}"/>
              </a:ext>
            </a:extLst>
          </p:cNvPr>
          <p:cNvPicPr>
            <a:picLocks noChangeAspect="1"/>
          </p:cNvPicPr>
          <p:nvPr/>
        </p:nvPicPr>
        <p:blipFill>
          <a:blip r:embed="rId4"/>
          <a:stretch>
            <a:fillRect/>
          </a:stretch>
        </p:blipFill>
        <p:spPr>
          <a:xfrm>
            <a:off x="1170215" y="1607944"/>
            <a:ext cx="6041570" cy="1288070"/>
          </a:xfrm>
          <a:prstGeom prst="rect">
            <a:avLst/>
          </a:prstGeom>
        </p:spPr>
      </p:pic>
      <p:cxnSp>
        <p:nvCxnSpPr>
          <p:cNvPr id="22" name="Rechte verbindingslijn met pijl 21">
            <a:extLst>
              <a:ext uri="{FF2B5EF4-FFF2-40B4-BE49-F238E27FC236}">
                <a16:creationId xmlns:a16="http://schemas.microsoft.com/office/drawing/2014/main" id="{6564B797-C93B-5816-5FB6-D873137F32BC}"/>
              </a:ext>
            </a:extLst>
          </p:cNvPr>
          <p:cNvCxnSpPr/>
          <p:nvPr/>
        </p:nvCxnSpPr>
        <p:spPr>
          <a:xfrm flipV="1">
            <a:off x="4561114" y="2251979"/>
            <a:ext cx="0" cy="38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E80ECA01-BDFB-84B0-16D3-C35F40486D2B}"/>
              </a:ext>
            </a:extLst>
          </p:cNvPr>
          <p:cNvCxnSpPr/>
          <p:nvPr/>
        </p:nvCxnSpPr>
        <p:spPr>
          <a:xfrm>
            <a:off x="4114800" y="2623576"/>
            <a:ext cx="892628" cy="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Afbeelding 25">
            <a:extLst>
              <a:ext uri="{FF2B5EF4-FFF2-40B4-BE49-F238E27FC236}">
                <a16:creationId xmlns:a16="http://schemas.microsoft.com/office/drawing/2014/main" id="{CD1F434F-8504-2914-CB02-FFE663C703A8}"/>
              </a:ext>
            </a:extLst>
          </p:cNvPr>
          <p:cNvPicPr>
            <a:picLocks noChangeAspect="1"/>
          </p:cNvPicPr>
          <p:nvPr/>
        </p:nvPicPr>
        <p:blipFill>
          <a:blip r:embed="rId5"/>
          <a:stretch>
            <a:fillRect/>
          </a:stretch>
        </p:blipFill>
        <p:spPr>
          <a:xfrm>
            <a:off x="1170215" y="5027960"/>
            <a:ext cx="7303735" cy="1240466"/>
          </a:xfrm>
          <a:prstGeom prst="rect">
            <a:avLst/>
          </a:prstGeom>
        </p:spPr>
      </p:pic>
    </p:spTree>
    <p:extLst>
      <p:ext uri="{BB962C8B-B14F-4D97-AF65-F5344CB8AC3E}">
        <p14:creationId xmlns:p14="http://schemas.microsoft.com/office/powerpoint/2010/main" val="4605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Converteer IFC-LBD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1</a:t>
            </a:r>
          </a:p>
        </p:txBody>
      </p:sp>
      <p:pic>
        <p:nvPicPr>
          <p:cNvPr id="5" name="Afbeelding 4">
            <a:extLst>
              <a:ext uri="{FF2B5EF4-FFF2-40B4-BE49-F238E27FC236}">
                <a16:creationId xmlns:a16="http://schemas.microsoft.com/office/drawing/2014/main" id="{50A69594-4035-8EB1-0CCA-D1E192039F43}"/>
              </a:ext>
            </a:extLst>
          </p:cNvPr>
          <p:cNvPicPr>
            <a:picLocks noChangeAspect="1"/>
          </p:cNvPicPr>
          <p:nvPr/>
        </p:nvPicPr>
        <p:blipFill>
          <a:blip r:embed="rId3"/>
          <a:stretch>
            <a:fillRect/>
          </a:stretch>
        </p:blipFill>
        <p:spPr>
          <a:xfrm>
            <a:off x="1134254" y="2520900"/>
            <a:ext cx="8919090" cy="908100"/>
          </a:xfrm>
          <a:prstGeom prst="rect">
            <a:avLst/>
          </a:prstGeom>
        </p:spPr>
      </p:pic>
      <p:sp>
        <p:nvSpPr>
          <p:cNvPr id="7" name="Tekstvak 6">
            <a:extLst>
              <a:ext uri="{FF2B5EF4-FFF2-40B4-BE49-F238E27FC236}">
                <a16:creationId xmlns:a16="http://schemas.microsoft.com/office/drawing/2014/main" id="{6130060B-082D-F851-D95A-F23B46F433C6}"/>
              </a:ext>
            </a:extLst>
          </p:cNvPr>
          <p:cNvSpPr txBox="1"/>
          <p:nvPr/>
        </p:nvSpPr>
        <p:spPr>
          <a:xfrm>
            <a:off x="772888" y="1323280"/>
            <a:ext cx="10472284" cy="3539430"/>
          </a:xfrm>
          <a:prstGeom prst="rect">
            <a:avLst/>
          </a:prstGeom>
          <a:noFill/>
        </p:spPr>
        <p:txBody>
          <a:bodyPr wrap="square">
            <a:spAutoFit/>
          </a:bodyPr>
          <a:lstStyle/>
          <a:p>
            <a:pPr marL="342900" indent="-342900" algn="l">
              <a:buAutoNum type="arabicPeriod"/>
            </a:pPr>
            <a:r>
              <a:rPr lang="nl-NL" sz="1600" b="0" i="0" dirty="0">
                <a:effectLst/>
                <a:latin typeface="Söhne"/>
              </a:rPr>
              <a:t>Sla de </a:t>
            </a:r>
            <a:r>
              <a:rPr lang="nl-NL" sz="1600" b="0" i="0" dirty="0" err="1">
                <a:effectLst/>
                <a:latin typeface="Söhne"/>
              </a:rPr>
              <a:t>ifc</a:t>
            </a:r>
            <a:r>
              <a:rPr lang="nl-NL" sz="1600" b="0" i="0" dirty="0">
                <a:effectLst/>
                <a:latin typeface="Söhne"/>
              </a:rPr>
              <a:t> die je naar </a:t>
            </a:r>
            <a:r>
              <a:rPr lang="nl-NL" sz="1600" b="0" i="0" dirty="0" err="1">
                <a:effectLst/>
                <a:latin typeface="Söhne"/>
              </a:rPr>
              <a:t>rdf</a:t>
            </a:r>
            <a:r>
              <a:rPr lang="nl-NL" sz="1600" b="0" i="0" dirty="0">
                <a:effectLst/>
                <a:latin typeface="Söhne"/>
              </a:rPr>
              <a:t> wilt converteren op in je python map op dezelfde locatie waar je pytho</a:t>
            </a:r>
            <a:r>
              <a:rPr lang="nl-NL" sz="1600" dirty="0">
                <a:latin typeface="Söhne"/>
              </a:rPr>
              <a:t>n file staat</a:t>
            </a:r>
            <a:endParaRPr lang="nl-NL" sz="1600" b="0" i="0" dirty="0">
              <a:effectLst/>
              <a:latin typeface="Söhne"/>
            </a:endParaRPr>
          </a:p>
          <a:p>
            <a:pPr marL="342900" indent="-342900" algn="l">
              <a:buAutoNum type="arabicPeriod"/>
            </a:pPr>
            <a:r>
              <a:rPr lang="nl-NL" sz="1600" dirty="0">
                <a:latin typeface="Söhne"/>
              </a:rPr>
              <a:t>Vul de naam in van het </a:t>
            </a:r>
            <a:r>
              <a:rPr lang="nl-NL" sz="1600" dirty="0" err="1">
                <a:latin typeface="Söhne"/>
              </a:rPr>
              <a:t>ifc</a:t>
            </a:r>
            <a:r>
              <a:rPr lang="nl-NL" sz="1600" dirty="0">
                <a:latin typeface="Söhne"/>
              </a:rPr>
              <a:t> bestand dat je wilt converteren zoals weergegeven in regel 28. (Met het gebruik van een # zorg je ervoor dat de tekst die er staat als ‘notitie’ wordt gezien en dan wordt de file niet uitgelezen. In dit voorbeeld wordt bijvoorbeeld regel 27 niet uitgelezen, maar regel 28 wel). </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r>
              <a:rPr lang="nl-NL" sz="1600" dirty="0" err="1">
                <a:latin typeface="Söhne"/>
              </a:rPr>
              <a:t>Scroll</a:t>
            </a:r>
            <a:r>
              <a:rPr lang="nl-NL" sz="1600" dirty="0">
                <a:latin typeface="Söhne"/>
              </a:rPr>
              <a:t> naar beneden in het script. Vul hier wederom de naam van het </a:t>
            </a:r>
            <a:r>
              <a:rPr lang="nl-NL" sz="1600" dirty="0" err="1">
                <a:latin typeface="Söhne"/>
              </a:rPr>
              <a:t>ifc</a:t>
            </a:r>
            <a:r>
              <a:rPr lang="nl-NL" sz="1600" dirty="0">
                <a:latin typeface="Söhne"/>
              </a:rPr>
              <a:t> bestand in. LET OP: als je een map hebt aangemaakt in je python omgeving waarin de </a:t>
            </a:r>
            <a:r>
              <a:rPr lang="nl-NL" sz="1600" dirty="0" err="1">
                <a:latin typeface="Söhne"/>
              </a:rPr>
              <a:t>ifc</a:t>
            </a:r>
            <a:r>
              <a:rPr lang="nl-NL" sz="1600" dirty="0">
                <a:latin typeface="Söhne"/>
              </a:rPr>
              <a:t> file staat opgeslagen. Zet dan de naam van de map ervoor met \\ erachter (in voorbeeld heet de map files). </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pic>
        <p:nvPicPr>
          <p:cNvPr id="9" name="Afbeelding 8">
            <a:extLst>
              <a:ext uri="{FF2B5EF4-FFF2-40B4-BE49-F238E27FC236}">
                <a16:creationId xmlns:a16="http://schemas.microsoft.com/office/drawing/2014/main" id="{F65BD104-FD2F-33A8-9B81-D248B375F723}"/>
              </a:ext>
            </a:extLst>
          </p:cNvPr>
          <p:cNvPicPr>
            <a:picLocks noChangeAspect="1"/>
          </p:cNvPicPr>
          <p:nvPr/>
        </p:nvPicPr>
        <p:blipFill>
          <a:blip r:embed="rId4"/>
          <a:stretch>
            <a:fillRect/>
          </a:stretch>
        </p:blipFill>
        <p:spPr>
          <a:xfrm>
            <a:off x="1134254" y="4566849"/>
            <a:ext cx="8229372" cy="1766581"/>
          </a:xfrm>
          <a:prstGeom prst="rect">
            <a:avLst/>
          </a:prstGeom>
        </p:spPr>
      </p:pic>
      <p:cxnSp>
        <p:nvCxnSpPr>
          <p:cNvPr id="8" name="Rechte verbindingslijn met pijl 7">
            <a:extLst>
              <a:ext uri="{FF2B5EF4-FFF2-40B4-BE49-F238E27FC236}">
                <a16:creationId xmlns:a16="http://schemas.microsoft.com/office/drawing/2014/main" id="{BEAD868B-576A-6680-5F06-321FB4765679}"/>
              </a:ext>
            </a:extLst>
          </p:cNvPr>
          <p:cNvCxnSpPr/>
          <p:nvPr/>
        </p:nvCxnSpPr>
        <p:spPr>
          <a:xfrm flipH="1">
            <a:off x="3909526" y="5131837"/>
            <a:ext cx="101703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3514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kstvak 10">
            <a:extLst>
              <a:ext uri="{FF2B5EF4-FFF2-40B4-BE49-F238E27FC236}">
                <a16:creationId xmlns:a16="http://schemas.microsoft.com/office/drawing/2014/main" id="{A1EE8646-823E-BAE2-5DB9-6A84A4650D75}"/>
              </a:ext>
            </a:extLst>
          </p:cNvPr>
          <p:cNvSpPr txBox="1"/>
          <p:nvPr/>
        </p:nvSpPr>
        <p:spPr>
          <a:xfrm>
            <a:off x="772887" y="1323280"/>
            <a:ext cx="10797071" cy="830997"/>
          </a:xfrm>
          <a:prstGeom prst="rect">
            <a:avLst/>
          </a:prstGeom>
          <a:noFill/>
        </p:spPr>
        <p:txBody>
          <a:bodyPr wrap="square">
            <a:spAutoFit/>
          </a:bodyPr>
          <a:lstStyle/>
          <a:p>
            <a:pPr algn="l"/>
            <a:r>
              <a:rPr lang="nl-NL" sz="1600" b="0" i="0" dirty="0">
                <a:effectLst/>
                <a:latin typeface="Söhne"/>
              </a:rPr>
              <a:t>Voorbeeld mappen structuur</a:t>
            </a:r>
          </a:p>
          <a:p>
            <a:pPr algn="l"/>
            <a:r>
              <a:rPr lang="nl-NL" sz="1600" dirty="0">
                <a:latin typeface="Söhne"/>
              </a:rPr>
              <a:t>Let op: je kunt via bestandnaamextensies controleren of de naam er goed instaat (bijv. niet </a:t>
            </a:r>
            <a:r>
              <a:rPr lang="nl-NL" sz="1600" dirty="0" err="1">
                <a:latin typeface="Söhne"/>
              </a:rPr>
              <a:t>ifc.ifc</a:t>
            </a:r>
            <a:r>
              <a:rPr lang="nl-NL" sz="1600" dirty="0">
                <a:latin typeface="Söhne"/>
              </a:rPr>
              <a:t>. Is achter de bestandsnaam)</a:t>
            </a:r>
          </a:p>
          <a:p>
            <a:pPr marL="342900" indent="-342900" algn="l">
              <a:buAutoNum type="arabicPeriod"/>
            </a:pPr>
            <a:endParaRPr lang="nl-NL" sz="1600" dirty="0">
              <a:latin typeface="Söhne"/>
            </a:endParaRPr>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1</a:t>
            </a:r>
          </a:p>
        </p:txBody>
      </p:sp>
      <p:pic>
        <p:nvPicPr>
          <p:cNvPr id="8" name="Afbeelding 7">
            <a:extLst>
              <a:ext uri="{FF2B5EF4-FFF2-40B4-BE49-F238E27FC236}">
                <a16:creationId xmlns:a16="http://schemas.microsoft.com/office/drawing/2014/main" id="{892EE3BE-62D1-41DB-38E2-C95AC4B8618A}"/>
              </a:ext>
            </a:extLst>
          </p:cNvPr>
          <p:cNvPicPr>
            <a:picLocks noChangeAspect="1"/>
          </p:cNvPicPr>
          <p:nvPr/>
        </p:nvPicPr>
        <p:blipFill>
          <a:blip r:embed="rId3"/>
          <a:stretch>
            <a:fillRect/>
          </a:stretch>
        </p:blipFill>
        <p:spPr>
          <a:xfrm>
            <a:off x="946828" y="1947551"/>
            <a:ext cx="7413304" cy="2142294"/>
          </a:xfrm>
          <a:prstGeom prst="rect">
            <a:avLst/>
          </a:prstGeom>
        </p:spPr>
      </p:pic>
      <p:sp>
        <p:nvSpPr>
          <p:cNvPr id="14" name="Titel 1">
            <a:extLst>
              <a:ext uri="{FF2B5EF4-FFF2-40B4-BE49-F238E27FC236}">
                <a16:creationId xmlns:a16="http://schemas.microsoft.com/office/drawing/2014/main" id="{24A03EFF-44DB-60C6-6D92-730352C840AC}"/>
              </a:ext>
            </a:extLst>
          </p:cNvPr>
          <p:cNvSpPr txBox="1">
            <a:spLocks/>
          </p:cNvSpPr>
          <p:nvPr/>
        </p:nvSpPr>
        <p:spPr>
          <a:xfrm>
            <a:off x="946828" y="699009"/>
            <a:ext cx="9471025" cy="601788"/>
          </a:xfrm>
          <a:prstGeom prst="rect">
            <a:avLst/>
          </a:prstGeom>
        </p:spPr>
        <p:txBody>
          <a:bodyPr vert="horz" lIns="0"/>
          <a:lstStyle>
            <a:lvl1pPr algn="l" defTabSz="685800" rtl="0" eaLnBrk="1" latinLnBrk="0" hangingPunct="1">
              <a:lnSpc>
                <a:spcPct val="90000"/>
              </a:lnSpc>
              <a:spcBef>
                <a:spcPct val="0"/>
              </a:spcBef>
              <a:buNone/>
              <a:defRPr sz="2800" b="1" kern="1200">
                <a:solidFill>
                  <a:schemeClr val="accent1"/>
                </a:solidFill>
                <a:latin typeface="+mj-lt"/>
                <a:ea typeface="+mj-ea"/>
                <a:cs typeface="+mj-cs"/>
              </a:defRPr>
            </a:lvl1pPr>
          </a:lstStyle>
          <a:p>
            <a:r>
              <a:rPr lang="nl-NL" dirty="0"/>
              <a:t>Converteer IFC-LBD (RDF)</a:t>
            </a:r>
          </a:p>
        </p:txBody>
      </p:sp>
      <p:pic>
        <p:nvPicPr>
          <p:cNvPr id="4" name="Afbeelding 3">
            <a:extLst>
              <a:ext uri="{FF2B5EF4-FFF2-40B4-BE49-F238E27FC236}">
                <a16:creationId xmlns:a16="http://schemas.microsoft.com/office/drawing/2014/main" id="{46FE3529-9CF8-12EE-EC6F-0C38435F1BB4}"/>
              </a:ext>
            </a:extLst>
          </p:cNvPr>
          <p:cNvPicPr>
            <a:picLocks noChangeAspect="1"/>
          </p:cNvPicPr>
          <p:nvPr/>
        </p:nvPicPr>
        <p:blipFill>
          <a:blip r:embed="rId4"/>
          <a:stretch>
            <a:fillRect/>
          </a:stretch>
        </p:blipFill>
        <p:spPr>
          <a:xfrm>
            <a:off x="946828" y="4149590"/>
            <a:ext cx="8997817" cy="1565721"/>
          </a:xfrm>
          <a:prstGeom prst="rect">
            <a:avLst/>
          </a:prstGeom>
        </p:spPr>
      </p:pic>
      <p:sp>
        <p:nvSpPr>
          <p:cNvPr id="5" name="Ovaal 4">
            <a:extLst>
              <a:ext uri="{FF2B5EF4-FFF2-40B4-BE49-F238E27FC236}">
                <a16:creationId xmlns:a16="http://schemas.microsoft.com/office/drawing/2014/main" id="{CC932780-DE6C-E63A-1123-39EAE08774A7}"/>
              </a:ext>
            </a:extLst>
          </p:cNvPr>
          <p:cNvSpPr/>
          <p:nvPr/>
        </p:nvSpPr>
        <p:spPr>
          <a:xfrm>
            <a:off x="6438122" y="4372103"/>
            <a:ext cx="1250302" cy="419877"/>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Ovaal 5">
            <a:extLst>
              <a:ext uri="{FF2B5EF4-FFF2-40B4-BE49-F238E27FC236}">
                <a16:creationId xmlns:a16="http://schemas.microsoft.com/office/drawing/2014/main" id="{038E8A4E-A160-901A-EF6C-D964EFD0DC44}"/>
              </a:ext>
            </a:extLst>
          </p:cNvPr>
          <p:cNvSpPr/>
          <p:nvPr/>
        </p:nvSpPr>
        <p:spPr>
          <a:xfrm>
            <a:off x="1828799" y="4236382"/>
            <a:ext cx="609600" cy="271442"/>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Afbeelding 8">
            <a:extLst>
              <a:ext uri="{FF2B5EF4-FFF2-40B4-BE49-F238E27FC236}">
                <a16:creationId xmlns:a16="http://schemas.microsoft.com/office/drawing/2014/main" id="{A062F11C-8166-5C6D-831C-734A6EF57AC9}"/>
              </a:ext>
            </a:extLst>
          </p:cNvPr>
          <p:cNvPicPr>
            <a:picLocks noChangeAspect="1"/>
          </p:cNvPicPr>
          <p:nvPr/>
        </p:nvPicPr>
        <p:blipFill rotWithShape="1">
          <a:blip r:embed="rId5"/>
          <a:srcRect l="9642" t="4205" r="6657"/>
          <a:stretch/>
        </p:blipFill>
        <p:spPr>
          <a:xfrm>
            <a:off x="10067731" y="4559853"/>
            <a:ext cx="1782146" cy="594406"/>
          </a:xfrm>
          <a:prstGeom prst="rect">
            <a:avLst/>
          </a:prstGeom>
        </p:spPr>
      </p:pic>
      <p:cxnSp>
        <p:nvCxnSpPr>
          <p:cNvPr id="12" name="Rechte verbindingslijn met pijl 11">
            <a:extLst>
              <a:ext uri="{FF2B5EF4-FFF2-40B4-BE49-F238E27FC236}">
                <a16:creationId xmlns:a16="http://schemas.microsoft.com/office/drawing/2014/main" id="{E49864D5-A015-CC86-8B8C-00A22610E285}"/>
              </a:ext>
            </a:extLst>
          </p:cNvPr>
          <p:cNvCxnSpPr/>
          <p:nvPr/>
        </p:nvCxnSpPr>
        <p:spPr>
          <a:xfrm>
            <a:off x="2230016" y="3051110"/>
            <a:ext cx="89573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15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Converteer IFC-LBD (RDF)</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Ovaal 2">
            <a:extLst>
              <a:ext uri="{FF2B5EF4-FFF2-40B4-BE49-F238E27FC236}">
                <a16:creationId xmlns:a16="http://schemas.microsoft.com/office/drawing/2014/main" id="{9474203A-16DC-8278-3599-DFD1EAB492B9}"/>
              </a:ext>
            </a:extLst>
          </p:cNvPr>
          <p:cNvSpPr/>
          <p:nvPr/>
        </p:nvSpPr>
        <p:spPr>
          <a:xfrm>
            <a:off x="380649" y="321687"/>
            <a:ext cx="392239" cy="35483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7" name="Tekstvak 6">
            <a:extLst>
              <a:ext uri="{FF2B5EF4-FFF2-40B4-BE49-F238E27FC236}">
                <a16:creationId xmlns:a16="http://schemas.microsoft.com/office/drawing/2014/main" id="{6130060B-082D-F851-D95A-F23B46F433C6}"/>
              </a:ext>
            </a:extLst>
          </p:cNvPr>
          <p:cNvSpPr txBox="1"/>
          <p:nvPr/>
        </p:nvSpPr>
        <p:spPr>
          <a:xfrm>
            <a:off x="772888" y="1323280"/>
            <a:ext cx="10472284" cy="4031873"/>
          </a:xfrm>
          <a:prstGeom prst="rect">
            <a:avLst/>
          </a:prstGeom>
          <a:noFill/>
        </p:spPr>
        <p:txBody>
          <a:bodyPr wrap="square">
            <a:spAutoFit/>
          </a:bodyPr>
          <a:lstStyle/>
          <a:p>
            <a:pPr marL="342900" indent="-342900" algn="l">
              <a:buAutoNum type="arabicPeriod"/>
            </a:pPr>
            <a:r>
              <a:rPr lang="nl-NL" sz="1600" b="0" i="0" dirty="0">
                <a:effectLst/>
                <a:latin typeface="Söhne"/>
              </a:rPr>
              <a:t>Run de code als de namen zijn ingevuld.</a:t>
            </a: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b="0" i="0" dirty="0">
              <a:effectLst/>
              <a:latin typeface="Söhne"/>
            </a:endParaRPr>
          </a:p>
          <a:p>
            <a:pPr marL="342900" indent="-342900" algn="l">
              <a:buAutoNum type="arabicPeriod"/>
            </a:pPr>
            <a:endParaRPr lang="nl-NL" sz="1600" dirty="0">
              <a:latin typeface="Söhne"/>
            </a:endParaRPr>
          </a:p>
          <a:p>
            <a:pPr marL="342900" indent="-342900" algn="l">
              <a:buAutoNum type="arabicPeriod"/>
            </a:pPr>
            <a:r>
              <a:rPr lang="nl-NL" sz="1600" b="0" i="0" dirty="0">
                <a:effectLst/>
                <a:latin typeface="Söhne"/>
              </a:rPr>
              <a:t>De omgezette </a:t>
            </a:r>
            <a:r>
              <a:rPr lang="nl-NL" sz="1600" b="0" i="0" dirty="0" err="1">
                <a:effectLst/>
                <a:latin typeface="Söhne"/>
              </a:rPr>
              <a:t>ttl</a:t>
            </a:r>
            <a:r>
              <a:rPr lang="nl-NL" sz="1600" b="0" i="0" dirty="0">
                <a:effectLst/>
                <a:latin typeface="Söhne"/>
              </a:rPr>
              <a:t> file (RDF) zal in dezelfde map verschijnen als waarin je IFC was opgeslagen. </a:t>
            </a: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a:p>
            <a:pPr marL="342900" indent="-342900" algn="l">
              <a:buAutoNum type="arabicPeriod"/>
            </a:pPr>
            <a:endParaRPr lang="nl-NL" sz="1600" dirty="0">
              <a:latin typeface="Söhne"/>
            </a:endParaRPr>
          </a:p>
        </p:txBody>
      </p:sp>
      <p:pic>
        <p:nvPicPr>
          <p:cNvPr id="6" name="Afbeelding 5">
            <a:extLst>
              <a:ext uri="{FF2B5EF4-FFF2-40B4-BE49-F238E27FC236}">
                <a16:creationId xmlns:a16="http://schemas.microsoft.com/office/drawing/2014/main" id="{CCA3C442-7958-81D9-6135-FDA57A71CFEE}"/>
              </a:ext>
            </a:extLst>
          </p:cNvPr>
          <p:cNvPicPr>
            <a:picLocks noChangeAspect="1"/>
          </p:cNvPicPr>
          <p:nvPr/>
        </p:nvPicPr>
        <p:blipFill>
          <a:blip r:embed="rId3"/>
          <a:stretch>
            <a:fillRect/>
          </a:stretch>
        </p:blipFill>
        <p:spPr>
          <a:xfrm>
            <a:off x="772888" y="1861889"/>
            <a:ext cx="8577943" cy="2221864"/>
          </a:xfrm>
          <a:prstGeom prst="rect">
            <a:avLst/>
          </a:prstGeom>
        </p:spPr>
      </p:pic>
      <p:cxnSp>
        <p:nvCxnSpPr>
          <p:cNvPr id="10" name="Rechte verbindingslijn met pijl 9">
            <a:extLst>
              <a:ext uri="{FF2B5EF4-FFF2-40B4-BE49-F238E27FC236}">
                <a16:creationId xmlns:a16="http://schemas.microsoft.com/office/drawing/2014/main" id="{75B2F871-1274-4D39-B5AD-389FDCE58C5D}"/>
              </a:ext>
            </a:extLst>
          </p:cNvPr>
          <p:cNvCxnSpPr>
            <a:cxnSpLocks/>
          </p:cNvCxnSpPr>
          <p:nvPr/>
        </p:nvCxnSpPr>
        <p:spPr>
          <a:xfrm>
            <a:off x="8719457" y="1491343"/>
            <a:ext cx="0" cy="64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4B31C844-8014-279F-8970-83BB119EC1C8}"/>
              </a:ext>
            </a:extLst>
          </p:cNvPr>
          <p:cNvCxnSpPr/>
          <p:nvPr/>
        </p:nvCxnSpPr>
        <p:spPr>
          <a:xfrm flipH="1">
            <a:off x="4626429" y="1491343"/>
            <a:ext cx="409302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5855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M 2019">
  <a:themeElements>
    <a:clrScheme name="BAM 2020">
      <a:dk1>
        <a:sysClr val="windowText" lastClr="000000"/>
      </a:dk1>
      <a:lt1>
        <a:sysClr val="window" lastClr="FFFFFF"/>
      </a:lt1>
      <a:dk2>
        <a:srgbClr val="E3EFDE"/>
      </a:dk2>
      <a:lt2>
        <a:srgbClr val="F4D1C0"/>
      </a:lt2>
      <a:accent1>
        <a:srgbClr val="0DB02A"/>
      </a:accent1>
      <a:accent2>
        <a:srgbClr val="EA5B0C"/>
      </a:accent2>
      <a:accent3>
        <a:srgbClr val="326E37"/>
      </a:accent3>
      <a:accent4>
        <a:srgbClr val="0DB02A"/>
      </a:accent4>
      <a:accent5>
        <a:srgbClr val="7F7F7F"/>
      </a:accent5>
      <a:accent6>
        <a:srgbClr val="5F5F5F"/>
      </a:accent6>
      <a:hlink>
        <a:srgbClr val="7F7F7F"/>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_NL_16x9_2021_leeg.potx" id="{10426FB3-BF19-4DAB-B28B-0CED8F76C8D3}" vid="{B4DF9ECC-44C1-46DC-8283-CC68C0CC7EB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adOnly xmlns="5c6a04a9-8c4d-4399-97dd-b411ea78cc7c">false</ReadOnly>
    <Owner xmlns="a426fc56-af65-4e8f-a9ff-3941d1d5d03e">
      <UserInfo>
        <DisplayName/>
        <AccountId xsi:nil="true"/>
        <AccountType/>
      </UserInfo>
    </Owner>
    <TaxCatchAll xmlns="46081320-9ae3-4ab4-afb3-a51c151eddcf" xsi:nil="true"/>
    <lcf76f155ced4ddcb4097134ff3c332f xmlns="a426fc56-af65-4e8f-a9ff-3941d1d5d03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SyncFile" ma:contentTypeID="0x010100A9A932717EDC2148A5AA2B6D3F826ECC000DEDDD42BAF97C4FBD3896E7F5A51C1E" ma:contentTypeVersion="16" ma:contentTypeDescription="" ma:contentTypeScope="" ma:versionID="15c7e3a2767992ce44b33dc212dee59e">
  <xsd:schema xmlns:xsd="http://www.w3.org/2001/XMLSchema" xmlns:xs="http://www.w3.org/2001/XMLSchema" xmlns:p="http://schemas.microsoft.com/office/2006/metadata/properties" xmlns:ns2="5c6a04a9-8c4d-4399-97dd-b411ea78cc7c" xmlns:ns3="a426fc56-af65-4e8f-a9ff-3941d1d5d03e" xmlns:ns4="46081320-9ae3-4ab4-afb3-a51c151eddcf" targetNamespace="http://schemas.microsoft.com/office/2006/metadata/properties" ma:root="true" ma:fieldsID="b248d2168ad4804eaf272badeae9ea3a" ns2:_="" ns3:_="" ns4:_="">
    <xsd:import namespace="5c6a04a9-8c4d-4399-97dd-b411ea78cc7c"/>
    <xsd:import namespace="a426fc56-af65-4e8f-a9ff-3941d1d5d03e"/>
    <xsd:import namespace="46081320-9ae3-4ab4-afb3-a51c151eddcf"/>
    <xsd:element name="properties">
      <xsd:complexType>
        <xsd:sequence>
          <xsd:element name="documentManagement">
            <xsd:complexType>
              <xsd:all>
                <xsd:element ref="ns2:ReadOnly" minOccurs="0"/>
                <xsd:element ref="ns3:MediaServiceDateTaken" minOccurs="0"/>
                <xsd:element ref="ns3:MediaServiceAutoTags" minOccurs="0"/>
                <xsd:element ref="ns3:MediaServiceOCR" minOccurs="0"/>
                <xsd:element ref="ns2:SharedWithUsers" minOccurs="0"/>
                <xsd:element ref="ns2:SharedWithDetails" minOccurs="0"/>
                <xsd:element ref="ns3:Owne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4: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a04a9-8c4d-4399-97dd-b411ea78cc7c" elementFormDefault="qualified">
    <xsd:import namespace="http://schemas.microsoft.com/office/2006/documentManagement/types"/>
    <xsd:import namespace="http://schemas.microsoft.com/office/infopath/2007/PartnerControls"/>
    <xsd:element name="ReadOnly" ma:index="8" nillable="true" ma:displayName="ReadOnly" ma:default="0" ma:internalName="ReadOnly">
      <xsd:simpleType>
        <xsd:restriction base="dms:Boolean"/>
      </xsd:simpleType>
    </xsd:element>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26fc56-af65-4e8f-a9ff-3941d1d5d03e" elementFormDefault="qualified">
    <xsd:import namespace="http://schemas.microsoft.com/office/2006/documentManagement/types"/>
    <xsd:import namespace="http://schemas.microsoft.com/office/infopath/2007/PartnerControls"/>
    <xsd:element name="MediaServiceDateTaken" ma:index="9" nillable="true" ma:displayName="MediaServiceDateTaken" ma:hidden="true" ma:internalName="MediaServiceDateTaken" ma:readOnly="true">
      <xsd:simpleType>
        <xsd:restriction base="dms:Text"/>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Owner" ma:index="14"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769557f3-ea9a-4272-9fa3-17d788de4743"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81320-9ae3-4ab4-afb3-a51c151eddcf"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8b3465d-ddfc-4bab-9a53-e40f23903e9d}" ma:internalName="TaxCatchAll" ma:showField="CatchAllData" ma:web="5c6a04a9-8c4d-4399-97dd-b411ea78cc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B18EE9-AA7F-42D2-A25D-958F91A46A94}">
  <ds:schemaRefs>
    <ds:schemaRef ds:uri="http://purl.org/dc/elements/1.1/"/>
    <ds:schemaRef ds:uri="http://schemas.microsoft.com/office/2006/metadata/properties"/>
    <ds:schemaRef ds:uri="a426fc56-af65-4e8f-a9ff-3941d1d5d03e"/>
    <ds:schemaRef ds:uri="http://purl.org/dc/terms/"/>
    <ds:schemaRef ds:uri="http://schemas.microsoft.com/office/infopath/2007/PartnerControls"/>
    <ds:schemaRef ds:uri="http://schemas.microsoft.com/office/2006/documentManagement/types"/>
    <ds:schemaRef ds:uri="46081320-9ae3-4ab4-afb3-a51c151eddcf"/>
    <ds:schemaRef ds:uri="http://schemas.openxmlformats.org/package/2006/metadata/core-properties"/>
    <ds:schemaRef ds:uri="5c6a04a9-8c4d-4399-97dd-b411ea78cc7c"/>
    <ds:schemaRef ds:uri="http://www.w3.org/XML/1998/namespace"/>
    <ds:schemaRef ds:uri="http://purl.org/dc/dcmitype/"/>
  </ds:schemaRefs>
</ds:datastoreItem>
</file>

<file path=customXml/itemProps2.xml><?xml version="1.0" encoding="utf-8"?>
<ds:datastoreItem xmlns:ds="http://schemas.openxmlformats.org/officeDocument/2006/customXml" ds:itemID="{0C279383-6E65-4028-B14D-62ED5E7037D7}">
  <ds:schemaRefs>
    <ds:schemaRef ds:uri="http://schemas.microsoft.com/sharepoint/v3/contenttype/forms"/>
  </ds:schemaRefs>
</ds:datastoreItem>
</file>

<file path=customXml/itemProps3.xml><?xml version="1.0" encoding="utf-8"?>
<ds:datastoreItem xmlns:ds="http://schemas.openxmlformats.org/officeDocument/2006/customXml" ds:itemID="{7BD8EDCB-222E-4037-968D-7DAF06DBE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a04a9-8c4d-4399-97dd-b411ea78cc7c"/>
    <ds:schemaRef ds:uri="a426fc56-af65-4e8f-a9ff-3941d1d5d03e"/>
    <ds:schemaRef ds:uri="46081320-9ae3-4ab4-afb3-a51c151edd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BAM_NL_16x9_2021_leeg</Template>
  <TotalTime>0</TotalTime>
  <Words>1963</Words>
  <Application>Microsoft Office PowerPoint</Application>
  <PresentationFormat>Breedbeeld</PresentationFormat>
  <Paragraphs>366</Paragraphs>
  <Slides>25</Slides>
  <Notes>21</Notes>
  <HiddenSlides>0</HiddenSlides>
  <MMClips>0</MMClips>
  <ScaleCrop>false</ScaleCrop>
  <HeadingPairs>
    <vt:vector size="8" baseType="variant">
      <vt:variant>
        <vt:lpstr>Gebruikte lettertypen</vt:lpstr>
      </vt:variant>
      <vt:variant>
        <vt:i4>6</vt:i4>
      </vt:variant>
      <vt:variant>
        <vt:lpstr>Thema</vt:lpstr>
      </vt:variant>
      <vt:variant>
        <vt:i4>1</vt:i4>
      </vt:variant>
      <vt:variant>
        <vt:lpstr>Ingesloten OLE-bronprogramma's</vt:lpstr>
      </vt:variant>
      <vt:variant>
        <vt:i4>1</vt:i4>
      </vt:variant>
      <vt:variant>
        <vt:lpstr>Diatitels</vt:lpstr>
      </vt:variant>
      <vt:variant>
        <vt:i4>25</vt:i4>
      </vt:variant>
    </vt:vector>
  </HeadingPairs>
  <TitlesOfParts>
    <vt:vector size="33" baseType="lpstr">
      <vt:lpstr>Arial</vt:lpstr>
      <vt:lpstr>Calibri</vt:lpstr>
      <vt:lpstr>Consolas</vt:lpstr>
      <vt:lpstr>Söhne</vt:lpstr>
      <vt:lpstr>Wingdings</vt:lpstr>
      <vt:lpstr>YouTube Noto</vt:lpstr>
      <vt:lpstr>BAM 2019</vt:lpstr>
      <vt:lpstr>think-cell Slide</vt:lpstr>
      <vt:lpstr>PowerPoint-presentatie</vt:lpstr>
      <vt:lpstr>De achterliggende stappen</vt:lpstr>
      <vt:lpstr>De achterliggende stappen</vt:lpstr>
      <vt:lpstr>Oefenen</vt:lpstr>
      <vt:lpstr>Downloads</vt:lpstr>
      <vt:lpstr>Downloads</vt:lpstr>
      <vt:lpstr>Converteer IFC-LBD (RDF)</vt:lpstr>
      <vt:lpstr>PowerPoint-presentatie</vt:lpstr>
      <vt:lpstr>Converteer IFC-LBD (RDF)</vt:lpstr>
      <vt:lpstr>Controleer de RDF</vt:lpstr>
      <vt:lpstr>Controleer de RDF</vt:lpstr>
      <vt:lpstr>Verschillende datatype en uitleg</vt:lpstr>
      <vt:lpstr>Controleer de RDF</vt:lpstr>
      <vt:lpstr>Valideer het RDF</vt:lpstr>
      <vt:lpstr>Valideer het RDF</vt:lpstr>
      <vt:lpstr>Valideer het RDF</vt:lpstr>
      <vt:lpstr>Valideer het RDF</vt:lpstr>
      <vt:lpstr>Voorbeeld classes en properties</vt:lpstr>
      <vt:lpstr>Het uitlezen van het validatierapport</vt:lpstr>
      <vt:lpstr>Voorbeelden foutmeldingen</vt:lpstr>
      <vt:lpstr>Voorbeelden foutmeldingen</vt:lpstr>
      <vt:lpstr>Voorbeelden foutmeldingen</vt:lpstr>
      <vt:lpstr>Let op! </vt:lpstr>
      <vt:lpstr>Download GraphDB</vt:lpstr>
      <vt:lpstr>Het maken van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oranje voettekst wijzigen</dc:title>
  <dc:creator>Bosma, Janneke</dc:creator>
  <cp:keywords/>
  <cp:lastModifiedBy>Bosma, Janneke</cp:lastModifiedBy>
  <cp:revision>9</cp:revision>
  <dcterms:created xsi:type="dcterms:W3CDTF">2023-11-15T15:21:24Z</dcterms:created>
  <dcterms:modified xsi:type="dcterms:W3CDTF">2024-04-30T08:50:49Z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0x010100A9A932717EDC2148A5AA2B6D3F826ECC000DEDDD42BAF97C4FBD3896E7F5A51C1E</vt:lpwstr>
  </property>
  <property fmtid="{D5CDD505-2E9C-101B-9397-08002B2CF9AE}" pid="3" name="ValoIntranetDocumentType">
    <vt:lpwstr/>
  </property>
  <property fmtid="{D5CDD505-2E9C-101B-9397-08002B2CF9AE}" pid="4" name="TaxKeyword">
    <vt:lpwstr/>
  </property>
  <property fmtid="{D5CDD505-2E9C-101B-9397-08002B2CF9AE}" pid="5" name="MediaServiceImageTags">
    <vt:lpwstr/>
  </property>
  <property fmtid="{D5CDD505-2E9C-101B-9397-08002B2CF9AE}" pid="6" name="MSIP_Label_41a6e227-27d5-42bc-8eb9-760c0419ec2f_Enabled">
    <vt:lpwstr>true</vt:lpwstr>
  </property>
  <property fmtid="{D5CDD505-2E9C-101B-9397-08002B2CF9AE}" pid="7" name="MSIP_Label_41a6e227-27d5-42bc-8eb9-760c0419ec2f_SetDate">
    <vt:lpwstr>2024-04-15T10:28:54Z</vt:lpwstr>
  </property>
  <property fmtid="{D5CDD505-2E9C-101B-9397-08002B2CF9AE}" pid="8" name="MSIP_Label_41a6e227-27d5-42bc-8eb9-760c0419ec2f_Method">
    <vt:lpwstr>Standard</vt:lpwstr>
  </property>
  <property fmtid="{D5CDD505-2E9C-101B-9397-08002B2CF9AE}" pid="9" name="MSIP_Label_41a6e227-27d5-42bc-8eb9-760c0419ec2f_Name">
    <vt:lpwstr>Private</vt:lpwstr>
  </property>
  <property fmtid="{D5CDD505-2E9C-101B-9397-08002B2CF9AE}" pid="10" name="MSIP_Label_41a6e227-27d5-42bc-8eb9-760c0419ec2f_SiteId">
    <vt:lpwstr>bf5f4046-a1dc-4119-aa8a-bfb9fbf46271</vt:lpwstr>
  </property>
  <property fmtid="{D5CDD505-2E9C-101B-9397-08002B2CF9AE}" pid="11" name="MSIP_Label_41a6e227-27d5-42bc-8eb9-760c0419ec2f_ActionId">
    <vt:lpwstr>20e72df8-de28-4d17-a3db-93624e718050</vt:lpwstr>
  </property>
  <property fmtid="{D5CDD505-2E9C-101B-9397-08002B2CF9AE}" pid="12" name="MSIP_Label_41a6e227-27d5-42bc-8eb9-760c0419ec2f_ContentBits">
    <vt:lpwstr>0</vt:lpwstr>
  </property>
</Properties>
</file>