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6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9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1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5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7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1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4" algn="l" defTabSz="4571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DB7"/>
    <a:srgbClr val="6EA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4" y="352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7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2" tIns="45717" rIns="91432" bIns="45717" rtlCol="0">
            <a:normAutofit/>
          </a:bodyPr>
          <a:lstStyle/>
          <a:p>
            <a:pPr marL="0" indent="0" algn="l" defTabSz="914326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2" y="1523999"/>
            <a:ext cx="6498158" cy="1724867"/>
          </a:xfrm>
        </p:spPr>
        <p:txBody>
          <a:bodyPr vert="horz" lIns="91432" tIns="45717" rIns="91432" bIns="45717" rtlCol="0" anchor="b" anchorCtr="0">
            <a:noAutofit/>
          </a:bodyPr>
          <a:lstStyle>
            <a:lvl1pPr marL="0" indent="0" algn="ctr" defTabSz="914326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5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vert="horz" lIns="91432" tIns="45717" rIns="91432" bIns="45717" rtlCol="0">
            <a:normAutofit/>
          </a:bodyPr>
          <a:lstStyle>
            <a:lvl1pPr marL="0" indent="0" algn="ctr" defTabSz="914326" rtl="0" eaLnBrk="1" latinLnBrk="0" hangingPunct="1">
              <a:spcBef>
                <a:spcPts val="30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5"/>
            <a:ext cx="4079545" cy="1162049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7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599"/>
              </a:spcBef>
              <a:buNone/>
              <a:defRPr sz="1800"/>
            </a:lvl1pPr>
            <a:lvl2pPr marL="457162" indent="0">
              <a:buNone/>
              <a:defRPr sz="1100"/>
            </a:lvl2pPr>
            <a:lvl3pPr marL="914326" indent="0">
              <a:buNone/>
              <a:defRPr sz="1000"/>
            </a:lvl3pPr>
            <a:lvl4pPr marL="1371489" indent="0">
              <a:buNone/>
              <a:defRPr sz="1000"/>
            </a:lvl4pPr>
            <a:lvl5pPr marL="1828651" indent="0">
              <a:buNone/>
              <a:defRPr sz="1000"/>
            </a:lvl5pPr>
            <a:lvl6pPr marL="2285815" indent="0">
              <a:buNone/>
              <a:defRPr sz="1000"/>
            </a:lvl6pPr>
            <a:lvl7pPr marL="2742977" indent="0">
              <a:buNone/>
              <a:defRPr sz="1000"/>
            </a:lvl7pPr>
            <a:lvl8pPr marL="3200141" indent="0">
              <a:buNone/>
              <a:defRPr sz="1000"/>
            </a:lvl8pPr>
            <a:lvl9pPr marL="3657304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8" y="359395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32" tIns="45717" rIns="91432" bIns="45717" rtlCol="0">
            <a:normAutofit/>
          </a:bodyPr>
          <a:lstStyle>
            <a:lvl1pPr marL="0" indent="0" algn="l" defTabSz="914326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2" indent="0">
              <a:buNone/>
              <a:defRPr sz="2700"/>
            </a:lvl2pPr>
            <a:lvl3pPr marL="914326" indent="0">
              <a:buNone/>
              <a:defRPr sz="2400"/>
            </a:lvl3pPr>
            <a:lvl4pPr marL="1371489" indent="0">
              <a:buNone/>
              <a:defRPr sz="1900"/>
            </a:lvl4pPr>
            <a:lvl5pPr marL="1828651" indent="0">
              <a:buNone/>
              <a:defRPr sz="1900"/>
            </a:lvl5pPr>
            <a:lvl6pPr marL="2285815" indent="0">
              <a:buNone/>
              <a:defRPr sz="1900"/>
            </a:lvl6pPr>
            <a:lvl7pPr marL="2742977" indent="0">
              <a:buNone/>
              <a:defRPr sz="1900"/>
            </a:lvl7pPr>
            <a:lvl8pPr marL="3200141" indent="0">
              <a:buNone/>
              <a:defRPr sz="1900"/>
            </a:lvl8pPr>
            <a:lvl9pPr marL="3657304" indent="0">
              <a:buNone/>
              <a:defRPr sz="1900"/>
            </a:lvl9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1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3"/>
            <a:ext cx="8416925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1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1" y="363540"/>
            <a:ext cx="8402040" cy="2836861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00"/>
            </a:lvl2pPr>
            <a:lvl3pPr marL="914326" indent="0">
              <a:buNone/>
              <a:defRPr sz="2400"/>
            </a:lvl3pPr>
            <a:lvl4pPr marL="1371489" indent="0">
              <a:buNone/>
              <a:defRPr sz="1900"/>
            </a:lvl4pPr>
            <a:lvl5pPr marL="1828651" indent="0">
              <a:buNone/>
              <a:defRPr sz="1900"/>
            </a:lvl5pPr>
            <a:lvl6pPr marL="2285815" indent="0">
              <a:buNone/>
              <a:defRPr sz="1900"/>
            </a:lvl6pPr>
            <a:lvl7pPr marL="2742977" indent="0">
              <a:buNone/>
              <a:defRPr sz="1900"/>
            </a:lvl7pPr>
            <a:lvl8pPr marL="3200141" indent="0">
              <a:buNone/>
              <a:defRPr sz="1900"/>
            </a:lvl8pPr>
            <a:lvl9pPr marL="3657304" indent="0">
              <a:buNone/>
              <a:defRPr sz="1900"/>
            </a:lvl9pPr>
          </a:lstStyle>
          <a:p>
            <a:r>
              <a:rPr lang="da-DK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6"/>
            <a:ext cx="8056563" cy="1362076"/>
          </a:xfrm>
        </p:spPr>
        <p:txBody>
          <a:bodyPr anchor="b" anchorCtr="0"/>
          <a:lstStyle>
            <a:lvl1pPr algn="ctr">
              <a:defRPr sz="4500" b="0" cap="none" baseline="0"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6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1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9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1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07575"/>
            <a:ext cx="8042275" cy="1336957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4"/>
            <a:ext cx="3840479" cy="434339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9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4"/>
            <a:ext cx="3840479" cy="4343399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9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107575"/>
            <a:ext cx="8042275" cy="1336957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453226"/>
            <a:ext cx="3840479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62" indent="0">
              <a:buNone/>
              <a:defRPr sz="19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1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7" indent="0">
              <a:buNone/>
              <a:defRPr sz="1600" b="1"/>
            </a:lvl7pPr>
            <a:lvl8pPr marL="3200141" indent="0">
              <a:buNone/>
              <a:defRPr sz="1600" b="1"/>
            </a:lvl8pPr>
            <a:lvl9pPr marL="3657304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5" y="2347416"/>
            <a:ext cx="3840479" cy="3596184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9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1" y="1453226"/>
            <a:ext cx="3840479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62" indent="0">
              <a:buNone/>
              <a:defRPr sz="19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1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7" indent="0">
              <a:buNone/>
              <a:defRPr sz="1600" b="1"/>
            </a:lvl7pPr>
            <a:lvl8pPr marL="3200141" indent="0">
              <a:buNone/>
              <a:defRPr sz="1600" b="1"/>
            </a:lvl8pPr>
            <a:lvl9pPr marL="3657304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1" y="2347416"/>
            <a:ext cx="3840479" cy="3596184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9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11875"/>
            <a:ext cx="3840479" cy="1162049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298"/>
            <a:ext cx="3840479" cy="5575301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787857"/>
            <a:ext cx="3840479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599"/>
              </a:spcBef>
              <a:buNone/>
              <a:defRPr sz="1800"/>
            </a:lvl1pPr>
            <a:lvl2pPr marL="457162" indent="0">
              <a:buNone/>
              <a:defRPr sz="1100"/>
            </a:lvl2pPr>
            <a:lvl3pPr marL="914326" indent="0">
              <a:buNone/>
              <a:defRPr sz="1000"/>
            </a:lvl3pPr>
            <a:lvl4pPr marL="1371489" indent="0">
              <a:buNone/>
              <a:defRPr sz="1000"/>
            </a:lvl4pPr>
            <a:lvl5pPr marL="1828651" indent="0">
              <a:buNone/>
              <a:defRPr sz="1000"/>
            </a:lvl5pPr>
            <a:lvl6pPr marL="2285815" indent="0">
              <a:buNone/>
              <a:defRPr sz="1000"/>
            </a:lvl6pPr>
            <a:lvl7pPr marL="2742977" indent="0">
              <a:buNone/>
              <a:defRPr sz="1000"/>
            </a:lvl7pPr>
            <a:lvl8pPr marL="3200141" indent="0">
              <a:buNone/>
              <a:defRPr sz="1000"/>
            </a:lvl8pPr>
            <a:lvl9pPr marL="3657304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6" y="107575"/>
            <a:ext cx="8042275" cy="1336957"/>
          </a:xfrm>
          <a:prstGeom prst="rect">
            <a:avLst/>
          </a:prstGeom>
        </p:spPr>
        <p:txBody>
          <a:bodyPr vert="horz" lIns="91432" tIns="45717" rIns="91432" bIns="45717" rtlCol="0" anchor="b" anchorCtr="0">
            <a:noAutofit/>
          </a:bodyPr>
          <a:lstStyle/>
          <a:p>
            <a:r>
              <a:rPr lang="da-DK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1600204"/>
            <a:ext cx="8042275" cy="4343399"/>
          </a:xfrm>
          <a:prstGeom prst="rect">
            <a:avLst/>
          </a:prstGeom>
        </p:spPr>
        <p:txBody>
          <a:bodyPr vert="horz" lIns="91432" tIns="45717" rIns="91432" bIns="45717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6" y="6275671"/>
            <a:ext cx="2133600" cy="365125"/>
          </a:xfrm>
          <a:prstGeom prst="rect">
            <a:avLst/>
          </a:prstGeom>
        </p:spPr>
        <p:txBody>
          <a:bodyPr vert="horz" lIns="91432" tIns="45717" rIns="91432" bIns="45717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F78DAFF-85AD-3347-BBBB-CD3EA264C8E0}" type="datetimeFigureOut">
              <a:rPr lang="en-US" smtClean="0"/>
              <a:t>29/08/16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60" y="6275671"/>
            <a:ext cx="4840941" cy="365125"/>
          </a:xfrm>
          <a:prstGeom prst="rect">
            <a:avLst/>
          </a:prstGeom>
        </p:spPr>
        <p:txBody>
          <a:bodyPr vert="horz" lIns="91432" tIns="45717" rIns="91432" bIns="45717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7" y="6275671"/>
            <a:ext cx="990599" cy="365125"/>
          </a:xfrm>
          <a:prstGeom prst="rect">
            <a:avLst/>
          </a:prstGeom>
        </p:spPr>
        <p:txBody>
          <a:bodyPr vert="horz" lIns="91432" tIns="45717" rIns="91432" bIns="45717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E0E29CF-55FC-E246-A525-E226DE7E84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326" rtl="0" eaLnBrk="1" latinLnBrk="0" hangingPunct="1">
        <a:spcBef>
          <a:spcPct val="0"/>
        </a:spcBef>
        <a:buNone/>
        <a:defRPr sz="4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22" indent="-349222" algn="l" defTabSz="914326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44" indent="-336522" algn="l" defTabSz="914326" rtl="0" eaLnBrk="1" latinLnBrk="0" hangingPunct="1">
        <a:spcBef>
          <a:spcPts val="599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296" indent="-282551" algn="l" defTabSz="914326" rtl="0" eaLnBrk="1" latinLnBrk="0" hangingPunct="1">
        <a:spcBef>
          <a:spcPts val="599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548" indent="-295251" algn="l" defTabSz="914326" rtl="0" eaLnBrk="1" latinLnBrk="0" hangingPunct="1">
        <a:spcBef>
          <a:spcPts val="599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100" indent="-282551" algn="l" defTabSz="914326" rtl="0" eaLnBrk="1" latinLnBrk="0" hangingPunct="1">
        <a:spcBef>
          <a:spcPts val="599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651" indent="-282551" algn="l" defTabSz="914326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553" indent="-282551" algn="l" defTabSz="914326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519" indent="-282551" algn="l" defTabSz="914326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006" indent="-282551" algn="l" defTabSz="914326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9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1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5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7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1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4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̊dan elsker du dine bryster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5740"/>
            <a:ext cx="9144000" cy="6652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Mamma </a:t>
            </a:r>
            <a:r>
              <a:rPr lang="en-US" sz="4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Magnitudine</a:t>
            </a: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Jannie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Thorup</a:t>
            </a:r>
            <a:r>
              <a:rPr lang="en-US" b="1" dirty="0" smtClean="0">
                <a:solidFill>
                  <a:schemeClr val="tx1"/>
                </a:solidFill>
              </a:rPr>
              <a:t> Hansen 11089</a:t>
            </a:r>
          </a:p>
          <a:p>
            <a:r>
              <a:rPr lang="en-US" b="1" dirty="0">
                <a:solidFill>
                  <a:schemeClr val="tx1"/>
                </a:solidFill>
              </a:rPr>
              <a:t>&amp;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June Richter 10871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8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ådan elsker du dine bryster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5740"/>
            <a:ext cx="9144000" cy="6652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Mamma </a:t>
            </a:r>
            <a:r>
              <a:rPr lang="en-US" sz="4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Magnitudine</a:t>
            </a:r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Jannie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Thorup</a:t>
            </a:r>
            <a:r>
              <a:rPr lang="en-US" b="1" dirty="0" smtClean="0">
                <a:solidFill>
                  <a:schemeClr val="tx1"/>
                </a:solidFill>
              </a:rPr>
              <a:t> Hansen 11089</a:t>
            </a:r>
          </a:p>
          <a:p>
            <a:r>
              <a:rPr lang="en-US" b="1" dirty="0">
                <a:solidFill>
                  <a:schemeClr val="tx1"/>
                </a:solidFill>
              </a:rPr>
              <a:t>&amp;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June Richter 10871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7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20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Breeze</vt:lpstr>
      <vt:lpstr>Mamma Magnitudine </vt:lpstr>
      <vt:lpstr>Mamma Magnitudine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PROJEKTNAVN </dc:title>
  <dc:creator>June Richter</dc:creator>
  <cp:lastModifiedBy>June Richter</cp:lastModifiedBy>
  <cp:revision>4</cp:revision>
  <dcterms:created xsi:type="dcterms:W3CDTF">2016-08-29T13:07:29Z</dcterms:created>
  <dcterms:modified xsi:type="dcterms:W3CDTF">2016-08-30T07:16:01Z</dcterms:modified>
</cp:coreProperties>
</file>