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6"/>
    <p:restoredTop sz="96405"/>
  </p:normalViewPr>
  <p:slideViewPr>
    <p:cSldViewPr snapToGrid="0" snapToObjects="1">
      <p:cViewPr>
        <p:scale>
          <a:sx n="140" d="100"/>
          <a:sy n="140" d="100"/>
        </p:scale>
        <p:origin x="88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55878-802A-1246-A7B7-260F1440FDFC}" type="datetimeFigureOut">
              <a:rPr lang="en-DE" smtClean="0"/>
              <a:t>16.11.22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301CE-61E1-E544-AEB7-4EDE34A9FC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227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9068-0B5A-FD45-B170-75A8C0159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4640"/>
            <a:ext cx="8991600" cy="1757680"/>
          </a:xfrm>
        </p:spPr>
        <p:txBody>
          <a:bodyPr/>
          <a:lstStyle/>
          <a:p>
            <a:r>
              <a:rPr lang="en-DE" dirty="0"/>
              <a:t>Click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01263-1ED6-354E-B63E-22063F0F0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942080"/>
            <a:ext cx="6801612" cy="1650358"/>
          </a:xfrm>
        </p:spPr>
        <p:txBody>
          <a:bodyPr>
            <a:normAutofit lnSpcReduction="10000"/>
          </a:bodyPr>
          <a:lstStyle/>
          <a:p>
            <a:r>
              <a:rPr lang="en-DE" dirty="0"/>
              <a:t>Human Machine Interface Project</a:t>
            </a:r>
          </a:p>
          <a:p>
            <a:r>
              <a:rPr lang="en-DE" dirty="0"/>
              <a:t>Julian Danzer</a:t>
            </a:r>
          </a:p>
          <a:p>
            <a:r>
              <a:rPr lang="en-DE" dirty="0"/>
              <a:t>Jannik Höhler</a:t>
            </a:r>
          </a:p>
          <a:p>
            <a:r>
              <a:rPr lang="en-DE" dirty="0"/>
              <a:t>Niklas Seitz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E261-A281-794C-B55E-A54D608B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57272-9D60-3C44-9042-3866C654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A3FF-EC85-BF41-9BE1-8B08E12E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Unser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750F-4163-074B-9E22-48A1F0A5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1. Idee &amp; Funktion</a:t>
            </a:r>
          </a:p>
          <a:p>
            <a:pPr marL="0" indent="0">
              <a:buNone/>
            </a:pPr>
            <a:endParaRPr lang="en-DE" sz="2400" dirty="0"/>
          </a:p>
          <a:p>
            <a:r>
              <a:rPr lang="en-DE" sz="2400" dirty="0"/>
              <a:t>2. Warum </a:t>
            </a:r>
            <a:r>
              <a:rPr lang="en-DE" sz="2400" i="1" dirty="0"/>
              <a:t>Click Competition </a:t>
            </a:r>
            <a:r>
              <a:rPr lang="en-DE" sz="2400" dirty="0"/>
              <a:t>als HMI Projekt</a:t>
            </a:r>
          </a:p>
          <a:p>
            <a:pPr marL="0" indent="0">
              <a:buNone/>
            </a:pPr>
            <a:endParaRPr lang="en-DE" sz="2400" dirty="0"/>
          </a:p>
          <a:p>
            <a:r>
              <a:rPr lang="en-DE" sz="2400" dirty="0"/>
              <a:t>3.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E117-DC74-8F43-BB9C-D1D8D1B7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71CB2-9256-554C-8E11-1F1A7FC0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3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FF77-9672-614E-A8BA-68857ED3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en-DE" dirty="0"/>
              <a:t>1. Idee &amp; funktion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55A20-6F20-1C4C-8CFC-E89F31F5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436" y="2391093"/>
            <a:ext cx="5192268" cy="400970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Ziel: so viele Punkte wie möglich erzielen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30 Sekunden Timer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Nach 15 Sekunden doppelte Punktzahl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Verschiedene Farben bringen   unterschiedliche Punkte</a:t>
            </a:r>
          </a:p>
          <a:p>
            <a:pPr marL="342900" indent="-342900" algn="l">
              <a:buFontTx/>
              <a:buChar char="-"/>
            </a:pPr>
            <a:endParaRPr lang="en-DE" sz="2000" dirty="0"/>
          </a:p>
          <a:p>
            <a:pPr algn="l"/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FEDF-4545-774B-B3E4-5ECA5B21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78BA-57CF-4043-8881-BE245C35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CB3CB87A-FD1B-1D42-B2DB-AB2FD19E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7" y="1165454"/>
            <a:ext cx="5870790" cy="452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FF77-9672-614E-A8BA-68857ED3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en-GB" sz="1800" dirty="0"/>
              <a:t>2. W</a:t>
            </a:r>
            <a:r>
              <a:rPr lang="en-DE" sz="1800" dirty="0"/>
              <a:t>arum </a:t>
            </a:r>
            <a:r>
              <a:rPr lang="en-DE" sz="1800" i="1" dirty="0"/>
              <a:t>click competition </a:t>
            </a:r>
            <a:r>
              <a:rPr lang="en-DE" sz="1800" dirty="0"/>
              <a:t>als hmi projekt</a:t>
            </a:r>
            <a:r>
              <a:rPr lang="en-DE" i="1" dirty="0"/>
              <a:t> </a:t>
            </a:r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FEDF-4545-774B-B3E4-5ECA5B21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78BA-57CF-4043-8881-BE245C35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CA551BD-8055-6F40-A3E7-09517821B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436" y="2391093"/>
            <a:ext cx="5192268" cy="400970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Farbwahrnehmung: Grün &amp; Rot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Helligkeitsunterschiede</a:t>
            </a:r>
          </a:p>
          <a:p>
            <a:pPr algn="l">
              <a:buClr>
                <a:schemeClr val="tx1"/>
              </a:buClr>
            </a:pPr>
            <a:endParaRPr lang="en-DE" sz="2000" dirty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Reaktionsgeschwindigkeit</a:t>
            </a:r>
          </a:p>
          <a:p>
            <a:pPr algn="l">
              <a:buClr>
                <a:schemeClr val="tx1"/>
              </a:buClr>
            </a:pPr>
            <a:endParaRPr lang="en-DE" sz="2000" dirty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Auge - Hand - Koordination:</a:t>
            </a:r>
          </a:p>
          <a:p>
            <a:pPr algn="l">
              <a:buClr>
                <a:schemeClr val="tx1"/>
              </a:buClr>
            </a:pPr>
            <a:r>
              <a:rPr lang="en-DE" sz="2000" dirty="0"/>
              <a:t>	-Bewegungen koordinieren</a:t>
            </a:r>
          </a:p>
          <a:p>
            <a:pPr algn="l">
              <a:buClr>
                <a:schemeClr val="tx1"/>
              </a:buClr>
            </a:pPr>
            <a:r>
              <a:rPr lang="en-DE" sz="2000" dirty="0"/>
              <a:t>	-Freies Bewegen eines Cursors</a:t>
            </a:r>
          </a:p>
          <a:p>
            <a:pPr marL="342900" indent="-342900" algn="l">
              <a:buFontTx/>
              <a:buChar char="-"/>
            </a:pPr>
            <a:endParaRPr lang="en-DE" sz="2000" dirty="0"/>
          </a:p>
          <a:p>
            <a:pPr algn="l"/>
            <a:endParaRPr lang="en-DE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BFBBD57-08B2-F145-9149-B10E5F5A81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07" y="1165454"/>
            <a:ext cx="5870790" cy="452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FF77-9672-614E-A8BA-68857ED3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804672"/>
            <a:ext cx="4486656" cy="1141497"/>
          </a:xfrm>
        </p:spPr>
        <p:txBody>
          <a:bodyPr/>
          <a:lstStyle/>
          <a:p>
            <a:r>
              <a:rPr lang="en-GB" sz="1800" dirty="0"/>
              <a:t>3. Implementation</a:t>
            </a:r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FEDF-4545-774B-B3E4-5ECA5B21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17.11.22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78BA-57CF-4043-8881-BE245C35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A24DCFD-B2D8-1B4D-90D5-DEA06922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436" y="2391093"/>
            <a:ext cx="5192268" cy="400970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Java als Ausgangssprache</a:t>
            </a:r>
          </a:p>
          <a:p>
            <a:pPr algn="l">
              <a:buClr>
                <a:schemeClr val="tx1"/>
              </a:buClr>
            </a:pPr>
            <a:r>
              <a:rPr lang="en-DE" sz="2000" dirty="0"/>
              <a:t>	-Hohe Verfügbarkeit</a:t>
            </a:r>
          </a:p>
          <a:p>
            <a:pPr algn="l">
              <a:buClr>
                <a:schemeClr val="tx1"/>
              </a:buClr>
            </a:pPr>
            <a:r>
              <a:rPr lang="en-DE" sz="2000" dirty="0"/>
              <a:t>	-Hohe Kompatibilität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DE" sz="2000" dirty="0"/>
              <a:t>Framework: Swing, JavaFX</a:t>
            </a:r>
          </a:p>
          <a:p>
            <a:pPr algn="l">
              <a:buClr>
                <a:schemeClr val="tx1"/>
              </a:buClr>
            </a:pPr>
            <a:r>
              <a:rPr lang="en-DE" sz="2000" dirty="0"/>
              <a:t>	-Pro Swing</a:t>
            </a:r>
          </a:p>
          <a:p>
            <a:pPr algn="l">
              <a:buClr>
                <a:schemeClr val="tx1"/>
              </a:buClr>
            </a:pPr>
            <a:r>
              <a:rPr lang="en-DE" sz="2000" dirty="0"/>
              <a:t>	-Pro JavaFX</a:t>
            </a:r>
          </a:p>
          <a:p>
            <a:pPr algn="l">
              <a:buClr>
                <a:schemeClr val="tx1"/>
              </a:buClr>
            </a:pPr>
            <a:endParaRPr lang="en-DE" sz="2000" dirty="0"/>
          </a:p>
          <a:p>
            <a:pPr marL="342900" indent="-342900" algn="l">
              <a:buFontTx/>
              <a:buChar char="-"/>
            </a:pPr>
            <a:endParaRPr lang="en-DE" sz="2000" dirty="0"/>
          </a:p>
          <a:p>
            <a:pPr algn="l"/>
            <a:endParaRPr lang="en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2D8A66-D1FC-0E4D-AD33-AB62772A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91" y="219456"/>
            <a:ext cx="3207075" cy="246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F4DE04A-A081-BA4F-9B88-DC45CAD5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05" y="2194941"/>
            <a:ext cx="3200687" cy="246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42EBE17-7969-4244-B1FD-2C47A5EA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42" y="4170427"/>
            <a:ext cx="3200687" cy="246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222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76</TotalTime>
  <Words>125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Click competition</vt:lpstr>
      <vt:lpstr>Unser projekt</vt:lpstr>
      <vt:lpstr>1. Idee &amp; funktion</vt:lpstr>
      <vt:lpstr>2. Warum click competition als hmi projekt </vt:lpstr>
      <vt:lpstr>3.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competition</dc:title>
  <dc:creator>Niklas Seitz</dc:creator>
  <cp:lastModifiedBy>Niklas Seitz</cp:lastModifiedBy>
  <cp:revision>6</cp:revision>
  <dcterms:created xsi:type="dcterms:W3CDTF">2022-11-16T14:20:41Z</dcterms:created>
  <dcterms:modified xsi:type="dcterms:W3CDTF">2022-11-16T15:36:56Z</dcterms:modified>
</cp:coreProperties>
</file>