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19"/>
  </p:notesMasterIdLst>
  <p:sldIdLst>
    <p:sldId id="258" r:id="rId2"/>
    <p:sldId id="257" r:id="rId3"/>
    <p:sldId id="259" r:id="rId4"/>
    <p:sldId id="274" r:id="rId5"/>
    <p:sldId id="256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73" r:id="rId14"/>
    <p:sldId id="261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62" autoAdjust="0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, Jannik" userId="209b27c2-fcda-416a-8b1d-a83d71372b3b" providerId="ADAL" clId="{AE7132BF-6D9C-4AE1-B0E8-7EBF8A4D9455}"/>
    <pc:docChg chg="undo custSel addSld modSld sldOrd">
      <pc:chgData name="Adam, Jannik" userId="209b27c2-fcda-416a-8b1d-a83d71372b3b" providerId="ADAL" clId="{AE7132BF-6D9C-4AE1-B0E8-7EBF8A4D9455}" dt="2018-11-25T21:19:58.891" v="6156" actId="313"/>
      <pc:docMkLst>
        <pc:docMk/>
      </pc:docMkLst>
      <pc:sldChg chg="modSp add ord modNotesTx">
        <pc:chgData name="Adam, Jannik" userId="209b27c2-fcda-416a-8b1d-a83d71372b3b" providerId="ADAL" clId="{AE7132BF-6D9C-4AE1-B0E8-7EBF8A4D9455}" dt="2018-11-25T19:45:44.348" v="3825" actId="20577"/>
        <pc:sldMkLst>
          <pc:docMk/>
          <pc:sldMk cId="368996188" sldId="256"/>
        </pc:sldMkLst>
        <pc:spChg chg="mod">
          <ac:chgData name="Adam, Jannik" userId="209b27c2-fcda-416a-8b1d-a83d71372b3b" providerId="ADAL" clId="{AE7132BF-6D9C-4AE1-B0E8-7EBF8A4D9455}" dt="2018-11-25T19:45:44.348" v="3825" actId="20577"/>
          <ac:spMkLst>
            <pc:docMk/>
            <pc:sldMk cId="368996188" sldId="256"/>
            <ac:spMk id="2" creationId="{F6EB769A-8806-4D73-AAF9-FB5B2164BA24}"/>
          </ac:spMkLst>
        </pc:spChg>
        <pc:spChg chg="mod">
          <ac:chgData name="Adam, Jannik" userId="209b27c2-fcda-416a-8b1d-a83d71372b3b" providerId="ADAL" clId="{AE7132BF-6D9C-4AE1-B0E8-7EBF8A4D9455}" dt="2018-11-25T14:55:37.581" v="3228" actId="27636"/>
          <ac:spMkLst>
            <pc:docMk/>
            <pc:sldMk cId="368996188" sldId="256"/>
            <ac:spMk id="3" creationId="{13398B9E-4558-4FD4-A292-4892E098EEDD}"/>
          </ac:spMkLst>
        </pc:spChg>
      </pc:sldChg>
      <pc:sldChg chg="modSp add ord">
        <pc:chgData name="Adam, Jannik" userId="209b27c2-fcda-416a-8b1d-a83d71372b3b" providerId="ADAL" clId="{AE7132BF-6D9C-4AE1-B0E8-7EBF8A4D9455}" dt="2018-11-25T08:40:59.791" v="1820" actId="20577"/>
        <pc:sldMkLst>
          <pc:docMk/>
          <pc:sldMk cId="2018872907" sldId="257"/>
        </pc:sldMkLst>
        <pc:spChg chg="mod">
          <ac:chgData name="Adam, Jannik" userId="209b27c2-fcda-416a-8b1d-a83d71372b3b" providerId="ADAL" clId="{AE7132BF-6D9C-4AE1-B0E8-7EBF8A4D9455}" dt="2018-11-23T17:23:39.363" v="426" actId="20577"/>
          <ac:spMkLst>
            <pc:docMk/>
            <pc:sldMk cId="2018872907" sldId="257"/>
            <ac:spMk id="2" creationId="{07957185-D9B5-42E2-9F2E-197FBCD06065}"/>
          </ac:spMkLst>
        </pc:spChg>
        <pc:spChg chg="mod">
          <ac:chgData name="Adam, Jannik" userId="209b27c2-fcda-416a-8b1d-a83d71372b3b" providerId="ADAL" clId="{AE7132BF-6D9C-4AE1-B0E8-7EBF8A4D9455}" dt="2018-11-25T08:40:59.791" v="1820" actId="20577"/>
          <ac:spMkLst>
            <pc:docMk/>
            <pc:sldMk cId="2018872907" sldId="257"/>
            <ac:spMk id="3" creationId="{887FA7EA-1F25-4431-AE2F-CE1F37BD9112}"/>
          </ac:spMkLst>
        </pc:spChg>
      </pc:sldChg>
      <pc:sldChg chg="modSp add ord">
        <pc:chgData name="Adam, Jannik" userId="209b27c2-fcda-416a-8b1d-a83d71372b3b" providerId="ADAL" clId="{AE7132BF-6D9C-4AE1-B0E8-7EBF8A4D9455}" dt="2018-11-24T14:38:49.096" v="1505" actId="20577"/>
        <pc:sldMkLst>
          <pc:docMk/>
          <pc:sldMk cId="297936226" sldId="258"/>
        </pc:sldMkLst>
        <pc:spChg chg="mod">
          <ac:chgData name="Adam, Jannik" userId="209b27c2-fcda-416a-8b1d-a83d71372b3b" providerId="ADAL" clId="{AE7132BF-6D9C-4AE1-B0E8-7EBF8A4D9455}" dt="2018-11-24T13:58:51.198" v="645" actId="20577"/>
          <ac:spMkLst>
            <pc:docMk/>
            <pc:sldMk cId="297936226" sldId="258"/>
            <ac:spMk id="2" creationId="{4F4F4901-7045-4E70-9A40-E82299749AB1}"/>
          </ac:spMkLst>
        </pc:spChg>
        <pc:spChg chg="mod">
          <ac:chgData name="Adam, Jannik" userId="209b27c2-fcda-416a-8b1d-a83d71372b3b" providerId="ADAL" clId="{AE7132BF-6D9C-4AE1-B0E8-7EBF8A4D9455}" dt="2018-11-24T14:38:49.096" v="1505" actId="20577"/>
          <ac:spMkLst>
            <pc:docMk/>
            <pc:sldMk cId="297936226" sldId="258"/>
            <ac:spMk id="3" creationId="{01044FE4-A3ED-4735-BB92-937301D32CC7}"/>
          </ac:spMkLst>
        </pc:spChg>
      </pc:sldChg>
      <pc:sldChg chg="modSp add ord modNotesTx">
        <pc:chgData name="Adam, Jannik" userId="209b27c2-fcda-416a-8b1d-a83d71372b3b" providerId="ADAL" clId="{AE7132BF-6D9C-4AE1-B0E8-7EBF8A4D9455}" dt="2018-11-25T19:45:28.796" v="3820" actId="313"/>
        <pc:sldMkLst>
          <pc:docMk/>
          <pc:sldMk cId="3328687377" sldId="259"/>
        </pc:sldMkLst>
        <pc:spChg chg="mod">
          <ac:chgData name="Adam, Jannik" userId="209b27c2-fcda-416a-8b1d-a83d71372b3b" providerId="ADAL" clId="{AE7132BF-6D9C-4AE1-B0E8-7EBF8A4D9455}" dt="2018-11-24T14:37:09.474" v="1386" actId="20577"/>
          <ac:spMkLst>
            <pc:docMk/>
            <pc:sldMk cId="3328687377" sldId="259"/>
            <ac:spMk id="2" creationId="{DFC4B8AC-E1FA-4B6B-B0F4-7A4651D4CF09}"/>
          </ac:spMkLst>
        </pc:spChg>
        <pc:spChg chg="mod">
          <ac:chgData name="Adam, Jannik" userId="209b27c2-fcda-416a-8b1d-a83d71372b3b" providerId="ADAL" clId="{AE7132BF-6D9C-4AE1-B0E8-7EBF8A4D9455}" dt="2018-11-25T19:45:28.796" v="3820" actId="313"/>
          <ac:spMkLst>
            <pc:docMk/>
            <pc:sldMk cId="3328687377" sldId="259"/>
            <ac:spMk id="3" creationId="{5898757C-1077-4AEE-9431-7DDA3F9B497B}"/>
          </ac:spMkLst>
        </pc:spChg>
      </pc:sldChg>
      <pc:sldChg chg="modSp add ord">
        <pc:chgData name="Adam, Jannik" userId="209b27c2-fcda-416a-8b1d-a83d71372b3b" providerId="ADAL" clId="{AE7132BF-6D9C-4AE1-B0E8-7EBF8A4D9455}" dt="2018-11-25T20:53:28.608" v="5188" actId="20577"/>
        <pc:sldMkLst>
          <pc:docMk/>
          <pc:sldMk cId="2182648047" sldId="260"/>
        </pc:sldMkLst>
        <pc:spChg chg="mod">
          <ac:chgData name="Adam, Jannik" userId="209b27c2-fcda-416a-8b1d-a83d71372b3b" providerId="ADAL" clId="{AE7132BF-6D9C-4AE1-B0E8-7EBF8A4D9455}" dt="2018-11-25T14:34:49.609" v="2631" actId="20577"/>
          <ac:spMkLst>
            <pc:docMk/>
            <pc:sldMk cId="2182648047" sldId="260"/>
            <ac:spMk id="2" creationId="{6B270450-8ADB-492F-9186-76ABB1ED24CA}"/>
          </ac:spMkLst>
        </pc:spChg>
        <pc:spChg chg="mod">
          <ac:chgData name="Adam, Jannik" userId="209b27c2-fcda-416a-8b1d-a83d71372b3b" providerId="ADAL" clId="{AE7132BF-6D9C-4AE1-B0E8-7EBF8A4D9455}" dt="2018-11-25T20:53:28.608" v="5188" actId="20577"/>
          <ac:spMkLst>
            <pc:docMk/>
            <pc:sldMk cId="2182648047" sldId="260"/>
            <ac:spMk id="3" creationId="{758B9B2F-CC18-4286-B215-DCAC2D5EDA65}"/>
          </ac:spMkLst>
        </pc:spChg>
      </pc:sldChg>
      <pc:sldChg chg="addSp delSp modSp add ord">
        <pc:chgData name="Adam, Jannik" userId="209b27c2-fcda-416a-8b1d-a83d71372b3b" providerId="ADAL" clId="{AE7132BF-6D9C-4AE1-B0E8-7EBF8A4D9455}" dt="2018-11-25T14:43:43.761" v="2880" actId="313"/>
        <pc:sldMkLst>
          <pc:docMk/>
          <pc:sldMk cId="3892187211" sldId="261"/>
        </pc:sldMkLst>
        <pc:spChg chg="mod">
          <ac:chgData name="Adam, Jannik" userId="209b27c2-fcda-416a-8b1d-a83d71372b3b" providerId="ADAL" clId="{AE7132BF-6D9C-4AE1-B0E8-7EBF8A4D9455}" dt="2018-11-25T13:42:07.178" v="2080" actId="20577"/>
          <ac:spMkLst>
            <pc:docMk/>
            <pc:sldMk cId="3892187211" sldId="261"/>
            <ac:spMk id="2" creationId="{9AE9F1BB-D08E-4C92-8F98-D0475A1C7700}"/>
          </ac:spMkLst>
        </pc:spChg>
        <pc:spChg chg="del">
          <ac:chgData name="Adam, Jannik" userId="209b27c2-fcda-416a-8b1d-a83d71372b3b" providerId="ADAL" clId="{AE7132BF-6D9C-4AE1-B0E8-7EBF8A4D9455}" dt="2018-11-25T13:37:41.974" v="1967" actId="313"/>
          <ac:spMkLst>
            <pc:docMk/>
            <pc:sldMk cId="3892187211" sldId="261"/>
            <ac:spMk id="3" creationId="{69A0DBE0-338D-4DF9-9E70-1E8BB888F757}"/>
          </ac:spMkLst>
        </pc:spChg>
        <pc:spChg chg="add mod">
          <ac:chgData name="Adam, Jannik" userId="209b27c2-fcda-416a-8b1d-a83d71372b3b" providerId="ADAL" clId="{AE7132BF-6D9C-4AE1-B0E8-7EBF8A4D9455}" dt="2018-11-25T14:43:37.215" v="2879" actId="5793"/>
          <ac:spMkLst>
            <pc:docMk/>
            <pc:sldMk cId="3892187211" sldId="261"/>
            <ac:spMk id="4" creationId="{7EEA069F-0D9E-4A87-AA5A-21C38D3B24AA}"/>
          </ac:spMkLst>
        </pc:spChg>
        <pc:spChg chg="add del">
          <ac:chgData name="Adam, Jannik" userId="209b27c2-fcda-416a-8b1d-a83d71372b3b" providerId="ADAL" clId="{AE7132BF-6D9C-4AE1-B0E8-7EBF8A4D9455}" dt="2018-11-25T14:39:44.944" v="2793" actId="313"/>
          <ac:spMkLst>
            <pc:docMk/>
            <pc:sldMk cId="3892187211" sldId="261"/>
            <ac:spMk id="5" creationId="{D17DB072-9C09-4BC6-95CC-94701D912D58}"/>
          </ac:spMkLst>
        </pc:spChg>
      </pc:sldChg>
      <pc:sldChg chg="addSp modSp add">
        <pc:chgData name="Adam, Jannik" userId="209b27c2-fcda-416a-8b1d-a83d71372b3b" providerId="ADAL" clId="{AE7132BF-6D9C-4AE1-B0E8-7EBF8A4D9455}" dt="2018-11-25T21:06:59.365" v="5595" actId="20577"/>
        <pc:sldMkLst>
          <pc:docMk/>
          <pc:sldMk cId="1447396209" sldId="262"/>
        </pc:sldMkLst>
        <pc:spChg chg="mod">
          <ac:chgData name="Adam, Jannik" userId="209b27c2-fcda-416a-8b1d-a83d71372b3b" providerId="ADAL" clId="{AE7132BF-6D9C-4AE1-B0E8-7EBF8A4D9455}" dt="2018-11-25T14:30:22.757" v="2518" actId="20577"/>
          <ac:spMkLst>
            <pc:docMk/>
            <pc:sldMk cId="1447396209" sldId="262"/>
            <ac:spMk id="2" creationId="{904716C6-DE27-4116-A029-3EE7BB388599}"/>
          </ac:spMkLst>
        </pc:spChg>
        <pc:spChg chg="mod">
          <ac:chgData name="Adam, Jannik" userId="209b27c2-fcda-416a-8b1d-a83d71372b3b" providerId="ADAL" clId="{AE7132BF-6D9C-4AE1-B0E8-7EBF8A4D9455}" dt="2018-11-25T14:30:02.580" v="2487" actId="5793"/>
          <ac:spMkLst>
            <pc:docMk/>
            <pc:sldMk cId="1447396209" sldId="262"/>
            <ac:spMk id="3" creationId="{FF3897C4-CC49-444C-BC52-328B783E5D57}"/>
          </ac:spMkLst>
        </pc:spChg>
        <pc:spChg chg="add mod">
          <ac:chgData name="Adam, Jannik" userId="209b27c2-fcda-416a-8b1d-a83d71372b3b" providerId="ADAL" clId="{AE7132BF-6D9C-4AE1-B0E8-7EBF8A4D9455}" dt="2018-11-25T21:06:59.365" v="5595" actId="20577"/>
          <ac:spMkLst>
            <pc:docMk/>
            <pc:sldMk cId="1447396209" sldId="262"/>
            <ac:spMk id="4" creationId="{96A79C02-8EFF-47F6-97F5-428D76B40B3D}"/>
          </ac:spMkLst>
        </pc:spChg>
      </pc:sldChg>
      <pc:sldChg chg="modSp add">
        <pc:chgData name="Adam, Jannik" userId="209b27c2-fcda-416a-8b1d-a83d71372b3b" providerId="ADAL" clId="{AE7132BF-6D9C-4AE1-B0E8-7EBF8A4D9455}" dt="2018-11-25T20:54:02.623" v="5193" actId="20577"/>
        <pc:sldMkLst>
          <pc:docMk/>
          <pc:sldMk cId="4290745794" sldId="263"/>
        </pc:sldMkLst>
        <pc:spChg chg="mod">
          <ac:chgData name="Adam, Jannik" userId="209b27c2-fcda-416a-8b1d-a83d71372b3b" providerId="ADAL" clId="{AE7132BF-6D9C-4AE1-B0E8-7EBF8A4D9455}" dt="2018-11-25T19:28:26.481" v="3396" actId="20577"/>
          <ac:spMkLst>
            <pc:docMk/>
            <pc:sldMk cId="4290745794" sldId="263"/>
            <ac:spMk id="2" creationId="{CBD7E1B1-DC63-4BE6-9989-3E1200C137D4}"/>
          </ac:spMkLst>
        </pc:spChg>
        <pc:spChg chg="mod">
          <ac:chgData name="Adam, Jannik" userId="209b27c2-fcda-416a-8b1d-a83d71372b3b" providerId="ADAL" clId="{AE7132BF-6D9C-4AE1-B0E8-7EBF8A4D9455}" dt="2018-11-25T20:54:02.623" v="5193" actId="20577"/>
          <ac:spMkLst>
            <pc:docMk/>
            <pc:sldMk cId="4290745794" sldId="263"/>
            <ac:spMk id="3" creationId="{D93F3C05-6BC4-4C22-AECA-149EFACDF427}"/>
          </ac:spMkLst>
        </pc:spChg>
      </pc:sldChg>
      <pc:sldChg chg="modSp add">
        <pc:chgData name="Adam, Jannik" userId="209b27c2-fcda-416a-8b1d-a83d71372b3b" providerId="ADAL" clId="{AE7132BF-6D9C-4AE1-B0E8-7EBF8A4D9455}" dt="2018-11-25T21:04:22.968" v="5479" actId="20577"/>
        <pc:sldMkLst>
          <pc:docMk/>
          <pc:sldMk cId="1111695779" sldId="264"/>
        </pc:sldMkLst>
        <pc:spChg chg="mod">
          <ac:chgData name="Adam, Jannik" userId="209b27c2-fcda-416a-8b1d-a83d71372b3b" providerId="ADAL" clId="{AE7132BF-6D9C-4AE1-B0E8-7EBF8A4D9455}" dt="2018-11-25T14:44:01.423" v="2887" actId="20577"/>
          <ac:spMkLst>
            <pc:docMk/>
            <pc:sldMk cId="1111695779" sldId="264"/>
            <ac:spMk id="2" creationId="{31FA1B50-CDF6-47D3-8520-5C2CBD69CA15}"/>
          </ac:spMkLst>
        </pc:spChg>
        <pc:spChg chg="mod">
          <ac:chgData name="Adam, Jannik" userId="209b27c2-fcda-416a-8b1d-a83d71372b3b" providerId="ADAL" clId="{AE7132BF-6D9C-4AE1-B0E8-7EBF8A4D9455}" dt="2018-11-25T21:04:22.968" v="5479" actId="20577"/>
          <ac:spMkLst>
            <pc:docMk/>
            <pc:sldMk cId="1111695779" sldId="264"/>
            <ac:spMk id="3" creationId="{FD88F2C2-D3F4-48C8-A137-9DDC750B74CF}"/>
          </ac:spMkLst>
        </pc:spChg>
      </pc:sldChg>
      <pc:sldChg chg="modSp add">
        <pc:chgData name="Adam, Jannik" userId="209b27c2-fcda-416a-8b1d-a83d71372b3b" providerId="ADAL" clId="{AE7132BF-6D9C-4AE1-B0E8-7EBF8A4D9455}" dt="2018-11-25T21:05:04.055" v="5552" actId="20577"/>
        <pc:sldMkLst>
          <pc:docMk/>
          <pc:sldMk cId="2072140440" sldId="265"/>
        </pc:sldMkLst>
        <pc:spChg chg="mod">
          <ac:chgData name="Adam, Jannik" userId="209b27c2-fcda-416a-8b1d-a83d71372b3b" providerId="ADAL" clId="{AE7132BF-6D9C-4AE1-B0E8-7EBF8A4D9455}" dt="2018-11-25T14:46:06.245" v="3022" actId="20577"/>
          <ac:spMkLst>
            <pc:docMk/>
            <pc:sldMk cId="2072140440" sldId="265"/>
            <ac:spMk id="2" creationId="{69B68BF0-5354-436C-AD8B-1ED6DCE1325F}"/>
          </ac:spMkLst>
        </pc:spChg>
        <pc:spChg chg="mod">
          <ac:chgData name="Adam, Jannik" userId="209b27c2-fcda-416a-8b1d-a83d71372b3b" providerId="ADAL" clId="{AE7132BF-6D9C-4AE1-B0E8-7EBF8A4D9455}" dt="2018-11-25T21:05:04.055" v="5552" actId="20577"/>
          <ac:spMkLst>
            <pc:docMk/>
            <pc:sldMk cId="2072140440" sldId="265"/>
            <ac:spMk id="3" creationId="{67FBDF3C-0B7C-444C-A5B1-24D1728525F7}"/>
          </ac:spMkLst>
        </pc:spChg>
      </pc:sldChg>
      <pc:sldChg chg="modSp add">
        <pc:chgData name="Adam, Jannik" userId="209b27c2-fcda-416a-8b1d-a83d71372b3b" providerId="ADAL" clId="{AE7132BF-6D9C-4AE1-B0E8-7EBF8A4D9455}" dt="2018-11-25T20:32:36.958" v="4708" actId="20577"/>
        <pc:sldMkLst>
          <pc:docMk/>
          <pc:sldMk cId="3219835170" sldId="266"/>
        </pc:sldMkLst>
        <pc:spChg chg="mod">
          <ac:chgData name="Adam, Jannik" userId="209b27c2-fcda-416a-8b1d-a83d71372b3b" providerId="ADAL" clId="{AE7132BF-6D9C-4AE1-B0E8-7EBF8A4D9455}" dt="2018-11-25T14:53:57.711" v="3208" actId="20577"/>
          <ac:spMkLst>
            <pc:docMk/>
            <pc:sldMk cId="3219835170" sldId="266"/>
            <ac:spMk id="2" creationId="{D2A9F1C6-9CE1-42FD-B638-BE9C9F22D2F4}"/>
          </ac:spMkLst>
        </pc:spChg>
        <pc:spChg chg="mod">
          <ac:chgData name="Adam, Jannik" userId="209b27c2-fcda-416a-8b1d-a83d71372b3b" providerId="ADAL" clId="{AE7132BF-6D9C-4AE1-B0E8-7EBF8A4D9455}" dt="2018-11-25T20:32:36.958" v="4708" actId="20577"/>
          <ac:spMkLst>
            <pc:docMk/>
            <pc:sldMk cId="3219835170" sldId="266"/>
            <ac:spMk id="3" creationId="{13EA3D51-AE28-4D14-9162-D998C8DC5100}"/>
          </ac:spMkLst>
        </pc:spChg>
      </pc:sldChg>
      <pc:sldChg chg="addSp delSp modSp add">
        <pc:chgData name="Adam, Jannik" userId="209b27c2-fcda-416a-8b1d-a83d71372b3b" providerId="ADAL" clId="{AE7132BF-6D9C-4AE1-B0E8-7EBF8A4D9455}" dt="2018-11-25T21:02:39.559" v="5433" actId="20577"/>
        <pc:sldMkLst>
          <pc:docMk/>
          <pc:sldMk cId="2767055390" sldId="267"/>
        </pc:sldMkLst>
        <pc:spChg chg="mod">
          <ac:chgData name="Adam, Jannik" userId="209b27c2-fcda-416a-8b1d-a83d71372b3b" providerId="ADAL" clId="{AE7132BF-6D9C-4AE1-B0E8-7EBF8A4D9455}" dt="2018-11-25T15:11:38.544" v="3370" actId="20577"/>
          <ac:spMkLst>
            <pc:docMk/>
            <pc:sldMk cId="2767055390" sldId="267"/>
            <ac:spMk id="2" creationId="{AC535349-38B8-4E14-B8B4-C01F3FEDDA93}"/>
          </ac:spMkLst>
        </pc:spChg>
        <pc:spChg chg="mod">
          <ac:chgData name="Adam, Jannik" userId="209b27c2-fcda-416a-8b1d-a83d71372b3b" providerId="ADAL" clId="{AE7132BF-6D9C-4AE1-B0E8-7EBF8A4D9455}" dt="2018-11-25T21:02:39.559" v="5433" actId="20577"/>
          <ac:spMkLst>
            <pc:docMk/>
            <pc:sldMk cId="2767055390" sldId="267"/>
            <ac:spMk id="3" creationId="{9FD2FC2C-4FBF-4B56-9233-A87F09A41055}"/>
          </ac:spMkLst>
        </pc:spChg>
        <pc:spChg chg="add del">
          <ac:chgData name="Adam, Jannik" userId="209b27c2-fcda-416a-8b1d-a83d71372b3b" providerId="ADAL" clId="{AE7132BF-6D9C-4AE1-B0E8-7EBF8A4D9455}" dt="2018-11-25T20:40:48.750" v="4749" actId="20577"/>
          <ac:spMkLst>
            <pc:docMk/>
            <pc:sldMk cId="2767055390" sldId="267"/>
            <ac:spMk id="4" creationId="{D42B9700-6248-4C73-B398-416974BADA31}"/>
          </ac:spMkLst>
        </pc:spChg>
      </pc:sldChg>
      <pc:sldChg chg="modSp add ord">
        <pc:chgData name="Adam, Jannik" userId="209b27c2-fcda-416a-8b1d-a83d71372b3b" providerId="ADAL" clId="{AE7132BF-6D9C-4AE1-B0E8-7EBF8A4D9455}" dt="2018-11-25T20:25:30.387" v="4447" actId="20577"/>
        <pc:sldMkLst>
          <pc:docMk/>
          <pc:sldMk cId="1486676827" sldId="268"/>
        </pc:sldMkLst>
        <pc:spChg chg="mod">
          <ac:chgData name="Adam, Jannik" userId="209b27c2-fcda-416a-8b1d-a83d71372b3b" providerId="ADAL" clId="{AE7132BF-6D9C-4AE1-B0E8-7EBF8A4D9455}" dt="2018-11-25T19:30:48.084" v="3404" actId="20577"/>
          <ac:spMkLst>
            <pc:docMk/>
            <pc:sldMk cId="1486676827" sldId="268"/>
            <ac:spMk id="2" creationId="{5469581F-D23E-4524-9C57-01A0DD9B1E5F}"/>
          </ac:spMkLst>
        </pc:spChg>
        <pc:spChg chg="mod">
          <ac:chgData name="Adam, Jannik" userId="209b27c2-fcda-416a-8b1d-a83d71372b3b" providerId="ADAL" clId="{AE7132BF-6D9C-4AE1-B0E8-7EBF8A4D9455}" dt="2018-11-25T20:25:30.387" v="4447" actId="20577"/>
          <ac:spMkLst>
            <pc:docMk/>
            <pc:sldMk cId="1486676827" sldId="268"/>
            <ac:spMk id="3" creationId="{E02CD152-5B38-4E09-9D4A-C68D6BA69E00}"/>
          </ac:spMkLst>
        </pc:spChg>
      </pc:sldChg>
      <pc:sldChg chg="modSp add">
        <pc:chgData name="Adam, Jannik" userId="209b27c2-fcda-416a-8b1d-a83d71372b3b" providerId="ADAL" clId="{AE7132BF-6D9C-4AE1-B0E8-7EBF8A4D9455}" dt="2018-11-25T20:27:21.901" v="4564" actId="20577"/>
        <pc:sldMkLst>
          <pc:docMk/>
          <pc:sldMk cId="1940767667" sldId="269"/>
        </pc:sldMkLst>
        <pc:spChg chg="mod">
          <ac:chgData name="Adam, Jannik" userId="209b27c2-fcda-416a-8b1d-a83d71372b3b" providerId="ADAL" clId="{AE7132BF-6D9C-4AE1-B0E8-7EBF8A4D9455}" dt="2018-11-25T19:40:21.375" v="3501" actId="20577"/>
          <ac:spMkLst>
            <pc:docMk/>
            <pc:sldMk cId="1940767667" sldId="269"/>
            <ac:spMk id="2" creationId="{6070A9CF-A182-4433-80E0-6084BA147816}"/>
          </ac:spMkLst>
        </pc:spChg>
        <pc:spChg chg="mod">
          <ac:chgData name="Adam, Jannik" userId="209b27c2-fcda-416a-8b1d-a83d71372b3b" providerId="ADAL" clId="{AE7132BF-6D9C-4AE1-B0E8-7EBF8A4D9455}" dt="2018-11-25T20:27:21.901" v="4564" actId="20577"/>
          <ac:spMkLst>
            <pc:docMk/>
            <pc:sldMk cId="1940767667" sldId="269"/>
            <ac:spMk id="3" creationId="{F53D0188-D051-47CE-B202-0558EE7CC7A3}"/>
          </ac:spMkLst>
        </pc:spChg>
      </pc:sldChg>
      <pc:sldChg chg="modSp add">
        <pc:chgData name="Adam, Jannik" userId="209b27c2-fcda-416a-8b1d-a83d71372b3b" providerId="ADAL" clId="{AE7132BF-6D9C-4AE1-B0E8-7EBF8A4D9455}" dt="2018-11-25T21:09:25.708" v="5612" actId="20577"/>
        <pc:sldMkLst>
          <pc:docMk/>
          <pc:sldMk cId="3484764395" sldId="270"/>
        </pc:sldMkLst>
        <pc:spChg chg="mod">
          <ac:chgData name="Adam, Jannik" userId="209b27c2-fcda-416a-8b1d-a83d71372b3b" providerId="ADAL" clId="{AE7132BF-6D9C-4AE1-B0E8-7EBF8A4D9455}" dt="2018-11-25T20:02:51.861" v="3849" actId="20577"/>
          <ac:spMkLst>
            <pc:docMk/>
            <pc:sldMk cId="3484764395" sldId="270"/>
            <ac:spMk id="2" creationId="{C86DF4B9-2C6A-4AFC-861A-CBAAB8A719B5}"/>
          </ac:spMkLst>
        </pc:spChg>
        <pc:spChg chg="mod">
          <ac:chgData name="Adam, Jannik" userId="209b27c2-fcda-416a-8b1d-a83d71372b3b" providerId="ADAL" clId="{AE7132BF-6D9C-4AE1-B0E8-7EBF8A4D9455}" dt="2018-11-25T21:09:25.708" v="5612" actId="20577"/>
          <ac:spMkLst>
            <pc:docMk/>
            <pc:sldMk cId="3484764395" sldId="270"/>
            <ac:spMk id="3" creationId="{28AD899F-41EE-4F09-B934-D39AE47C3B24}"/>
          </ac:spMkLst>
        </pc:spChg>
      </pc:sldChg>
      <pc:sldChg chg="modSp add">
        <pc:chgData name="Adam, Jannik" userId="209b27c2-fcda-416a-8b1d-a83d71372b3b" providerId="ADAL" clId="{AE7132BF-6D9C-4AE1-B0E8-7EBF8A4D9455}" dt="2018-11-25T20:24:21.144" v="4409" actId="313"/>
        <pc:sldMkLst>
          <pc:docMk/>
          <pc:sldMk cId="691000253" sldId="271"/>
        </pc:sldMkLst>
        <pc:spChg chg="mod">
          <ac:chgData name="Adam, Jannik" userId="209b27c2-fcda-416a-8b1d-a83d71372b3b" providerId="ADAL" clId="{AE7132BF-6D9C-4AE1-B0E8-7EBF8A4D9455}" dt="2018-11-25T20:22:33.227" v="4319" actId="20577"/>
          <ac:spMkLst>
            <pc:docMk/>
            <pc:sldMk cId="691000253" sldId="271"/>
            <ac:spMk id="2" creationId="{411F6710-0408-4136-9594-E49568F71A15}"/>
          </ac:spMkLst>
        </pc:spChg>
        <pc:spChg chg="mod">
          <ac:chgData name="Adam, Jannik" userId="209b27c2-fcda-416a-8b1d-a83d71372b3b" providerId="ADAL" clId="{AE7132BF-6D9C-4AE1-B0E8-7EBF8A4D9455}" dt="2018-11-25T20:24:21.144" v="4409" actId="313"/>
          <ac:spMkLst>
            <pc:docMk/>
            <pc:sldMk cId="691000253" sldId="271"/>
            <ac:spMk id="3" creationId="{0029136A-40CD-44E1-9941-5774849118CC}"/>
          </ac:spMkLst>
        </pc:spChg>
      </pc:sldChg>
      <pc:sldChg chg="modSp add modNotesTx">
        <pc:chgData name="Adam, Jannik" userId="209b27c2-fcda-416a-8b1d-a83d71372b3b" providerId="ADAL" clId="{AE7132BF-6D9C-4AE1-B0E8-7EBF8A4D9455}" dt="2018-11-25T21:10:18.838" v="5641" actId="20577"/>
        <pc:sldMkLst>
          <pc:docMk/>
          <pc:sldMk cId="2138342137" sldId="272"/>
        </pc:sldMkLst>
        <pc:spChg chg="mod">
          <ac:chgData name="Adam, Jannik" userId="209b27c2-fcda-416a-8b1d-a83d71372b3b" providerId="ADAL" clId="{AE7132BF-6D9C-4AE1-B0E8-7EBF8A4D9455}" dt="2018-11-25T20:27:45.073" v="4599" actId="20577"/>
          <ac:spMkLst>
            <pc:docMk/>
            <pc:sldMk cId="2138342137" sldId="272"/>
            <ac:spMk id="2" creationId="{F0EA6BFA-B438-4455-8344-54FDFC352145}"/>
          </ac:spMkLst>
        </pc:spChg>
        <pc:spChg chg="mod">
          <ac:chgData name="Adam, Jannik" userId="209b27c2-fcda-416a-8b1d-a83d71372b3b" providerId="ADAL" clId="{AE7132BF-6D9C-4AE1-B0E8-7EBF8A4D9455}" dt="2018-11-25T20:27:59.937" v="4621" actId="255"/>
          <ac:spMkLst>
            <pc:docMk/>
            <pc:sldMk cId="2138342137" sldId="272"/>
            <ac:spMk id="3" creationId="{809E0C01-8020-4EF6-9369-22B16D19F6D0}"/>
          </ac:spMkLst>
        </pc:spChg>
      </pc:sldChg>
      <pc:sldChg chg="addSp delSp modSp add">
        <pc:chgData name="Adam, Jannik" userId="209b27c2-fcda-416a-8b1d-a83d71372b3b" providerId="ADAL" clId="{AE7132BF-6D9C-4AE1-B0E8-7EBF8A4D9455}" dt="2018-11-25T20:50:12.211" v="5105" actId="255"/>
        <pc:sldMkLst>
          <pc:docMk/>
          <pc:sldMk cId="3060361909" sldId="273"/>
        </pc:sldMkLst>
        <pc:spChg chg="mod">
          <ac:chgData name="Adam, Jannik" userId="209b27c2-fcda-416a-8b1d-a83d71372b3b" providerId="ADAL" clId="{AE7132BF-6D9C-4AE1-B0E8-7EBF8A4D9455}" dt="2018-11-25T20:44:50.963" v="4887" actId="20577"/>
          <ac:spMkLst>
            <pc:docMk/>
            <pc:sldMk cId="3060361909" sldId="273"/>
            <ac:spMk id="2" creationId="{6C59787A-EB98-4854-AA90-175AACAEDBD8}"/>
          </ac:spMkLst>
        </pc:spChg>
        <pc:spChg chg="mod">
          <ac:chgData name="Adam, Jannik" userId="209b27c2-fcda-416a-8b1d-a83d71372b3b" providerId="ADAL" clId="{AE7132BF-6D9C-4AE1-B0E8-7EBF8A4D9455}" dt="2018-11-25T20:50:12.211" v="5105" actId="255"/>
          <ac:spMkLst>
            <pc:docMk/>
            <pc:sldMk cId="3060361909" sldId="273"/>
            <ac:spMk id="3" creationId="{6C3CE1FD-B7FF-42E9-8CB4-122D736556F3}"/>
          </ac:spMkLst>
        </pc:spChg>
        <pc:spChg chg="add del">
          <ac:chgData name="Adam, Jannik" userId="209b27c2-fcda-416a-8b1d-a83d71372b3b" providerId="ADAL" clId="{AE7132BF-6D9C-4AE1-B0E8-7EBF8A4D9455}" dt="2018-11-25T20:47:55.184" v="4998" actId="255"/>
          <ac:spMkLst>
            <pc:docMk/>
            <pc:sldMk cId="3060361909" sldId="273"/>
            <ac:spMk id="4" creationId="{2B5AF992-45EA-4FF2-A4EE-2F3457900318}"/>
          </ac:spMkLst>
        </pc:spChg>
      </pc:sldChg>
      <pc:sldChg chg="modSp add modNotesTx">
        <pc:chgData name="Adam, Jannik" userId="209b27c2-fcda-416a-8b1d-a83d71372b3b" providerId="ADAL" clId="{AE7132BF-6D9C-4AE1-B0E8-7EBF8A4D9455}" dt="2018-11-25T21:19:58.891" v="6156" actId="313"/>
        <pc:sldMkLst>
          <pc:docMk/>
          <pc:sldMk cId="1197308858" sldId="274"/>
        </pc:sldMkLst>
        <pc:spChg chg="mod">
          <ac:chgData name="Adam, Jannik" userId="209b27c2-fcda-416a-8b1d-a83d71372b3b" providerId="ADAL" clId="{AE7132BF-6D9C-4AE1-B0E8-7EBF8A4D9455}" dt="2018-11-25T21:03:33.880" v="5464" actId="20577"/>
          <ac:spMkLst>
            <pc:docMk/>
            <pc:sldMk cId="1197308858" sldId="274"/>
            <ac:spMk id="2" creationId="{1FBE8DC0-A0C9-4886-B8CB-13173C66A79D}"/>
          </ac:spMkLst>
        </pc:spChg>
        <pc:spChg chg="mod">
          <ac:chgData name="Adam, Jannik" userId="209b27c2-fcda-416a-8b1d-a83d71372b3b" providerId="ADAL" clId="{AE7132BF-6D9C-4AE1-B0E8-7EBF8A4D9455}" dt="2018-11-25T21:19:58.891" v="6156" actId="313"/>
          <ac:spMkLst>
            <pc:docMk/>
            <pc:sldMk cId="1197308858" sldId="274"/>
            <ac:spMk id="3" creationId="{8ABDFAD7-8273-4FAC-8A42-AC6A268112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D98AD-F352-4D29-9F6A-8EF938F21ED1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550F-EE75-464B-B50D-5BE0AA2469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691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Fragen möchte ich für euch beantworten.</a:t>
            </a:r>
            <a:br>
              <a:rPr lang="de-DE" dirty="0"/>
            </a:br>
            <a:r>
              <a:rPr lang="de-DE" dirty="0"/>
              <a:t>Kleiner Überblick der Präsentation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F550F-EE75-464B-B50D-5BE0AA24694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23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Sind </a:t>
            </a:r>
            <a:r>
              <a:rPr lang="de-DE" dirty="0" err="1"/>
              <a:t>einzele</a:t>
            </a:r>
            <a:r>
              <a:rPr lang="de-DE" dirty="0"/>
              <a:t> Arbeitseinheiten mit der Datenbank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F550F-EE75-464B-B50D-5BE0AA24694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72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Hibernate</a:t>
            </a:r>
            <a:r>
              <a:rPr lang="de-DE" dirty="0"/>
              <a:t> Query Language</a:t>
            </a:r>
          </a:p>
          <a:p>
            <a:r>
              <a:rPr lang="de-DE" dirty="0"/>
              <a:t>Natürlich können auch Native SQL, oder HQL verwendet werden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F550F-EE75-464B-B50D-5BE0AA24694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00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der Konfiguration wird die </a:t>
            </a:r>
            <a:r>
              <a:rPr lang="de-DE" dirty="0" err="1"/>
              <a:t>SessionFactory</a:t>
            </a:r>
            <a:r>
              <a:rPr lang="de-DE" dirty="0"/>
              <a:t> erstellt</a:t>
            </a:r>
          </a:p>
          <a:p>
            <a:r>
              <a:rPr lang="de-DE" dirty="0"/>
              <a:t>Mit der </a:t>
            </a:r>
            <a:r>
              <a:rPr lang="de-DE" dirty="0" err="1"/>
              <a:t>SessionFactory</a:t>
            </a:r>
            <a:r>
              <a:rPr lang="de-DE" dirty="0"/>
              <a:t> können Instanzen von Session geholt werden</a:t>
            </a:r>
          </a:p>
          <a:p>
            <a:r>
              <a:rPr lang="de-DE" dirty="0"/>
              <a:t>Mit der Session können Transaktionen gestartet werden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F550F-EE75-464B-B50D-5BE0AA24694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38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Datenbank zuerst!!</a:t>
            </a:r>
          </a:p>
          <a:p>
            <a:r>
              <a:rPr lang="de-DE" dirty="0" err="1"/>
              <a:t>Maven</a:t>
            </a:r>
            <a:r>
              <a:rPr lang="de-DE" dirty="0"/>
              <a:t> User Settings</a:t>
            </a:r>
          </a:p>
          <a:p>
            <a:r>
              <a:rPr lang="de-DE" dirty="0"/>
              <a:t>Erstellen eines </a:t>
            </a:r>
            <a:r>
              <a:rPr lang="de-DE" dirty="0" err="1"/>
              <a:t>Maven</a:t>
            </a:r>
            <a:r>
              <a:rPr lang="de-DE" dirty="0"/>
              <a:t> Projekts</a:t>
            </a:r>
          </a:p>
          <a:p>
            <a:r>
              <a:rPr lang="de-DE" dirty="0" err="1"/>
              <a:t>Dependencies</a:t>
            </a:r>
            <a:r>
              <a:rPr lang="de-DE" dirty="0"/>
              <a:t> hinzufügen</a:t>
            </a:r>
          </a:p>
          <a:p>
            <a:r>
              <a:rPr lang="de-DE" dirty="0"/>
              <a:t>Hibernate.cfg.xml</a:t>
            </a:r>
          </a:p>
          <a:p>
            <a:r>
              <a:rPr lang="de-DE" dirty="0"/>
              <a:t>&lt;Klassenname&gt;.hbm.xml</a:t>
            </a:r>
          </a:p>
          <a:p>
            <a:r>
              <a:rPr lang="de-DE" dirty="0"/>
              <a:t>&lt;Klassenname&gt;.</a:t>
            </a:r>
            <a:r>
              <a:rPr lang="de-DE" dirty="0" err="1"/>
              <a:t>java</a:t>
            </a:r>
            <a:endParaRPr lang="de-DE" dirty="0"/>
          </a:p>
          <a:p>
            <a:r>
              <a:rPr lang="de-DE" dirty="0"/>
              <a:t>Logik</a:t>
            </a:r>
          </a:p>
          <a:p>
            <a:r>
              <a:rPr lang="de-DE" dirty="0"/>
              <a:t>Ausführen der Logik-Binary</a:t>
            </a:r>
          </a:p>
          <a:p>
            <a:endParaRPr lang="de-DE" dirty="0"/>
          </a:p>
          <a:p>
            <a:r>
              <a:rPr lang="de-DE" dirty="0"/>
              <a:t>Der Unterschied zu zum Beispiel unserer Implementation ist, dass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F550F-EE75-464B-B50D-5BE0AA24694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05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besteht bei Zusammenarbeit von obj. Software und rel. DB</a:t>
            </a:r>
          </a:p>
          <a:p>
            <a:r>
              <a:rPr lang="de-DE" dirty="0"/>
              <a:t>Das Problem ist:</a:t>
            </a:r>
            <a:br>
              <a:rPr lang="de-DE" dirty="0"/>
            </a:br>
            <a:r>
              <a:rPr lang="de-DE" dirty="0"/>
              <a:t>Synchronisierung von Daten zwischen einer relationalen Datenbank und objektorientierte Daten (also Daten im Speicher).</a:t>
            </a:r>
          </a:p>
          <a:p>
            <a:r>
              <a:rPr lang="de-DE" dirty="0"/>
              <a:t>Daten im Speicher sind oft viel flexibler strukturiert als Daten in flache Tabellen (relationale Model)</a:t>
            </a:r>
          </a:p>
          <a:p>
            <a:endParaRPr lang="de-DE" dirty="0"/>
          </a:p>
          <a:p>
            <a:r>
              <a:rPr lang="de-DE" dirty="0"/>
              <a:t>-&gt; HIBERNATE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F550F-EE75-464B-B50D-5BE0AA24694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23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Feinheit: Manchmal hat man mehr Klassen als DB-Tabellen</a:t>
            </a:r>
          </a:p>
          <a:p>
            <a:r>
              <a:rPr lang="de-DE" dirty="0"/>
              <a:t>Vererbung: Relationale Datenbank Management Systeme(RDBMS) definiert keine Vererbung</a:t>
            </a:r>
          </a:p>
          <a:p>
            <a:r>
              <a:rPr lang="de-DE" dirty="0"/>
              <a:t>Identität: Bei RDBM genau eine Definition von Gleichheit. Bei Objekten, aber Referenzen-Gleichheit und </a:t>
            </a:r>
            <a:r>
              <a:rPr lang="de-DE" dirty="0" err="1"/>
              <a:t>equals</a:t>
            </a:r>
            <a:r>
              <a:rPr lang="de-DE" dirty="0"/>
              <a:t>() </a:t>
            </a:r>
            <a:r>
              <a:rPr lang="de-DE" dirty="0" err="1"/>
              <a:t>methode</a:t>
            </a:r>
            <a:endParaRPr lang="de-DE" dirty="0"/>
          </a:p>
          <a:p>
            <a:r>
              <a:rPr lang="de-DE" dirty="0"/>
              <a:t>Assoziationen: Objektreferenzen vs. Fremdschlüssel</a:t>
            </a:r>
          </a:p>
          <a:p>
            <a:r>
              <a:rPr lang="de-DE" dirty="0"/>
              <a:t>Navigation: Wie man auf Daten zugreift ist </a:t>
            </a:r>
            <a:r>
              <a:rPr lang="de-DE" dirty="0" err="1"/>
              <a:t>anderst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F550F-EE75-464B-B50D-5BE0AA24694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414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Java, da </a:t>
            </a:r>
            <a:r>
              <a:rPr lang="de-DE" dirty="0" err="1"/>
              <a:t>Hibernate</a:t>
            </a:r>
            <a:r>
              <a:rPr lang="de-DE" dirty="0"/>
              <a:t> auf JPA aufbaut.</a:t>
            </a:r>
          </a:p>
          <a:p>
            <a:r>
              <a:rPr lang="de-DE" dirty="0"/>
              <a:t>Statisches Objektorientiertes Domain Model (=beschreibt die verschiedenen Entitäten und ihre Beziehungen in einer Anwendung), wegen Mapping der POJO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F550F-EE75-464B-B50D-5BE0AA24694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008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Bestandteile einer </a:t>
            </a:r>
            <a:r>
              <a:rPr lang="de-DE" dirty="0" err="1"/>
              <a:t>Hibernate</a:t>
            </a:r>
            <a:r>
              <a:rPr lang="de-DE" dirty="0"/>
              <a:t>-Implementation</a:t>
            </a:r>
          </a:p>
          <a:p>
            <a:r>
              <a:rPr lang="de-DE" dirty="0" err="1"/>
              <a:t>Hibernate</a:t>
            </a:r>
            <a:r>
              <a:rPr lang="de-DE" dirty="0"/>
              <a:t> an sich</a:t>
            </a:r>
          </a:p>
          <a:p>
            <a:r>
              <a:rPr lang="de-DE" dirty="0"/>
              <a:t>Konfigurationen</a:t>
            </a:r>
          </a:p>
          <a:p>
            <a:r>
              <a:rPr lang="de-DE" dirty="0" err="1"/>
              <a:t>Entitätenklassen</a:t>
            </a:r>
            <a:r>
              <a:rPr lang="de-DE" dirty="0"/>
              <a:t> (POJO)</a:t>
            </a:r>
          </a:p>
          <a:p>
            <a:r>
              <a:rPr lang="de-DE" dirty="0" err="1"/>
              <a:t>Entitätenmapping</a:t>
            </a:r>
            <a:endParaRPr lang="de-DE" dirty="0"/>
          </a:p>
          <a:p>
            <a:r>
              <a:rPr lang="de-DE" dirty="0"/>
              <a:t>Logik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F550F-EE75-464B-B50D-5BE0AA24694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824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Attribute</a:t>
            </a:r>
          </a:p>
          <a:p>
            <a:r>
              <a:rPr lang="de-DE" dirty="0"/>
              <a:t>Konstruktoren</a:t>
            </a:r>
          </a:p>
          <a:p>
            <a:r>
              <a:rPr lang="de-DE" dirty="0"/>
              <a:t>Getter Setter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F550F-EE75-464B-B50D-5BE0AA24694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482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 Code verwendet </a:t>
            </a:r>
            <a:r>
              <a:rPr lang="de-DE" dirty="0" err="1"/>
              <a:t>Hibernate</a:t>
            </a:r>
            <a:r>
              <a:rPr lang="de-DE" dirty="0"/>
              <a:t> ein paar wenige Schnittstellen um mit der DB zu kommunizieren</a:t>
            </a:r>
          </a:p>
          <a:p>
            <a:r>
              <a:rPr lang="de-DE" dirty="0"/>
              <a:t>6 Stück, NICHT DRAUF EINGEHEN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F550F-EE75-464B-B50D-5BE0AA24694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356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SessionFactory</a:t>
            </a:r>
            <a:r>
              <a:rPr lang="de-DE" dirty="0"/>
              <a:t> verwendet die Konfigurationsdatei um die Verbindung mit der Datenbank einzurichten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F550F-EE75-464B-B50D-5BE0AA24694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570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Session geholt durch </a:t>
            </a:r>
            <a:r>
              <a:rPr lang="de-DE" dirty="0" err="1"/>
              <a:t>SessionFactory</a:t>
            </a:r>
            <a:endParaRPr lang="de-DE" dirty="0"/>
          </a:p>
          <a:p>
            <a:r>
              <a:rPr lang="de-DE" dirty="0"/>
              <a:t>Beinhaltet Persistenz-bezogene Operationen</a:t>
            </a:r>
          </a:p>
          <a:p>
            <a:r>
              <a:rPr lang="de-DE" dirty="0"/>
              <a:t>Die Session könnt ihr euch vorstellen, wie das lokale </a:t>
            </a:r>
            <a:r>
              <a:rPr lang="de-DE" dirty="0" err="1"/>
              <a:t>Repo</a:t>
            </a:r>
            <a:r>
              <a:rPr lang="de-DE" dirty="0"/>
              <a:t>, solange noch nicht gepusht wird, </a:t>
            </a:r>
            <a:r>
              <a:rPr lang="de-DE" dirty="0" err="1"/>
              <a:t>öndert</a:t>
            </a:r>
            <a:r>
              <a:rPr lang="de-DE" dirty="0"/>
              <a:t> sich auf dem Remote auch nichts. Hier auf der DB.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F550F-EE75-464B-B50D-5BE0AA24694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43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9B9D6C8-8915-4F8C-ACC5-F8681F64BADC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95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39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54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837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781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974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612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9B9D6C8-8915-4F8C-ACC5-F8681F64BADC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505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9B9D6C8-8915-4F8C-ACC5-F8681F64BADC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56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6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52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37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89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1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82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15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D6C8-8915-4F8C-ACC5-F8681F64BADC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51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9B9D6C8-8915-4F8C-ACC5-F8681F64BADC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DEEABBA-0BAC-47A8-A5D0-B82BFC3B4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22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org/orm/releas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4901-7045-4E70-9A40-E8229974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Hibernate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44FE4-A3ED-4735-BB92-937301D3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Eine kurze Einführung von Jannik Adam</a:t>
            </a:r>
          </a:p>
          <a:p>
            <a:pPr marL="0" indent="0">
              <a:buNone/>
            </a:pPr>
            <a:r>
              <a:rPr lang="de-DE" dirty="0"/>
              <a:t>28.11.2018</a:t>
            </a:r>
          </a:p>
        </p:txBody>
      </p:sp>
    </p:spTree>
    <p:extLst>
      <p:ext uri="{BB962C8B-B14F-4D97-AF65-F5344CB8AC3E}">
        <p14:creationId xmlns:p14="http://schemas.microsoft.com/office/powerpoint/2010/main" val="29793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1B50-CDF6-47D3-8520-5C2CBD69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SessionFactory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F2C2-D3F4-48C8-A137-9DDC750B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Konfiguriert </a:t>
            </a:r>
            <a:r>
              <a:rPr lang="de-DE" sz="2400" dirty="0" err="1"/>
              <a:t>Hibernate</a:t>
            </a:r>
            <a:r>
              <a:rPr lang="de-DE" sz="2400" dirty="0"/>
              <a:t> für die Verwendung der Datenbank mit Konfigurationsdatei</a:t>
            </a:r>
          </a:p>
          <a:p>
            <a:endParaRPr lang="de-DE" sz="2400" dirty="0"/>
          </a:p>
          <a:p>
            <a:r>
              <a:rPr lang="de-DE" sz="2400" dirty="0"/>
              <a:t>Eine Session Factory für gesamte Anwendung</a:t>
            </a:r>
            <a:br>
              <a:rPr lang="de-DE" sz="2400" dirty="0"/>
            </a:br>
            <a:r>
              <a:rPr lang="de-DE" sz="2400" dirty="0"/>
              <a:t>pro Datenbank</a:t>
            </a:r>
          </a:p>
        </p:txBody>
      </p:sp>
    </p:spTree>
    <p:extLst>
      <p:ext uri="{BB962C8B-B14F-4D97-AF65-F5344CB8AC3E}">
        <p14:creationId xmlns:p14="http://schemas.microsoft.com/office/powerpoint/2010/main" val="111169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F1C6-9CE1-42FD-B638-BE9C9F22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A3D51-AE28-4D14-9162-D998C8DC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Primäre Schnittstelle der </a:t>
            </a:r>
            <a:r>
              <a:rPr lang="de-DE" sz="2400" dirty="0" err="1"/>
              <a:t>Hibernate</a:t>
            </a:r>
            <a:r>
              <a:rPr lang="de-DE" sz="2400" dirty="0"/>
              <a:t>-Anwendung</a:t>
            </a:r>
          </a:p>
          <a:p>
            <a:endParaRPr lang="de-DE" sz="2400" dirty="0"/>
          </a:p>
          <a:p>
            <a:r>
              <a:rPr lang="de-DE" sz="2400" dirty="0"/>
              <a:t>Beinhaltet Persistenz-bezogene Operationen</a:t>
            </a:r>
          </a:p>
          <a:p>
            <a:endParaRPr lang="de-DE" sz="2400" dirty="0"/>
          </a:p>
          <a:p>
            <a:r>
              <a:rPr lang="de-DE" sz="2400" dirty="0"/>
              <a:t>Behält Objekte unter eigener Führung, bevor es in die Datenbank übernommen wird</a:t>
            </a:r>
          </a:p>
        </p:txBody>
      </p:sp>
    </p:spTree>
    <p:extLst>
      <p:ext uri="{BB962C8B-B14F-4D97-AF65-F5344CB8AC3E}">
        <p14:creationId xmlns:p14="http://schemas.microsoft.com/office/powerpoint/2010/main" val="321983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5349-38B8-4E14-B8B4-C01F3FED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Transaktionen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FC2C-4FBF-4B56-9233-A87F09A41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de-DE" sz="2400" dirty="0"/>
              <a:t>Ein Arbeitsschritt mit der Datenbank</a:t>
            </a:r>
          </a:p>
          <a:p>
            <a:endParaRPr lang="de-DE" sz="2400" dirty="0"/>
          </a:p>
          <a:p>
            <a:r>
              <a:rPr lang="de-DE" sz="2400" dirty="0"/>
              <a:t>Werden abgewickelt vom unterliegenden Transaktionen Manager (Bsp.: JDBC)</a:t>
            </a:r>
          </a:p>
          <a:p>
            <a:endParaRPr lang="de-DE" sz="2400" dirty="0"/>
          </a:p>
          <a:p>
            <a:r>
              <a:rPr lang="de-DE" sz="2400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76705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787A-EB98-4854-AA90-175AACAE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&amp; </a:t>
            </a:r>
            <a:r>
              <a:rPr lang="de-DE" dirty="0" err="1"/>
              <a:t>Criteria</a:t>
            </a:r>
            <a:r>
              <a:rPr lang="de-DE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CE1FD-B7FF-42E9-8CB4-122D73655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de-DE" sz="2000" dirty="0"/>
              <a:t>Query:</a:t>
            </a:r>
          </a:p>
          <a:p>
            <a:pPr lvl="1"/>
            <a:r>
              <a:rPr lang="de-DE" sz="2000" dirty="0"/>
              <a:t>SQL oder HQL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 err="1"/>
              <a:t>Criteria</a:t>
            </a:r>
            <a:r>
              <a:rPr lang="de-DE" sz="2000" dirty="0"/>
              <a:t>:</a:t>
            </a:r>
          </a:p>
          <a:p>
            <a:pPr lvl="1"/>
            <a:r>
              <a:rPr lang="de-DE" sz="2000" dirty="0"/>
              <a:t>Alternative bzw. Erweiterung zur Query Schnittstelle</a:t>
            </a:r>
          </a:p>
          <a:p>
            <a:pPr lvl="1"/>
            <a:r>
              <a:rPr lang="de-DE" sz="2000" dirty="0"/>
              <a:t>Filterregeln und logische Bedingungen</a:t>
            </a:r>
          </a:p>
          <a:p>
            <a:pPr lvl="1"/>
            <a:r>
              <a:rPr lang="de-DE" sz="2000" dirty="0"/>
              <a:t>Projektionen/ Aggregationen</a:t>
            </a:r>
          </a:p>
          <a:p>
            <a:pPr lvl="1"/>
            <a:r>
              <a:rPr lang="de-DE" sz="2000" dirty="0"/>
              <a:t>Sortierung</a:t>
            </a:r>
          </a:p>
          <a:p>
            <a:pPr lvl="1"/>
            <a:r>
              <a:rPr lang="de-DE" sz="2000" dirty="0" err="1"/>
              <a:t>Pagination</a:t>
            </a:r>
            <a:endParaRPr lang="de-DE" sz="2000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36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F1BB-D08E-4C92-8F98-D0475A1C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Ausdruck einer typischen Transaktion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EA069F-0D9E-4A87-AA5A-21C38D3B24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149019"/>
            <a:ext cx="988604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SessionFactory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factory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Configuration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().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configure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().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buildSessionFactory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</a:rPr>
              <a:t>Session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</a:rPr>
              <a:t>session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factory.openSession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Transaction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tx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 null;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tx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session.beginTransaction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chemeClr val="tx1"/>
                </a:solidFill>
              </a:rPr>
              <a:t>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// Arbeit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chemeClr val="tx1"/>
                </a:solidFill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tx.commit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 catch 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Exception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chemeClr val="tx1"/>
                </a:solidFill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tx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!=null)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chemeClr val="tx1"/>
                </a:solidFill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tx.rollback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e.printStackTrace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finally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chemeClr val="tx1"/>
                </a:solidFill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session.close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92187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6BFA-B438-4455-8344-54FDFC35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E0C01-8020-4EF6-9369-22B16D19F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Okay, lasst es uns angehen!</a:t>
            </a:r>
          </a:p>
          <a:p>
            <a:endParaRPr lang="de-DE" sz="2800" dirty="0"/>
          </a:p>
          <a:p>
            <a:r>
              <a:rPr lang="de-DE" sz="2800" dirty="0" err="1"/>
              <a:t>LearnItYourself</a:t>
            </a:r>
            <a:r>
              <a:rPr lang="de-DE" sz="2800" dirty="0"/>
              <a:t>:</a:t>
            </a:r>
          </a:p>
          <a:p>
            <a:r>
              <a:rPr lang="de-DE" sz="2800" dirty="0"/>
              <a:t>Mission -- 1:n -- Task</a:t>
            </a:r>
          </a:p>
        </p:txBody>
      </p:sp>
    </p:spTree>
    <p:extLst>
      <p:ext uri="{BB962C8B-B14F-4D97-AF65-F5344CB8AC3E}">
        <p14:creationId xmlns:p14="http://schemas.microsoft.com/office/powerpoint/2010/main" val="213834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F4B9-2C6A-4AFC-861A-CBAAB8A7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Sachen zum Nachschlagen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899F-41EE-4F09-B934-D39AE47C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Annotations</a:t>
            </a:r>
            <a:endParaRPr lang="de-DE" dirty="0"/>
          </a:p>
          <a:p>
            <a:r>
              <a:rPr lang="de-DE" dirty="0" err="1"/>
              <a:t>Criteria</a:t>
            </a:r>
            <a:r>
              <a:rPr lang="de-DE" dirty="0"/>
              <a:t> API</a:t>
            </a:r>
          </a:p>
          <a:p>
            <a:r>
              <a:rPr lang="de-DE" dirty="0" err="1"/>
              <a:t>Hibernate</a:t>
            </a:r>
            <a:r>
              <a:rPr lang="de-DE" dirty="0"/>
              <a:t> OGM (für </a:t>
            </a:r>
            <a:r>
              <a:rPr lang="de-DE" dirty="0" err="1"/>
              <a:t>NoSQL</a:t>
            </a:r>
            <a:r>
              <a:rPr lang="de-DE" dirty="0"/>
              <a:t>-Lösungen)</a:t>
            </a:r>
          </a:p>
          <a:p>
            <a:r>
              <a:rPr lang="de-DE" dirty="0"/>
              <a:t>Batch Processing</a:t>
            </a:r>
          </a:p>
          <a:p>
            <a:r>
              <a:rPr lang="de-DE" dirty="0"/>
              <a:t>Mapping 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/>
              <a:t>Und noch viel mehr …</a:t>
            </a:r>
          </a:p>
          <a:p>
            <a:pPr marL="0" indent="0">
              <a:buNone/>
            </a:pPr>
            <a:r>
              <a:rPr lang="de-DE" dirty="0"/>
              <a:t>http://hibernate.org/orm/</a:t>
            </a:r>
          </a:p>
          <a:p>
            <a:pPr marL="0" indent="0">
              <a:buNone/>
            </a:pPr>
            <a:r>
              <a:rPr lang="de-DE" dirty="0"/>
              <a:t>https://de.slideshare.net/amit.himani/intro-to-hibernate</a:t>
            </a:r>
          </a:p>
          <a:p>
            <a:pPr marL="0" indent="0">
              <a:buNone/>
            </a:pPr>
            <a:r>
              <a:rPr lang="de-DE" dirty="0"/>
              <a:t>https://www.tutorialspoint.com/hibernate/index.htm</a:t>
            </a:r>
          </a:p>
        </p:txBody>
      </p:sp>
    </p:spTree>
    <p:extLst>
      <p:ext uri="{BB962C8B-B14F-4D97-AF65-F5344CB8AC3E}">
        <p14:creationId xmlns:p14="http://schemas.microsoft.com/office/powerpoint/2010/main" val="3484764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6710-0408-4136-9594-E49568F7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136A-40CD-44E1-9941-57748491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Meine persönliche Empfehlung:</a:t>
            </a:r>
          </a:p>
          <a:p>
            <a:pPr lvl="1"/>
            <a:r>
              <a:rPr lang="de-DE" dirty="0"/>
              <a:t>https://bit.ly/2FFWmJV</a:t>
            </a:r>
          </a:p>
        </p:txBody>
      </p:sp>
    </p:spTree>
    <p:extLst>
      <p:ext uri="{BB962C8B-B14F-4D97-AF65-F5344CB8AC3E}">
        <p14:creationId xmlns:p14="http://schemas.microsoft.com/office/powerpoint/2010/main" val="69100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185-D9B5-42E2-9F2E-197FBCD0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A7EA-1F25-4431-AE2F-CE1F37BD9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b="1" dirty="0"/>
              <a:t> Was ist </a:t>
            </a:r>
            <a:r>
              <a:rPr lang="de-DE" sz="2000" b="1" dirty="0" err="1"/>
              <a:t>Hibernate</a:t>
            </a:r>
            <a:r>
              <a:rPr lang="de-DE" sz="2000" b="1" dirty="0"/>
              <a:t>?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/>
              <a:t> Wann ist es sinnvoll </a:t>
            </a:r>
            <a:r>
              <a:rPr lang="de-DE" sz="2000" b="1" dirty="0" err="1"/>
              <a:t>Hibernate</a:t>
            </a:r>
            <a:r>
              <a:rPr lang="de-DE" sz="2000" b="1" dirty="0"/>
              <a:t> zu verwenden?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/>
              <a:t> Wie ist </a:t>
            </a:r>
            <a:r>
              <a:rPr lang="de-DE" sz="2000" b="1" dirty="0" err="1"/>
              <a:t>Hibernate</a:t>
            </a:r>
            <a:r>
              <a:rPr lang="de-DE" sz="2000" b="1" dirty="0"/>
              <a:t> aufgebaut?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/>
              <a:t> Wie nutze ich </a:t>
            </a:r>
            <a:r>
              <a:rPr lang="de-DE" sz="2000" b="1" dirty="0" err="1"/>
              <a:t>Hibernate</a:t>
            </a:r>
            <a:r>
              <a:rPr lang="de-DE" sz="2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887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B8AC-E1FA-4B6B-B0F4-7A4651D4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de-DE" dirty="0"/>
              <a:t>Das Problem das </a:t>
            </a:r>
            <a:r>
              <a:rPr lang="de-DE" dirty="0" err="1"/>
              <a:t>Hibernate</a:t>
            </a:r>
            <a:r>
              <a:rPr lang="de-DE" dirty="0"/>
              <a:t> lösen soll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757C-1077-4AEE-9431-7DDA3F9B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0645"/>
            <a:ext cx="8825659" cy="4497355"/>
          </a:xfrm>
        </p:spPr>
        <p:txBody>
          <a:bodyPr>
            <a:normAutofit/>
          </a:bodyPr>
          <a:lstStyle/>
          <a:p>
            <a:r>
              <a:rPr lang="de-DE" dirty="0"/>
              <a:t>Zusammenarbeit von:</a:t>
            </a:r>
          </a:p>
          <a:p>
            <a:pPr lvl="1"/>
            <a:r>
              <a:rPr lang="de-DE" sz="1800" b="1" dirty="0"/>
              <a:t>objektorientierter Software</a:t>
            </a:r>
            <a:r>
              <a:rPr lang="de-DE" sz="1800" dirty="0"/>
              <a:t> möchte Daten mit einer</a:t>
            </a:r>
          </a:p>
          <a:p>
            <a:pPr lvl="1"/>
            <a:r>
              <a:rPr lang="de-DE" sz="1800" b="1" dirty="0"/>
              <a:t>relationalen Datenbank(en)</a:t>
            </a:r>
            <a:r>
              <a:rPr lang="de-DE" sz="1800" dirty="0"/>
              <a:t> speichern</a:t>
            </a:r>
          </a:p>
          <a:p>
            <a:endParaRPr lang="de-DE" dirty="0"/>
          </a:p>
          <a:p>
            <a:r>
              <a:rPr lang="de-DE" dirty="0"/>
              <a:t>Problem</a:t>
            </a:r>
          </a:p>
          <a:p>
            <a:pPr lvl="1"/>
            <a:r>
              <a:rPr lang="de-DE" sz="1800" b="1" dirty="0"/>
              <a:t>Synchronisierung</a:t>
            </a:r>
            <a:r>
              <a:rPr lang="de-DE" sz="1800" dirty="0"/>
              <a:t> zweier verschiedener Darstellungen von Daten</a:t>
            </a:r>
          </a:p>
          <a:p>
            <a:pPr marL="457200" lvl="1" indent="0">
              <a:buNone/>
            </a:pPr>
            <a:endParaRPr lang="de-DE" sz="1800" dirty="0"/>
          </a:p>
          <a:p>
            <a:r>
              <a:rPr lang="de-DE" dirty="0"/>
              <a:t>Lösung:</a:t>
            </a:r>
          </a:p>
          <a:p>
            <a:pPr lvl="1"/>
            <a:r>
              <a:rPr lang="de-DE" sz="1800" dirty="0"/>
              <a:t>Objekt/Relational Mapping (</a:t>
            </a:r>
            <a:r>
              <a:rPr lang="de-DE" sz="1800" b="1" dirty="0"/>
              <a:t>ORM</a:t>
            </a:r>
            <a:r>
              <a:rPr lang="de-DE" sz="1800" dirty="0"/>
              <a:t>)</a:t>
            </a:r>
          </a:p>
          <a:p>
            <a:pPr lvl="1"/>
            <a:r>
              <a:rPr lang="de-DE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Hibernate</a:t>
            </a:r>
            <a:r>
              <a:rPr lang="de-DE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ist eine ORM Software</a:t>
            </a:r>
          </a:p>
        </p:txBody>
      </p:sp>
    </p:spTree>
    <p:extLst>
      <p:ext uri="{BB962C8B-B14F-4D97-AF65-F5344CB8AC3E}">
        <p14:creationId xmlns:p14="http://schemas.microsoft.com/office/powerpoint/2010/main" val="332868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8DC0-A0C9-4886-B8CB-13173C66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genau ist das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FAD7-8273-4FAC-8A42-AC6A2681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„</a:t>
            </a:r>
            <a:r>
              <a:rPr lang="de-DE" sz="2400" dirty="0" err="1"/>
              <a:t>Object</a:t>
            </a:r>
            <a:r>
              <a:rPr lang="de-DE" sz="2400" dirty="0"/>
              <a:t>-relational </a:t>
            </a:r>
            <a:r>
              <a:rPr lang="de-DE" sz="2400" dirty="0" err="1"/>
              <a:t>impedance</a:t>
            </a:r>
            <a:r>
              <a:rPr lang="de-DE" sz="2400" dirty="0"/>
              <a:t> </a:t>
            </a:r>
            <a:r>
              <a:rPr lang="de-DE" sz="2400" dirty="0" err="1"/>
              <a:t>mismatch</a:t>
            </a:r>
            <a:r>
              <a:rPr lang="de-DE" sz="2400" dirty="0"/>
              <a:t>“:</a:t>
            </a:r>
          </a:p>
          <a:p>
            <a:pPr>
              <a:buFont typeface="+mj-lt"/>
              <a:buAutoNum type="arabicPeriod"/>
            </a:pPr>
            <a:r>
              <a:rPr lang="de-DE" sz="2400" dirty="0"/>
              <a:t>Feinheit</a:t>
            </a:r>
          </a:p>
          <a:p>
            <a:pPr>
              <a:buFont typeface="+mj-lt"/>
              <a:buAutoNum type="arabicPeriod"/>
            </a:pPr>
            <a:r>
              <a:rPr lang="de-DE" sz="2400" dirty="0"/>
              <a:t>Vererbung</a:t>
            </a:r>
          </a:p>
          <a:p>
            <a:pPr>
              <a:buFont typeface="+mj-lt"/>
              <a:buAutoNum type="arabicPeriod"/>
            </a:pPr>
            <a:r>
              <a:rPr lang="de-DE" sz="2400" dirty="0"/>
              <a:t>Identität</a:t>
            </a:r>
          </a:p>
          <a:p>
            <a:pPr>
              <a:buFont typeface="+mj-lt"/>
              <a:buAutoNum type="arabicPeriod"/>
            </a:pPr>
            <a:r>
              <a:rPr lang="de-DE" sz="2400" dirty="0"/>
              <a:t>Assoziationen</a:t>
            </a:r>
          </a:p>
          <a:p>
            <a:pPr>
              <a:buFont typeface="+mj-lt"/>
              <a:buAutoNum type="arabicPeriod"/>
            </a:pPr>
            <a:r>
              <a:rPr lang="de-DE" sz="2400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119730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769A-8806-4D73-AAF9-FB5B2164B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265791"/>
          </a:xfrm>
        </p:spPr>
        <p:txBody>
          <a:bodyPr>
            <a:normAutofit fontScale="90000"/>
          </a:bodyPr>
          <a:lstStyle/>
          <a:p>
            <a:r>
              <a:rPr lang="de-DE" sz="4800" dirty="0"/>
              <a:t>Macht </a:t>
            </a:r>
            <a:r>
              <a:rPr lang="de-DE" sz="4800" dirty="0" err="1"/>
              <a:t>Hibernate</a:t>
            </a:r>
            <a:r>
              <a:rPr lang="de-DE" sz="4800" dirty="0"/>
              <a:t> für unser Projekt Sinn?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98B9E-4558-4FD4-A292-4892E098E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4743"/>
            <a:ext cx="9144000" cy="4074305"/>
          </a:xfrm>
        </p:spPr>
        <p:txBody>
          <a:bodyPr>
            <a:normAutofit lnSpcReduction="10000"/>
          </a:bodyPr>
          <a:lstStyle/>
          <a:p>
            <a:r>
              <a:rPr lang="de-DE" sz="3200" dirty="0"/>
              <a:t>Wir benutzen: </a:t>
            </a:r>
          </a:p>
          <a:p>
            <a:r>
              <a:rPr lang="de-D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</a:p>
          <a:p>
            <a:r>
              <a:rPr lang="de-D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relationale Datenbank</a:t>
            </a:r>
          </a:p>
          <a:p>
            <a:r>
              <a:rPr lang="de-D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 statisches OO </a:t>
            </a:r>
            <a:r>
              <a:rPr lang="de-DE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r>
              <a:rPr lang="de-D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Geeignet für CRUD-Operationen und</a:t>
            </a:r>
          </a:p>
          <a:p>
            <a:r>
              <a:rPr lang="de-D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Wenige Komplexe DB-Anfragen</a:t>
            </a:r>
          </a:p>
          <a:p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9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0450-8ADB-492F-9186-76ABB1ED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Teile einer Anwendung mit </a:t>
            </a:r>
            <a:r>
              <a:rPr lang="de-DE" dirty="0" err="1"/>
              <a:t>Hibernate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B9B2F-CC18-4286-B215-DCAC2D5ED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err="1"/>
              <a:t>Hibernate</a:t>
            </a:r>
            <a:r>
              <a:rPr lang="de-DE" sz="2400" dirty="0"/>
              <a:t> Bibliothek</a:t>
            </a:r>
          </a:p>
          <a:p>
            <a:pPr lvl="1"/>
            <a:r>
              <a:rPr lang="de-DE" sz="2400" dirty="0">
                <a:hlinkClick r:id="rId3"/>
              </a:rPr>
              <a:t>http://hibernate.org/orm/releases/</a:t>
            </a:r>
            <a:r>
              <a:rPr lang="de-DE" sz="2400" dirty="0"/>
              <a:t> (</a:t>
            </a:r>
            <a:r>
              <a:rPr lang="de-DE" sz="2400" dirty="0" err="1"/>
              <a:t>standalone</a:t>
            </a:r>
            <a:r>
              <a:rPr lang="de-DE" sz="2400" dirty="0"/>
              <a:t>/</a:t>
            </a:r>
            <a:r>
              <a:rPr lang="de-DE" sz="2400" dirty="0" err="1"/>
              <a:t>maven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Hibernate</a:t>
            </a:r>
            <a:r>
              <a:rPr lang="de-DE" sz="2400" dirty="0"/>
              <a:t> Konfiguration mit Datenbank</a:t>
            </a:r>
          </a:p>
          <a:p>
            <a:r>
              <a:rPr lang="de-DE" sz="2400" dirty="0" err="1"/>
              <a:t>Hibernate</a:t>
            </a:r>
            <a:r>
              <a:rPr lang="de-DE" sz="2400" dirty="0"/>
              <a:t> Mapping der Klasse(n)</a:t>
            </a:r>
          </a:p>
          <a:p>
            <a:r>
              <a:rPr lang="de-DE" sz="2400" dirty="0"/>
              <a:t>POJO Klasse(n)</a:t>
            </a:r>
          </a:p>
          <a:p>
            <a:r>
              <a:rPr lang="de-DE" sz="2400" dirty="0"/>
              <a:t>Logik/ Main-Klasse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64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16C6-DE27-4116-A029-3EE7BB38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POJO – </a:t>
            </a:r>
            <a:r>
              <a:rPr lang="de-DE" dirty="0" err="1"/>
              <a:t>Plain</a:t>
            </a:r>
            <a:r>
              <a:rPr lang="de-DE" dirty="0"/>
              <a:t> Old Java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97C4-CC49-444C-BC52-328B783E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2"/>
            <a:ext cx="8825659" cy="3161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DE" sz="19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79C02-8EFF-47F6-97F5-428D76B40B3D}"/>
              </a:ext>
            </a:extLst>
          </p:cNvPr>
          <p:cNvSpPr txBox="1"/>
          <p:nvPr/>
        </p:nvSpPr>
        <p:spPr>
          <a:xfrm>
            <a:off x="3959036" y="2468032"/>
            <a:ext cx="344357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Public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  <a:r>
              <a:rPr lang="de-DE" sz="2000" dirty="0" err="1"/>
              <a:t>PojoClass</a:t>
            </a:r>
            <a:r>
              <a:rPr lang="de-DE" sz="2000" dirty="0"/>
              <a:t> {</a:t>
            </a:r>
          </a:p>
          <a:p>
            <a:r>
              <a:rPr lang="de-DE" sz="2000" dirty="0"/>
              <a:t>    </a:t>
            </a:r>
            <a:r>
              <a:rPr lang="de-DE" sz="2000" dirty="0" err="1"/>
              <a:t>int</a:t>
            </a:r>
            <a:r>
              <a:rPr lang="de-DE" sz="2000" dirty="0"/>
              <a:t> </a:t>
            </a:r>
            <a:r>
              <a:rPr lang="de-DE" sz="2000" dirty="0" err="1"/>
              <a:t>id</a:t>
            </a:r>
            <a:r>
              <a:rPr lang="de-DE" sz="2000" dirty="0"/>
              <a:t>;</a:t>
            </a:r>
          </a:p>
          <a:p>
            <a:r>
              <a:rPr lang="de-DE" sz="2000" dirty="0"/>
              <a:t>    String wert2;</a:t>
            </a:r>
          </a:p>
          <a:p>
            <a:r>
              <a:rPr lang="de-DE" sz="2000" dirty="0"/>
              <a:t>    </a:t>
            </a:r>
          </a:p>
          <a:p>
            <a:r>
              <a:rPr lang="de-DE" sz="2000" dirty="0"/>
              <a:t>    </a:t>
            </a:r>
            <a:r>
              <a:rPr lang="de-DE" sz="2000" dirty="0" err="1"/>
              <a:t>public</a:t>
            </a:r>
            <a:r>
              <a:rPr lang="de-DE" sz="2000" dirty="0"/>
              <a:t> </a:t>
            </a:r>
            <a:r>
              <a:rPr lang="de-DE" sz="2000" dirty="0" err="1"/>
              <a:t>int</a:t>
            </a:r>
            <a:r>
              <a:rPr lang="de-DE" sz="2000" dirty="0"/>
              <a:t> </a:t>
            </a:r>
            <a:r>
              <a:rPr lang="de-DE" sz="2000" dirty="0" err="1"/>
              <a:t>getid</a:t>
            </a:r>
            <a:r>
              <a:rPr lang="de-DE" sz="2000" dirty="0"/>
              <a:t>() {</a:t>
            </a:r>
          </a:p>
          <a:p>
            <a:r>
              <a:rPr lang="de-DE" sz="2000" dirty="0"/>
              <a:t>        </a:t>
            </a:r>
            <a:r>
              <a:rPr lang="de-DE" sz="2000" dirty="0" err="1"/>
              <a:t>return</a:t>
            </a:r>
            <a:r>
              <a:rPr lang="de-DE" sz="2000" dirty="0"/>
              <a:t> this.id;</a:t>
            </a:r>
          </a:p>
          <a:p>
            <a:r>
              <a:rPr lang="de-DE" sz="2000" dirty="0"/>
              <a:t>    }</a:t>
            </a:r>
          </a:p>
          <a:p>
            <a:endParaRPr lang="de-DE" sz="2000" dirty="0"/>
          </a:p>
          <a:p>
            <a:r>
              <a:rPr lang="de-DE" sz="2000" dirty="0"/>
              <a:t>    </a:t>
            </a:r>
            <a:r>
              <a:rPr lang="de-DE" sz="2000" dirty="0" err="1"/>
              <a:t>public</a:t>
            </a:r>
            <a:r>
              <a:rPr lang="de-DE" sz="2000" dirty="0"/>
              <a:t> </a:t>
            </a:r>
            <a:r>
              <a:rPr lang="de-DE" sz="2000" dirty="0" err="1"/>
              <a:t>void</a:t>
            </a:r>
            <a:r>
              <a:rPr lang="de-DE" sz="2000" dirty="0"/>
              <a:t> </a:t>
            </a:r>
            <a:r>
              <a:rPr lang="de-DE" sz="2000" dirty="0" err="1"/>
              <a:t>setid</a:t>
            </a:r>
            <a:r>
              <a:rPr lang="de-DE" sz="2000" dirty="0"/>
              <a:t>(</a:t>
            </a:r>
            <a:r>
              <a:rPr lang="de-DE" sz="2000" dirty="0" err="1"/>
              <a:t>int</a:t>
            </a:r>
            <a:r>
              <a:rPr lang="de-DE" sz="2000" dirty="0"/>
              <a:t> </a:t>
            </a:r>
            <a:r>
              <a:rPr lang="de-DE" sz="2000" dirty="0" err="1"/>
              <a:t>id</a:t>
            </a:r>
            <a:r>
              <a:rPr lang="de-DE" sz="2000" dirty="0"/>
              <a:t>) {</a:t>
            </a:r>
          </a:p>
          <a:p>
            <a:r>
              <a:rPr lang="de-DE" sz="2000" dirty="0"/>
              <a:t>        this.id = </a:t>
            </a:r>
            <a:r>
              <a:rPr lang="de-DE" sz="2000" dirty="0" err="1"/>
              <a:t>id</a:t>
            </a:r>
            <a:r>
              <a:rPr lang="de-DE" sz="2000" dirty="0"/>
              <a:t>;</a:t>
            </a:r>
          </a:p>
          <a:p>
            <a:r>
              <a:rPr lang="de-DE" sz="2000" dirty="0"/>
              <a:t>    }</a:t>
            </a:r>
          </a:p>
          <a:p>
            <a:endParaRPr lang="de-DE" sz="2000" dirty="0"/>
          </a:p>
          <a:p>
            <a:r>
              <a:rPr lang="de-DE" sz="2000" dirty="0"/>
              <a:t>    …. ….</a:t>
            </a:r>
          </a:p>
        </p:txBody>
      </p:sp>
    </p:spTree>
    <p:extLst>
      <p:ext uri="{BB962C8B-B14F-4D97-AF65-F5344CB8AC3E}">
        <p14:creationId xmlns:p14="http://schemas.microsoft.com/office/powerpoint/2010/main" val="144739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E1B1-DC63-4BE6-9989-3E1200C1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 Schnittstellen von </a:t>
            </a:r>
            <a:r>
              <a:rPr lang="de-DE" dirty="0" err="1"/>
              <a:t>Hibernate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3C05-6BC4-4C22-AECA-149EFACDF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Konfiguration</a:t>
            </a:r>
          </a:p>
          <a:p>
            <a:r>
              <a:rPr lang="de-DE" sz="2400" dirty="0" err="1"/>
              <a:t>SessionFactory</a:t>
            </a:r>
            <a:endParaRPr lang="de-DE" sz="2400" dirty="0"/>
          </a:p>
          <a:p>
            <a:r>
              <a:rPr lang="de-DE" sz="2400" dirty="0"/>
              <a:t>Session</a:t>
            </a:r>
          </a:p>
          <a:p>
            <a:r>
              <a:rPr lang="de-DE" sz="2400" dirty="0"/>
              <a:t>Transaction</a:t>
            </a:r>
          </a:p>
          <a:p>
            <a:r>
              <a:rPr lang="de-DE" sz="2400" dirty="0"/>
              <a:t>Query + </a:t>
            </a:r>
            <a:r>
              <a:rPr lang="de-DE" sz="2400" dirty="0" err="1"/>
              <a:t>Criteria</a:t>
            </a:r>
            <a:r>
              <a:rPr lang="de-DE" sz="24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429074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8BF0-5354-436C-AD8B-1ED6DCE1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DF3C-0B7C-444C-A5B1-24D172852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Konfiguration für </a:t>
            </a:r>
            <a:r>
              <a:rPr lang="de-DE" sz="2400" dirty="0" err="1"/>
              <a:t>Hibernate</a:t>
            </a:r>
            <a:endParaRPr lang="de-DE" sz="2400" dirty="0"/>
          </a:p>
          <a:p>
            <a:pPr lvl="1"/>
            <a:r>
              <a:rPr lang="de-DE" sz="2200" dirty="0"/>
              <a:t>Konfiguration meistens in einer Datei</a:t>
            </a:r>
            <a:br>
              <a:rPr lang="de-DE" sz="2200" dirty="0"/>
            </a:br>
            <a:r>
              <a:rPr lang="de-DE" sz="2200" dirty="0"/>
              <a:t>(hier: hibernate.cfg.xml)</a:t>
            </a:r>
          </a:p>
          <a:p>
            <a:pPr lvl="1"/>
            <a:r>
              <a:rPr lang="de-DE" sz="2200" dirty="0"/>
              <a:t>Datenbank</a:t>
            </a:r>
          </a:p>
          <a:p>
            <a:pPr lvl="1"/>
            <a:r>
              <a:rPr lang="de-DE" sz="2200" dirty="0"/>
              <a:t>Mapping-Ressourcen</a:t>
            </a:r>
          </a:p>
        </p:txBody>
      </p:sp>
    </p:spTree>
    <p:extLst>
      <p:ext uri="{BB962C8B-B14F-4D97-AF65-F5344CB8AC3E}">
        <p14:creationId xmlns:p14="http://schemas.microsoft.com/office/powerpoint/2010/main" val="2072140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773</Words>
  <Application>Microsoft Office PowerPoint</Application>
  <PresentationFormat>Widescreen</PresentationFormat>
  <Paragraphs>187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Ion Boardroom</vt:lpstr>
      <vt:lpstr>Hibernate</vt:lpstr>
      <vt:lpstr>Fragen</vt:lpstr>
      <vt:lpstr>Das Problem das Hibernate lösen soll</vt:lpstr>
      <vt:lpstr>Was genau ist das Problem?</vt:lpstr>
      <vt:lpstr>Macht Hibernate für unser Projekt Sinn?</vt:lpstr>
      <vt:lpstr>Teile einer Anwendung mit Hibernate</vt:lpstr>
      <vt:lpstr>POJO – Plain Old Java Objects</vt:lpstr>
      <vt:lpstr>6 Schnittstellen von Hibernate</vt:lpstr>
      <vt:lpstr>Konfiguration</vt:lpstr>
      <vt:lpstr>SessionFactory</vt:lpstr>
      <vt:lpstr>Session</vt:lpstr>
      <vt:lpstr>Transaktionen</vt:lpstr>
      <vt:lpstr>Query &amp; Criteria API</vt:lpstr>
      <vt:lpstr>Ausdruck einer typischen Transaktion</vt:lpstr>
      <vt:lpstr>Beispiel</vt:lpstr>
      <vt:lpstr>Sachen zum Nachschlagen</vt:lpstr>
      <vt:lpstr>Danke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Adam, Jannik</dc:creator>
  <cp:lastModifiedBy>Adam, Jannik</cp:lastModifiedBy>
  <cp:revision>57</cp:revision>
  <dcterms:created xsi:type="dcterms:W3CDTF">2018-11-23T16:48:43Z</dcterms:created>
  <dcterms:modified xsi:type="dcterms:W3CDTF">2018-11-27T23:31:23Z</dcterms:modified>
</cp:coreProperties>
</file>