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4DFA8-638A-4A6D-B2A9-B8E6A52D1A7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B6E0C6-5613-45DD-8F78-3CCDB7964991}">
      <dgm:prSet/>
      <dgm:spPr/>
      <dgm:t>
        <a:bodyPr/>
        <a:lstStyle/>
        <a:p>
          <a:r>
            <a:rPr lang="en-US"/>
            <a:t>Mongo db</a:t>
          </a:r>
        </a:p>
      </dgm:t>
    </dgm:pt>
    <dgm:pt modelId="{CC82A529-3232-4E47-BDF9-BDF0C9BDC77F}" type="parTrans" cxnId="{1D3457EF-40DD-461E-9B8C-CDB4F4AF455A}">
      <dgm:prSet/>
      <dgm:spPr/>
      <dgm:t>
        <a:bodyPr/>
        <a:lstStyle/>
        <a:p>
          <a:endParaRPr lang="en-US"/>
        </a:p>
      </dgm:t>
    </dgm:pt>
    <dgm:pt modelId="{83FA4D59-E140-4D3C-A0E3-400403176C3A}" type="sibTrans" cxnId="{1D3457EF-40DD-461E-9B8C-CDB4F4AF455A}">
      <dgm:prSet/>
      <dgm:spPr/>
      <dgm:t>
        <a:bodyPr/>
        <a:lstStyle/>
        <a:p>
          <a:endParaRPr lang="en-US"/>
        </a:p>
      </dgm:t>
    </dgm:pt>
    <dgm:pt modelId="{2024EB97-4B05-47E3-A5AD-02A711556ED6}">
      <dgm:prSet/>
      <dgm:spPr/>
      <dgm:t>
        <a:bodyPr/>
        <a:lstStyle/>
        <a:p>
          <a:r>
            <a:rPr lang="en-US"/>
            <a:t>Document storage database</a:t>
          </a:r>
        </a:p>
      </dgm:t>
    </dgm:pt>
    <dgm:pt modelId="{981E3E43-E652-4913-8370-3A539A7EA404}" type="parTrans" cxnId="{74903509-BE9F-4295-A115-D80A4864B114}">
      <dgm:prSet/>
      <dgm:spPr/>
      <dgm:t>
        <a:bodyPr/>
        <a:lstStyle/>
        <a:p>
          <a:endParaRPr lang="en-US"/>
        </a:p>
      </dgm:t>
    </dgm:pt>
    <dgm:pt modelId="{739CA3EA-9490-42BF-85AE-0D9FF1489DCA}" type="sibTrans" cxnId="{74903509-BE9F-4295-A115-D80A4864B114}">
      <dgm:prSet/>
      <dgm:spPr/>
      <dgm:t>
        <a:bodyPr/>
        <a:lstStyle/>
        <a:p>
          <a:endParaRPr lang="en-US"/>
        </a:p>
      </dgm:t>
    </dgm:pt>
    <dgm:pt modelId="{60A7CE64-9561-4CD4-A63F-10A69BC9D9F1}" type="pres">
      <dgm:prSet presAssocID="{0064DFA8-638A-4A6D-B2A9-B8E6A52D1A77}" presName="vert0" presStyleCnt="0">
        <dgm:presLayoutVars>
          <dgm:dir/>
          <dgm:animOne val="branch"/>
          <dgm:animLvl val="lvl"/>
        </dgm:presLayoutVars>
      </dgm:prSet>
      <dgm:spPr/>
    </dgm:pt>
    <dgm:pt modelId="{861A6B98-B455-424B-AD31-7E8BB8C93843}" type="pres">
      <dgm:prSet presAssocID="{A7B6E0C6-5613-45DD-8F78-3CCDB7964991}" presName="thickLine" presStyleLbl="alignNode1" presStyleIdx="0" presStyleCnt="2"/>
      <dgm:spPr/>
    </dgm:pt>
    <dgm:pt modelId="{FA4E6B61-AED2-4F15-B75B-24BC3F26E30F}" type="pres">
      <dgm:prSet presAssocID="{A7B6E0C6-5613-45DD-8F78-3CCDB7964991}" presName="horz1" presStyleCnt="0"/>
      <dgm:spPr/>
    </dgm:pt>
    <dgm:pt modelId="{B30247B5-D0AB-4003-8464-B0DBF6407101}" type="pres">
      <dgm:prSet presAssocID="{A7B6E0C6-5613-45DD-8F78-3CCDB7964991}" presName="tx1" presStyleLbl="revTx" presStyleIdx="0" presStyleCnt="2"/>
      <dgm:spPr/>
    </dgm:pt>
    <dgm:pt modelId="{38E84E6A-5AED-4FAA-9DE8-DD2E1F048DDF}" type="pres">
      <dgm:prSet presAssocID="{A7B6E0C6-5613-45DD-8F78-3CCDB7964991}" presName="vert1" presStyleCnt="0"/>
      <dgm:spPr/>
    </dgm:pt>
    <dgm:pt modelId="{6B892701-92EF-4358-B047-56A0160410BB}" type="pres">
      <dgm:prSet presAssocID="{2024EB97-4B05-47E3-A5AD-02A711556ED6}" presName="thickLine" presStyleLbl="alignNode1" presStyleIdx="1" presStyleCnt="2"/>
      <dgm:spPr/>
    </dgm:pt>
    <dgm:pt modelId="{D3F2E1BD-9FED-4AC1-8730-357CA79CB415}" type="pres">
      <dgm:prSet presAssocID="{2024EB97-4B05-47E3-A5AD-02A711556ED6}" presName="horz1" presStyleCnt="0"/>
      <dgm:spPr/>
    </dgm:pt>
    <dgm:pt modelId="{515355CA-AFEA-4E8F-917E-BA4CDEFF15DE}" type="pres">
      <dgm:prSet presAssocID="{2024EB97-4B05-47E3-A5AD-02A711556ED6}" presName="tx1" presStyleLbl="revTx" presStyleIdx="1" presStyleCnt="2"/>
      <dgm:spPr/>
    </dgm:pt>
    <dgm:pt modelId="{6429DF68-4C96-4ECE-BCE0-F2426BBAE427}" type="pres">
      <dgm:prSet presAssocID="{2024EB97-4B05-47E3-A5AD-02A711556ED6}" presName="vert1" presStyleCnt="0"/>
      <dgm:spPr/>
    </dgm:pt>
  </dgm:ptLst>
  <dgm:cxnLst>
    <dgm:cxn modelId="{74903509-BE9F-4295-A115-D80A4864B114}" srcId="{0064DFA8-638A-4A6D-B2A9-B8E6A52D1A77}" destId="{2024EB97-4B05-47E3-A5AD-02A711556ED6}" srcOrd="1" destOrd="0" parTransId="{981E3E43-E652-4913-8370-3A539A7EA404}" sibTransId="{739CA3EA-9490-42BF-85AE-0D9FF1489DCA}"/>
    <dgm:cxn modelId="{E2DF550B-C7B7-4E51-A3D0-9F84572E069E}" type="presOf" srcId="{2024EB97-4B05-47E3-A5AD-02A711556ED6}" destId="{515355CA-AFEA-4E8F-917E-BA4CDEFF15DE}" srcOrd="0" destOrd="0" presId="urn:microsoft.com/office/officeart/2008/layout/LinedList"/>
    <dgm:cxn modelId="{23365F1D-5A11-41F8-A4FF-EA34ECE29314}" type="presOf" srcId="{0064DFA8-638A-4A6D-B2A9-B8E6A52D1A77}" destId="{60A7CE64-9561-4CD4-A63F-10A69BC9D9F1}" srcOrd="0" destOrd="0" presId="urn:microsoft.com/office/officeart/2008/layout/LinedList"/>
    <dgm:cxn modelId="{E5008C9A-1582-45EA-A01F-84DBDFB19C9B}" type="presOf" srcId="{A7B6E0C6-5613-45DD-8F78-3CCDB7964991}" destId="{B30247B5-D0AB-4003-8464-B0DBF6407101}" srcOrd="0" destOrd="0" presId="urn:microsoft.com/office/officeart/2008/layout/LinedList"/>
    <dgm:cxn modelId="{1D3457EF-40DD-461E-9B8C-CDB4F4AF455A}" srcId="{0064DFA8-638A-4A6D-B2A9-B8E6A52D1A77}" destId="{A7B6E0C6-5613-45DD-8F78-3CCDB7964991}" srcOrd="0" destOrd="0" parTransId="{CC82A529-3232-4E47-BDF9-BDF0C9BDC77F}" sibTransId="{83FA4D59-E140-4D3C-A0E3-400403176C3A}"/>
    <dgm:cxn modelId="{FC19D112-673C-48C4-96B6-03F01FA07481}" type="presParOf" srcId="{60A7CE64-9561-4CD4-A63F-10A69BC9D9F1}" destId="{861A6B98-B455-424B-AD31-7E8BB8C93843}" srcOrd="0" destOrd="0" presId="urn:microsoft.com/office/officeart/2008/layout/LinedList"/>
    <dgm:cxn modelId="{53F1CD5C-D230-4719-8A04-1D701F9A810F}" type="presParOf" srcId="{60A7CE64-9561-4CD4-A63F-10A69BC9D9F1}" destId="{FA4E6B61-AED2-4F15-B75B-24BC3F26E30F}" srcOrd="1" destOrd="0" presId="urn:microsoft.com/office/officeart/2008/layout/LinedList"/>
    <dgm:cxn modelId="{B4DF11BD-9D5D-4527-804A-65E8A8F3E9D8}" type="presParOf" srcId="{FA4E6B61-AED2-4F15-B75B-24BC3F26E30F}" destId="{B30247B5-D0AB-4003-8464-B0DBF6407101}" srcOrd="0" destOrd="0" presId="urn:microsoft.com/office/officeart/2008/layout/LinedList"/>
    <dgm:cxn modelId="{A6571894-4137-43B9-8190-C002DE9832AF}" type="presParOf" srcId="{FA4E6B61-AED2-4F15-B75B-24BC3F26E30F}" destId="{38E84E6A-5AED-4FAA-9DE8-DD2E1F048DDF}" srcOrd="1" destOrd="0" presId="urn:microsoft.com/office/officeart/2008/layout/LinedList"/>
    <dgm:cxn modelId="{2A0C95A9-BC41-436E-A5D4-BEA675C518DE}" type="presParOf" srcId="{60A7CE64-9561-4CD4-A63F-10A69BC9D9F1}" destId="{6B892701-92EF-4358-B047-56A0160410BB}" srcOrd="2" destOrd="0" presId="urn:microsoft.com/office/officeart/2008/layout/LinedList"/>
    <dgm:cxn modelId="{D466B277-377F-4373-AD0D-AEB9A879617B}" type="presParOf" srcId="{60A7CE64-9561-4CD4-A63F-10A69BC9D9F1}" destId="{D3F2E1BD-9FED-4AC1-8730-357CA79CB415}" srcOrd="3" destOrd="0" presId="urn:microsoft.com/office/officeart/2008/layout/LinedList"/>
    <dgm:cxn modelId="{5B7531E0-DED8-46B8-B89E-9EC9324C35A0}" type="presParOf" srcId="{D3F2E1BD-9FED-4AC1-8730-357CA79CB415}" destId="{515355CA-AFEA-4E8F-917E-BA4CDEFF15DE}" srcOrd="0" destOrd="0" presId="urn:microsoft.com/office/officeart/2008/layout/LinedList"/>
    <dgm:cxn modelId="{41B5A8E4-6AD8-433C-A526-3FC9C374FF7D}" type="presParOf" srcId="{D3F2E1BD-9FED-4AC1-8730-357CA79CB415}" destId="{6429DF68-4C96-4ECE-BCE0-F2426BBAE4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A6B98-B455-424B-AD31-7E8BB8C93843}">
      <dsp:nvSpPr>
        <dsp:cNvPr id="0" name=""/>
        <dsp:cNvSpPr/>
      </dsp:nvSpPr>
      <dsp:spPr>
        <a:xfrm>
          <a:off x="0" y="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247B5-D0AB-4003-8464-B0DBF6407101}">
      <dsp:nvSpPr>
        <dsp:cNvPr id="0" name=""/>
        <dsp:cNvSpPr/>
      </dsp:nvSpPr>
      <dsp:spPr>
        <a:xfrm>
          <a:off x="0" y="0"/>
          <a:ext cx="5641974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Mongo db</a:t>
          </a:r>
        </a:p>
      </dsp:txBody>
      <dsp:txXfrm>
        <a:off x="0" y="0"/>
        <a:ext cx="5641974" cy="2460625"/>
      </dsp:txXfrm>
    </dsp:sp>
    <dsp:sp modelId="{6B892701-92EF-4358-B047-56A0160410BB}">
      <dsp:nvSpPr>
        <dsp:cNvPr id="0" name=""/>
        <dsp:cNvSpPr/>
      </dsp:nvSpPr>
      <dsp:spPr>
        <a:xfrm>
          <a:off x="0" y="2460625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355CA-AFEA-4E8F-917E-BA4CDEFF15DE}">
      <dsp:nvSpPr>
        <dsp:cNvPr id="0" name=""/>
        <dsp:cNvSpPr/>
      </dsp:nvSpPr>
      <dsp:spPr>
        <a:xfrm>
          <a:off x="0" y="2460625"/>
          <a:ext cx="5641974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Document storage database</a:t>
          </a:r>
        </a:p>
      </dsp:txBody>
      <dsp:txXfrm>
        <a:off x="0" y="2460625"/>
        <a:ext cx="5641974" cy="2460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529A6BB-3029-40C2-8513-C970AA927C04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3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259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88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75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287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53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42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68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9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29A6BB-3029-40C2-8513-C970AA927C04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0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29E9E3A5-F4E8-47A7-BB85-6CF927184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880D974B-B1F0-4DE6-B6B2-A9E28BB37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8D9775-0B99-D312-D5BA-3B0226AAD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942498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Prototype oplevering</a:t>
            </a:r>
            <a:endParaRPr lang="nl-NL" sz="400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5B00D18-7717-9363-E45E-02FC58E8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834385"/>
            <a:ext cx="4204012" cy="1384511"/>
          </a:xfrm>
        </p:spPr>
        <p:txBody>
          <a:bodyPr anchor="t">
            <a:normAutofit/>
          </a:bodyPr>
          <a:lstStyle/>
          <a:p>
            <a:pPr algn="r"/>
            <a:endParaRPr lang="nl-NL" sz="1600">
              <a:solidFill>
                <a:srgbClr val="FFFFFF"/>
              </a:solidFill>
            </a:endParaRPr>
          </a:p>
        </p:txBody>
      </p:sp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685A41E9-862B-4839-AD43-1EEC52D9A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66040" y="4708047"/>
            <a:ext cx="32004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70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CA03D-AD77-809B-D99E-6B6B5232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Inhoud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E532B1-FA96-69A9-8403-81EBEBCA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/>
              <a:t>Onderzoek</a:t>
            </a:r>
          </a:p>
          <a:p>
            <a:r>
              <a:rPr lang="en-US"/>
              <a:t>FO</a:t>
            </a:r>
          </a:p>
          <a:p>
            <a:r>
              <a:rPr lang="en-US"/>
              <a:t>TO </a:t>
            </a:r>
          </a:p>
          <a:p>
            <a:r>
              <a:rPr lang="en-US"/>
              <a:t>Demo prototype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069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87D1C0-DC26-9BB4-D771-563239A6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Onderzoek</a:t>
            </a:r>
            <a:endParaRPr lang="nl-NL">
              <a:solidFill>
                <a:srgbClr val="FFFFFF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97BB314-29F5-60FF-80B0-27FE96282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91705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143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61CD11-9EE2-97BA-9D02-988C2674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FO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D26115-8AFF-97EE-4FED-6069AE37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/>
              <a:t>Functionele eisen</a:t>
            </a:r>
          </a:p>
          <a:p>
            <a:r>
              <a:rPr lang="en-US"/>
              <a:t>Use case</a:t>
            </a:r>
          </a:p>
          <a:p>
            <a:r>
              <a:rPr lang="en-US"/>
              <a:t>CDM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0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8A7DF5-B505-FE2E-D395-E20741CE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TO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94B5FDF8-187F-6459-8FFC-25B7887B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/>
              <a:t>Architecture overview</a:t>
            </a:r>
          </a:p>
          <a:p>
            <a:r>
              <a:rPr lang="en-US"/>
              <a:t>PDM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803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97839E-2ADC-0D8A-788D-DE0CCB37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Demo prototype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8A7FBD-C610-2B9B-A452-DD21B34F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4391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Integra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</TotalTime>
  <Words>26</Words>
  <Application>Microsoft Office PowerPoint</Application>
  <PresentationFormat>Breedbeeld</PresentationFormat>
  <Paragraphs>17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Integraal</vt:lpstr>
      <vt:lpstr>Prototype oplevering</vt:lpstr>
      <vt:lpstr>Inhoud</vt:lpstr>
      <vt:lpstr>Onderzoek</vt:lpstr>
      <vt:lpstr>FO</vt:lpstr>
      <vt:lpstr>TO</vt:lpstr>
      <vt:lpstr>Demo 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oplevering</dc:title>
  <dc:creator>Jannis Geerts (student)</dc:creator>
  <cp:lastModifiedBy>Jannis Geerts (student)</cp:lastModifiedBy>
  <cp:revision>2</cp:revision>
  <dcterms:created xsi:type="dcterms:W3CDTF">2024-05-08T09:47:44Z</dcterms:created>
  <dcterms:modified xsi:type="dcterms:W3CDTF">2024-05-08T10:35:50Z</dcterms:modified>
</cp:coreProperties>
</file>