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4DFA8-638A-4A6D-B2A9-B8E6A52D1A7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B6E0C6-5613-45DD-8F78-3CCDB7964991}">
      <dgm:prSet/>
      <dgm:spPr/>
      <dgm:t>
        <a:bodyPr/>
        <a:lstStyle/>
        <a:p>
          <a:r>
            <a:rPr lang="en-US" dirty="0"/>
            <a:t>Kleine </a:t>
          </a:r>
          <a:r>
            <a:rPr lang="nl-NL" noProof="0" dirty="0"/>
            <a:t>aanpassingen</a:t>
          </a:r>
        </a:p>
      </dgm:t>
    </dgm:pt>
    <dgm:pt modelId="{CC82A529-3232-4E47-BDF9-BDF0C9BDC77F}" type="parTrans" cxnId="{1D3457EF-40DD-461E-9B8C-CDB4F4AF455A}">
      <dgm:prSet/>
      <dgm:spPr/>
      <dgm:t>
        <a:bodyPr/>
        <a:lstStyle/>
        <a:p>
          <a:endParaRPr lang="en-US"/>
        </a:p>
      </dgm:t>
    </dgm:pt>
    <dgm:pt modelId="{83FA4D59-E140-4D3C-A0E3-400403176C3A}" type="sibTrans" cxnId="{1D3457EF-40DD-461E-9B8C-CDB4F4AF455A}">
      <dgm:prSet/>
      <dgm:spPr/>
      <dgm:t>
        <a:bodyPr/>
        <a:lstStyle/>
        <a:p>
          <a:endParaRPr lang="en-US"/>
        </a:p>
      </dgm:t>
    </dgm:pt>
    <dgm:pt modelId="{60A7CE64-9561-4CD4-A63F-10A69BC9D9F1}" type="pres">
      <dgm:prSet presAssocID="{0064DFA8-638A-4A6D-B2A9-B8E6A52D1A77}" presName="vert0" presStyleCnt="0">
        <dgm:presLayoutVars>
          <dgm:dir/>
          <dgm:animOne val="branch"/>
          <dgm:animLvl val="lvl"/>
        </dgm:presLayoutVars>
      </dgm:prSet>
      <dgm:spPr/>
    </dgm:pt>
    <dgm:pt modelId="{861A6B98-B455-424B-AD31-7E8BB8C93843}" type="pres">
      <dgm:prSet presAssocID="{A7B6E0C6-5613-45DD-8F78-3CCDB7964991}" presName="thickLine" presStyleLbl="alignNode1" presStyleIdx="0" presStyleCnt="1"/>
      <dgm:spPr/>
    </dgm:pt>
    <dgm:pt modelId="{FA4E6B61-AED2-4F15-B75B-24BC3F26E30F}" type="pres">
      <dgm:prSet presAssocID="{A7B6E0C6-5613-45DD-8F78-3CCDB7964991}" presName="horz1" presStyleCnt="0"/>
      <dgm:spPr/>
    </dgm:pt>
    <dgm:pt modelId="{B30247B5-D0AB-4003-8464-B0DBF6407101}" type="pres">
      <dgm:prSet presAssocID="{A7B6E0C6-5613-45DD-8F78-3CCDB7964991}" presName="tx1" presStyleLbl="revTx" presStyleIdx="0" presStyleCnt="1"/>
      <dgm:spPr/>
    </dgm:pt>
    <dgm:pt modelId="{38E84E6A-5AED-4FAA-9DE8-DD2E1F048DDF}" type="pres">
      <dgm:prSet presAssocID="{A7B6E0C6-5613-45DD-8F78-3CCDB7964991}" presName="vert1" presStyleCnt="0"/>
      <dgm:spPr/>
    </dgm:pt>
  </dgm:ptLst>
  <dgm:cxnLst>
    <dgm:cxn modelId="{23365F1D-5A11-41F8-A4FF-EA34ECE29314}" type="presOf" srcId="{0064DFA8-638A-4A6D-B2A9-B8E6A52D1A77}" destId="{60A7CE64-9561-4CD4-A63F-10A69BC9D9F1}" srcOrd="0" destOrd="0" presId="urn:microsoft.com/office/officeart/2008/layout/LinedList"/>
    <dgm:cxn modelId="{E5008C9A-1582-45EA-A01F-84DBDFB19C9B}" type="presOf" srcId="{A7B6E0C6-5613-45DD-8F78-3CCDB7964991}" destId="{B30247B5-D0AB-4003-8464-B0DBF6407101}" srcOrd="0" destOrd="0" presId="urn:microsoft.com/office/officeart/2008/layout/LinedList"/>
    <dgm:cxn modelId="{1D3457EF-40DD-461E-9B8C-CDB4F4AF455A}" srcId="{0064DFA8-638A-4A6D-B2A9-B8E6A52D1A77}" destId="{A7B6E0C6-5613-45DD-8F78-3CCDB7964991}" srcOrd="0" destOrd="0" parTransId="{CC82A529-3232-4E47-BDF9-BDF0C9BDC77F}" sibTransId="{83FA4D59-E140-4D3C-A0E3-400403176C3A}"/>
    <dgm:cxn modelId="{FC19D112-673C-48C4-96B6-03F01FA07481}" type="presParOf" srcId="{60A7CE64-9561-4CD4-A63F-10A69BC9D9F1}" destId="{861A6B98-B455-424B-AD31-7E8BB8C93843}" srcOrd="0" destOrd="0" presId="urn:microsoft.com/office/officeart/2008/layout/LinedList"/>
    <dgm:cxn modelId="{53F1CD5C-D230-4719-8A04-1D701F9A810F}" type="presParOf" srcId="{60A7CE64-9561-4CD4-A63F-10A69BC9D9F1}" destId="{FA4E6B61-AED2-4F15-B75B-24BC3F26E30F}" srcOrd="1" destOrd="0" presId="urn:microsoft.com/office/officeart/2008/layout/LinedList"/>
    <dgm:cxn modelId="{B4DF11BD-9D5D-4527-804A-65E8A8F3E9D8}" type="presParOf" srcId="{FA4E6B61-AED2-4F15-B75B-24BC3F26E30F}" destId="{B30247B5-D0AB-4003-8464-B0DBF6407101}" srcOrd="0" destOrd="0" presId="urn:microsoft.com/office/officeart/2008/layout/LinedList"/>
    <dgm:cxn modelId="{A6571894-4137-43B9-8190-C002DE9832AF}" type="presParOf" srcId="{FA4E6B61-AED2-4F15-B75B-24BC3F26E30F}" destId="{38E84E6A-5AED-4FAA-9DE8-DD2E1F048DD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A6B98-B455-424B-AD31-7E8BB8C93843}">
      <dsp:nvSpPr>
        <dsp:cNvPr id="0" name=""/>
        <dsp:cNvSpPr/>
      </dsp:nvSpPr>
      <dsp:spPr>
        <a:xfrm>
          <a:off x="0" y="0"/>
          <a:ext cx="56419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247B5-D0AB-4003-8464-B0DBF6407101}">
      <dsp:nvSpPr>
        <dsp:cNvPr id="0" name=""/>
        <dsp:cNvSpPr/>
      </dsp:nvSpPr>
      <dsp:spPr>
        <a:xfrm>
          <a:off x="0" y="0"/>
          <a:ext cx="5641974" cy="492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Kleine </a:t>
          </a:r>
          <a:r>
            <a:rPr lang="nl-NL" sz="6500" kern="1200" noProof="0" dirty="0"/>
            <a:t>aanpassingen</a:t>
          </a:r>
        </a:p>
      </dsp:txBody>
      <dsp:txXfrm>
        <a:off x="0" y="0"/>
        <a:ext cx="5641974" cy="4921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529A6BB-3029-40C2-8513-C970AA927C04}" type="datetimeFigureOut">
              <a:rPr lang="nl-NL" smtClean="0"/>
              <a:t>23-5-2024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E1E3-01D7-4700-9A67-A9B8A7A0F41F}" type="slidenum">
              <a:rPr lang="nl-NL" smtClean="0"/>
              <a:t>‹nr.›</a:t>
            </a:fld>
            <a:endParaRPr lang="nl-N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13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A6BB-3029-40C2-8513-C970AA927C04}" type="datetimeFigureOut">
              <a:rPr lang="nl-NL" smtClean="0"/>
              <a:t>23-5-2024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E1E3-01D7-4700-9A67-A9B8A7A0F4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259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A6BB-3029-40C2-8513-C970AA927C04}" type="datetimeFigureOut">
              <a:rPr lang="nl-NL" smtClean="0"/>
              <a:t>23-5-2024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E1E3-01D7-4700-9A67-A9B8A7A0F41F}" type="slidenum">
              <a:rPr lang="nl-NL" smtClean="0"/>
              <a:t>‹nr.›</a:t>
            </a:fld>
            <a:endParaRPr lang="nl-NL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55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A6BB-3029-40C2-8513-C970AA927C04}" type="datetimeFigureOut">
              <a:rPr lang="nl-NL" smtClean="0"/>
              <a:t>23-5-2024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E1E3-01D7-4700-9A67-A9B8A7A0F4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88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A6BB-3029-40C2-8513-C970AA927C04}" type="datetimeFigureOut">
              <a:rPr lang="nl-NL" smtClean="0"/>
              <a:t>23-5-2024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E1E3-01D7-4700-9A67-A9B8A7A0F41F}" type="slidenum">
              <a:rPr lang="nl-NL" smtClean="0"/>
              <a:t>‹nr.›</a:t>
            </a:fld>
            <a:endParaRPr lang="nl-N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01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A6BB-3029-40C2-8513-C970AA927C04}" type="datetimeFigureOut">
              <a:rPr lang="nl-NL" smtClean="0"/>
              <a:t>23-5-2024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E1E3-01D7-4700-9A67-A9B8A7A0F4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175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A6BB-3029-40C2-8513-C970AA927C04}" type="datetimeFigureOut">
              <a:rPr lang="nl-NL" smtClean="0"/>
              <a:t>23-5-2024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E1E3-01D7-4700-9A67-A9B8A7A0F4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287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A6BB-3029-40C2-8513-C970AA927C04}" type="datetimeFigureOut">
              <a:rPr lang="nl-NL" smtClean="0"/>
              <a:t>23-5-2024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E1E3-01D7-4700-9A67-A9B8A7A0F4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53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A6BB-3029-40C2-8513-C970AA927C04}" type="datetimeFigureOut">
              <a:rPr lang="nl-NL" smtClean="0"/>
              <a:t>23-5-2024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E1E3-01D7-4700-9A67-A9B8A7A0F4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942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A6BB-3029-40C2-8513-C970AA927C04}" type="datetimeFigureOut">
              <a:rPr lang="nl-NL" smtClean="0"/>
              <a:t>23-5-2024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E1E3-01D7-4700-9A67-A9B8A7A0F4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68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A6BB-3029-40C2-8513-C970AA927C04}" type="datetimeFigureOut">
              <a:rPr lang="nl-NL" smtClean="0"/>
              <a:t>23-5-2024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E1E3-01D7-4700-9A67-A9B8A7A0F41F}" type="slidenum">
              <a:rPr lang="nl-NL" smtClean="0"/>
              <a:t>‹nr.›</a:t>
            </a:fld>
            <a:endParaRPr lang="nl-N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19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529A6BB-3029-40C2-8513-C970AA927C04}" type="datetimeFigureOut">
              <a:rPr lang="nl-NL" smtClean="0"/>
              <a:t>23-5-2024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2EE1E3-01D7-4700-9A67-A9B8A7A0F41F}" type="slidenum">
              <a:rPr lang="nl-NL" smtClean="0"/>
              <a:t>‹nr.›</a:t>
            </a:fld>
            <a:endParaRPr lang="nl-NL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90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1">
            <a:extLst>
              <a:ext uri="{FF2B5EF4-FFF2-40B4-BE49-F238E27FC236}">
                <a16:creationId xmlns:a16="http://schemas.microsoft.com/office/drawing/2014/main" id="{29E9E3A5-F4E8-47A7-BB85-6CF927184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880D974B-B1F0-4DE6-B6B2-A9E28BB37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8D9775-0B99-D312-D5BA-3B0226AAD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640080"/>
            <a:ext cx="4208656" cy="3942498"/>
          </a:xfrm>
        </p:spPr>
        <p:txBody>
          <a:bodyPr anchor="b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Tussentijdse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oplevering</a:t>
            </a:r>
            <a:endParaRPr lang="nl-NL" sz="4000" dirty="0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5B00D18-7717-9363-E45E-02FC58E85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834385"/>
            <a:ext cx="4204012" cy="1384511"/>
          </a:xfrm>
        </p:spPr>
        <p:txBody>
          <a:bodyPr anchor="t">
            <a:normAutofit/>
          </a:bodyPr>
          <a:lstStyle/>
          <a:p>
            <a:pPr algn="r"/>
            <a:endParaRPr lang="nl-NL" sz="1600">
              <a:solidFill>
                <a:srgbClr val="FFFFFF"/>
              </a:solidFill>
            </a:endParaRPr>
          </a:p>
        </p:txBody>
      </p:sp>
      <p:cxnSp>
        <p:nvCxnSpPr>
          <p:cNvPr id="30" name="Straight Connector 25">
            <a:extLst>
              <a:ext uri="{FF2B5EF4-FFF2-40B4-BE49-F238E27FC236}">
                <a16:creationId xmlns:a16="http://schemas.microsoft.com/office/drawing/2014/main" id="{685A41E9-862B-4839-AD43-1EEC52D9A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66040" y="4708047"/>
            <a:ext cx="32004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70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3CA03D-AD77-809B-D99E-6B6B5232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Inhoud</a:t>
            </a:r>
            <a:endParaRPr lang="nl-NL">
              <a:solidFill>
                <a:srgbClr val="FFFFFF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E532B1-FA96-69A9-8403-81EBEBCA9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Process</a:t>
            </a:r>
          </a:p>
          <a:p>
            <a:r>
              <a:rPr lang="en-US" dirty="0"/>
              <a:t>PVA</a:t>
            </a:r>
          </a:p>
          <a:p>
            <a:r>
              <a:rPr lang="en-US" dirty="0"/>
              <a:t>FO</a:t>
            </a:r>
          </a:p>
          <a:p>
            <a:r>
              <a:rPr lang="en-US" dirty="0"/>
              <a:t>TO </a:t>
            </a:r>
          </a:p>
          <a:p>
            <a:r>
              <a:rPr lang="nl-NL" dirty="0"/>
              <a:t>Tussentijdse demo</a:t>
            </a:r>
          </a:p>
        </p:txBody>
      </p:sp>
    </p:spTree>
    <p:extLst>
      <p:ext uri="{BB962C8B-B14F-4D97-AF65-F5344CB8AC3E}">
        <p14:creationId xmlns:p14="http://schemas.microsoft.com/office/powerpoint/2010/main" val="427069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3CA03D-AD77-809B-D99E-6B6B5232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Process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E532B1-FA96-69A9-8403-81EBEBCA9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RUP</a:t>
            </a:r>
          </a:p>
          <a:p>
            <a:r>
              <a:rPr lang="en-US" dirty="0"/>
              <a:t>SCRUM</a:t>
            </a:r>
          </a:p>
          <a:p>
            <a:r>
              <a:rPr lang="nl-NL" dirty="0"/>
              <a:t>Vertraging</a:t>
            </a:r>
          </a:p>
        </p:txBody>
      </p:sp>
    </p:spTree>
    <p:extLst>
      <p:ext uri="{BB962C8B-B14F-4D97-AF65-F5344CB8AC3E}">
        <p14:creationId xmlns:p14="http://schemas.microsoft.com/office/powerpoint/2010/main" val="92405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87D1C0-DC26-9BB4-D771-563239A6B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PVA</a:t>
            </a:r>
            <a:endParaRPr lang="nl-NL" dirty="0">
              <a:solidFill>
                <a:srgbClr val="FFFFFF"/>
              </a:solidFill>
            </a:endParaRP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497BB314-29F5-60FF-80B0-27FE96282E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786862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1433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61CD11-9EE2-97BA-9D02-988C26743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FO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D26115-8AFF-97EE-4FED-6069AE37C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Use case</a:t>
            </a:r>
          </a:p>
          <a:p>
            <a:r>
              <a:rPr lang="en-US" dirty="0"/>
              <a:t>Fully dressed</a:t>
            </a:r>
          </a:p>
          <a:p>
            <a:r>
              <a:rPr lang="en-US" dirty="0"/>
              <a:t>CDM</a:t>
            </a:r>
          </a:p>
          <a:p>
            <a:r>
              <a:rPr lang="en-US" dirty="0"/>
              <a:t>Business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0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8A7DF5-B505-FE2E-D395-E20741CE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TO</a:t>
            </a:r>
            <a:endParaRPr lang="nl-NL">
              <a:solidFill>
                <a:srgbClr val="FFFFFF"/>
              </a:solidFill>
            </a:endParaRPr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94B5FDF8-187F-6459-8FFC-25B7887B4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PDM</a:t>
            </a:r>
          </a:p>
          <a:p>
            <a:r>
              <a:rPr lang="nl-NL" dirty="0"/>
              <a:t>Tabellen</a:t>
            </a:r>
          </a:p>
        </p:txBody>
      </p:sp>
    </p:spTree>
    <p:extLst>
      <p:ext uri="{BB962C8B-B14F-4D97-AF65-F5344CB8AC3E}">
        <p14:creationId xmlns:p14="http://schemas.microsoft.com/office/powerpoint/2010/main" val="2468032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97839E-2ADC-0D8A-788D-DE0CCB37C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nl-NL" dirty="0" err="1">
                <a:solidFill>
                  <a:srgbClr val="FFFFFF"/>
                </a:solidFill>
              </a:rPr>
              <a:t>TussenTijdse</a:t>
            </a:r>
            <a:r>
              <a:rPr lang="en-US" dirty="0">
                <a:solidFill>
                  <a:srgbClr val="FFFFFF"/>
                </a:solidFill>
              </a:rPr>
              <a:t> Demo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8A7FBD-C610-2B9B-A452-DD21B34F2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84391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al">
  <a:themeElements>
    <a:clrScheme name="Integra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73</TotalTime>
  <Words>29</Words>
  <Application>Microsoft Office PowerPoint</Application>
  <PresentationFormat>Breedbeeld</PresentationFormat>
  <Paragraphs>22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Integraal</vt:lpstr>
      <vt:lpstr>Tussentijdse oplevering</vt:lpstr>
      <vt:lpstr>Inhoud</vt:lpstr>
      <vt:lpstr>Process</vt:lpstr>
      <vt:lpstr>PVA</vt:lpstr>
      <vt:lpstr>FO</vt:lpstr>
      <vt:lpstr>TO</vt:lpstr>
      <vt:lpstr>TussenTijdse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oplevering</dc:title>
  <dc:creator>Jannis Geerts (student)</dc:creator>
  <cp:lastModifiedBy>Jannis Geerts (student)</cp:lastModifiedBy>
  <cp:revision>4</cp:revision>
  <dcterms:created xsi:type="dcterms:W3CDTF">2024-05-08T09:47:44Z</dcterms:created>
  <dcterms:modified xsi:type="dcterms:W3CDTF">2024-05-23T09:44:13Z</dcterms:modified>
</cp:coreProperties>
</file>