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8D8FC-3107-6ED3-E0D8-F015AF987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AEA000-C8ED-2E3D-0B4C-D5433080D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6767A-A0C2-03DF-19DF-3C7D714B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C793-F071-45F0-A362-2611E5BD6941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859FB-11C3-6363-2B3A-9F95E844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852713-EBBB-9159-6C97-9C3B18C9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6086-D56F-4DEB-A8B5-5C46BF8C6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893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75422-8B25-1E94-6907-41E26C37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C7315CB-0FB0-38A1-586D-F91347D34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841F35-BA42-15B8-7E81-07ABED55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C793-F071-45F0-A362-2611E5BD6941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D078D0-7202-EEA0-A063-450AE29C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95C7F-C79C-2590-B92D-4F43B87A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6086-D56F-4DEB-A8B5-5C46BF8C6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580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03DAD96-E29B-E348-F72F-E8EE0B354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0F30CC-F370-0AD6-A11E-5111E1D16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740E5-3A00-FE95-B282-C97CCB2C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C793-F071-45F0-A362-2611E5BD6941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96B0AB-E04B-96A4-369A-CA299AEB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DEA066-7E35-C536-BB89-ECBD4734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6086-D56F-4DEB-A8B5-5C46BF8C6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69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86542B-07CA-418C-ABE5-EE7366F5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27E551-5040-0874-1486-61B6D35F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08F73-C0D4-A400-809D-61E1993D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C793-F071-45F0-A362-2611E5BD6941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367284-94CD-25C4-AA52-5E65DDD4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865F0-F672-8800-D660-D4DD3379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6086-D56F-4DEB-A8B5-5C46BF8C6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11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91967-5CFF-814A-5D7A-F4B771F1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05132F-7489-6490-21F7-4BD34133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D84C4E-63D1-7ABF-35B5-ECDFF14A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C793-F071-45F0-A362-2611E5BD6941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B7E8F-2E62-9431-72BF-18582C37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ACF865-D8E4-6A80-5C56-701DAAD6B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6086-D56F-4DEB-A8B5-5C46BF8C6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0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11A3A-01AE-6A1D-FA93-D24A43DC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4979E1-6D66-6FB5-9FD0-FF99C787B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31F9AC-15E6-2FFB-4429-206C24943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2F7491-3617-F47F-85FC-8B23467A8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C793-F071-45F0-A362-2611E5BD6941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700D61-1EF7-2A6D-F030-CD60EA02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F1498B-7A64-95BE-B230-ABD83939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6086-D56F-4DEB-A8B5-5C46BF8C6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01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1E0A98-3762-5D6B-FE6E-205B82DDC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09D02-912B-CCBE-B02C-4667F86F0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F5BFF2-2A85-08A1-5711-A72B1BB17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C741AC-8DC7-1A5D-1880-399CCE362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84A8BF-7C1E-CD0A-3376-7C3745DBF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6C11356-08D3-32D0-658B-6FBCBA1F9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C793-F071-45F0-A362-2611E5BD6941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0746FC-A8FC-E0E3-16DA-EA51E55B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6ABCB9-C304-F01A-FC81-8867936E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6086-D56F-4DEB-A8B5-5C46BF8C6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01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C69F9-FEA0-3565-96D4-DB72CA72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9262F9-C9DE-FCD8-4F18-3488E5E8C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C793-F071-45F0-A362-2611E5BD6941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F4D129-4EDE-FF25-9C46-ED58CF88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0034237-CE5D-E99D-54A2-B98A9A75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6086-D56F-4DEB-A8B5-5C46BF8C6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1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D95DD4-0E6A-03A7-8E82-701621E9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C793-F071-45F0-A362-2611E5BD6941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438161-DB4E-1B10-7145-DB462579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766326-8C2D-9A08-4052-64BC7242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6086-D56F-4DEB-A8B5-5C46BF8C6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531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E162E-F2F3-4417-8B81-1A3AE7EE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593607-6D1C-7DF5-75CD-0C3464E1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C29FA2-B939-2ED7-EA88-EA326F101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38D988-0EF1-E833-6AE7-C6B2E0BF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C793-F071-45F0-A362-2611E5BD6941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B2BB08-5656-3AAB-1F9C-7377A77D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7CB14D-18A1-D3EC-DBDA-B4414A9F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6086-D56F-4DEB-A8B5-5C46BF8C6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850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34840-09B5-42CD-731E-F4C58175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8418D6-D094-AC27-06C1-691EB9088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2824EE-5A28-6D52-8925-7A7B4DBC9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367FD2-F155-FFC5-4A03-8F912A8A2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C793-F071-45F0-A362-2611E5BD6941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B7AC48-9188-297A-A0C6-47CDDC6E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51F5C-D080-8006-1A55-31075248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A6086-D56F-4DEB-A8B5-5C46BF8C6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51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3963D6-2BC6-0B96-4A31-1AA94FC54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CC64F-36E7-062F-96A1-14C0AA47E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5CFC7-A51A-384E-B8B4-CBD6CEB51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0C793-F071-45F0-A362-2611E5BD6941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8430E-02BB-A1F9-4C23-6F925A9AD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E6BD8-8F39-9CFC-3453-896CC2CFCC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A6086-D56F-4DEB-A8B5-5C46BF8C69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58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99899-7822-E0D8-CE67-C5D9C4D0A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Concurrency</a:t>
            </a:r>
            <a:r>
              <a:rPr lang="de-DE" dirty="0"/>
              <a:t> — </a:t>
            </a:r>
            <a:r>
              <a:rPr lang="de-DE" dirty="0" err="1"/>
              <a:t>Exercise</a:t>
            </a:r>
            <a:r>
              <a:rPr lang="de-DE" dirty="0"/>
              <a:t> 6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95FAEA-3A58-530C-8658-075F30D01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Rust II</a:t>
            </a:r>
          </a:p>
        </p:txBody>
      </p:sp>
    </p:spTree>
    <p:extLst>
      <p:ext uri="{BB962C8B-B14F-4D97-AF65-F5344CB8AC3E}">
        <p14:creationId xmlns:p14="http://schemas.microsoft.com/office/powerpoint/2010/main" val="268816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B521CF-57E7-580C-8F57-9A6A8A0F0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664208-E8D6-3505-C879-C2AB53ED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B043F4-D990-E22C-5650-366C52EB3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33"/>
            <a:ext cx="12192000" cy="649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6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7EF9D-C935-2367-4951-47258F34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 1</a:t>
            </a:r>
            <a:br>
              <a:rPr lang="en-US" dirty="0"/>
            </a:br>
            <a:r>
              <a:rPr lang="en-US" sz="2800" dirty="0"/>
              <a:t>Implement the banking example from the lecture in Rust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94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3F8AF-4BCB-E149-D466-725AFECC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66C715-DCBD-5925-5C67-6C8CB4F27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E887A1-1669-70E8-16EF-6F85C988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22" y="681038"/>
            <a:ext cx="11139697" cy="541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5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F642F-7078-FA0E-384E-C2BAA654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C8F2C2-61C9-C1C3-172C-2B8015B9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CCCC480-893E-851D-1D02-12C8ED4F4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25625"/>
            <a:ext cx="11353800" cy="259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31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EC11C-2776-9B27-A330-3CCAA563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D9EF32-C032-9BAC-DEB3-2AABE6E68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5BB68BD-C11A-38C3-4168-8A8F2B46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56"/>
            <a:ext cx="12192000" cy="677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21BC0-1BEB-C738-CFD7-0BE96AAC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870A8-1F68-3ABB-C6C8-E6CD03C1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Problem</a:t>
            </a:r>
            <a:r>
              <a:rPr lang="en-US" sz="4800" dirty="0"/>
              <a:t> 2</a:t>
            </a:r>
            <a:br>
              <a:rPr lang="en-US" sz="6000" dirty="0"/>
            </a:br>
            <a:r>
              <a:rPr lang="en-US" sz="2800" dirty="0"/>
              <a:t>implement the </a:t>
            </a:r>
            <a:r>
              <a:rPr lang="en-US" sz="2800" dirty="0" err="1"/>
              <a:t>factorizer</a:t>
            </a:r>
            <a:r>
              <a:rPr lang="en-US" sz="2800" dirty="0"/>
              <a:t> service from exercise 4 as a struct 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06838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DA6CE-E657-57C1-6881-C8FD505F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77D61A-4197-9B27-5892-805FAF85E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1E668BB-5331-BBA5-C940-F564BBE34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238" y="0"/>
            <a:ext cx="89537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8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F6841-FCA5-FA81-F28A-BBCC5AE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8C785-E401-5728-FB2B-399F9438D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58B621-3E53-F502-79F9-3DD4E3752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033"/>
            <a:ext cx="12192000" cy="649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C84F3-8F06-596D-2A56-F78B747F8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6C2AC-9670-890A-EDDB-F98D239D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Problem</a:t>
            </a:r>
            <a:r>
              <a:rPr lang="en-US" sz="4800" dirty="0"/>
              <a:t> 3</a:t>
            </a:r>
            <a:br>
              <a:rPr lang="en-US" sz="6000" dirty="0"/>
            </a:br>
            <a:r>
              <a:rPr lang="en-US" sz="3100" dirty="0"/>
              <a:t>Modify the solution from problem 2 such that the computation of the factors does not happen in the critical region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395667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Concurrency — Exercise 6</vt:lpstr>
      <vt:lpstr>Problem 1 Implement the banking example from the lecture in Rust</vt:lpstr>
      <vt:lpstr>PowerPoint-Präsentation</vt:lpstr>
      <vt:lpstr>PowerPoint-Präsentation</vt:lpstr>
      <vt:lpstr>PowerPoint-Präsentation</vt:lpstr>
      <vt:lpstr>Problem 2 implement the factorizer service from exercise 4 as a struct </vt:lpstr>
      <vt:lpstr>PowerPoint-Präsentation</vt:lpstr>
      <vt:lpstr>PowerPoint-Präsentation</vt:lpstr>
      <vt:lpstr>Problem 3 Modify the solution from problem 2 such that the computation of the factors does not happen in the critical region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Manz</dc:creator>
  <cp:lastModifiedBy>Erik Manz</cp:lastModifiedBy>
  <cp:revision>1</cp:revision>
  <dcterms:created xsi:type="dcterms:W3CDTF">2025-05-20T08:46:59Z</dcterms:created>
  <dcterms:modified xsi:type="dcterms:W3CDTF">2025-05-20T09:33:45Z</dcterms:modified>
</cp:coreProperties>
</file>