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6400" autoAdjust="0"/>
  </p:normalViewPr>
  <p:slideViewPr>
    <p:cSldViewPr snapToGrid="0">
      <p:cViewPr varScale="1">
        <p:scale>
          <a:sx n="97" d="100"/>
          <a:sy n="97" d="100"/>
        </p:scale>
        <p:origin x="1450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DDBEE-1B91-4337-91A6-15403E918744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7329E-1C25-4791-9C03-3F193E75E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63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sc</a:t>
            </a:r>
            <a:r>
              <a:rPr lang="de-DE" dirty="0"/>
              <a:t> wird in f() seinem eigenen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field</a:t>
            </a:r>
            <a:r>
              <a:rPr lang="de-DE" dirty="0"/>
              <a:t>(</a:t>
            </a:r>
            <a:r>
              <a:rPr lang="de-DE" dirty="0" err="1"/>
              <a:t>instance</a:t>
            </a:r>
            <a:r>
              <a:rPr lang="de-DE" dirty="0"/>
              <a:t>) zugewiesen (nicht </a:t>
            </a:r>
            <a:r>
              <a:rPr lang="de-DE" dirty="0" err="1"/>
              <a:t>StacConfined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- </a:t>
            </a:r>
            <a:r>
              <a:rPr lang="de-DE" dirty="0" err="1"/>
              <a:t>obj</a:t>
            </a:r>
            <a:r>
              <a:rPr lang="de-DE" dirty="0"/>
              <a:t> gehört zu </a:t>
            </a:r>
            <a:r>
              <a:rPr lang="de-DE" dirty="0" err="1"/>
              <a:t>sc</a:t>
            </a:r>
            <a:r>
              <a:rPr lang="de-DE" dirty="0"/>
              <a:t> und </a:t>
            </a:r>
            <a:r>
              <a:rPr lang="de-DE" dirty="0" err="1"/>
              <a:t>sc</a:t>
            </a:r>
            <a:r>
              <a:rPr lang="de-DE" dirty="0"/>
              <a:t> ist nicht mehr </a:t>
            </a:r>
            <a:r>
              <a:rPr lang="de-DE" dirty="0" err="1"/>
              <a:t>stacConfined</a:t>
            </a:r>
            <a:r>
              <a:rPr lang="de-DE" dirty="0"/>
              <a:t> (nicht </a:t>
            </a:r>
            <a:r>
              <a:rPr lang="de-DE" dirty="0" err="1"/>
              <a:t>StacConfined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- obj1 wird in </a:t>
            </a:r>
            <a:r>
              <a:rPr lang="de-DE" dirty="0" err="1"/>
              <a:t>setRef</a:t>
            </a:r>
            <a:r>
              <a:rPr lang="de-DE" dirty="0"/>
              <a:t> </a:t>
            </a:r>
            <a:r>
              <a:rPr lang="de-DE" dirty="0" err="1"/>
              <a:t>obj</a:t>
            </a:r>
            <a:r>
              <a:rPr lang="de-DE" dirty="0"/>
              <a:t> zugewiesen (nicht </a:t>
            </a:r>
            <a:r>
              <a:rPr lang="de-DE" dirty="0" err="1"/>
              <a:t>StacConfined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7329E-1C25-4791-9C03-3F193E75E64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1764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nicht Atomares lesen von </a:t>
            </a:r>
            <a:r>
              <a:rPr lang="de-DE" dirty="0" err="1"/>
              <a:t>currentSession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Die Referenz auf </a:t>
            </a:r>
            <a:r>
              <a:rPr lang="de-DE" dirty="0" err="1"/>
              <a:t>permissions</a:t>
            </a:r>
            <a:r>
              <a:rPr lang="de-DE" dirty="0"/>
              <a:t> ist final nicht die einzelnen Elemente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7329E-1C25-4791-9C03-3F193E75E64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177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1DFAC3-12B5-F654-9E60-A94E9690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37C080-95BA-9A4A-4ECF-8B747B162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1277D4-C9C1-3E4C-CB46-93BAC5E7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8B7BF8-7F1C-B9E5-1D02-13FB352D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14E6EE-9614-2346-69D6-0BBBE2C9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318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6CCB5-BE1E-2F4E-C265-43F89496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B5FAB4-9B3F-95C6-F970-145BF1F7A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70960-2BF9-4957-31DD-EB1677561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7B28F9-BF47-8193-1CBC-2619BCB2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311AE-5595-B540-0F21-879A96E7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13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1962CF-122E-13D1-C97F-C350127DA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628E1B-E8F6-DCDC-1048-9791B40E0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0F5F2B-4F58-2D19-D2A0-4C5C5DF4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7D284-E233-8027-24E6-86CCB52AC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9CC0A-186C-5171-C132-4C6FF166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2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3BF05-7D74-D8BB-97FA-8489B820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F66818-F63F-1677-A251-42913800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8A6432-7E17-5D63-B524-509DB4E7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71CB60-D2A1-F7BA-E160-6B91D872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410AA9-1A35-1F43-93C8-98725A8C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782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6BD5E-983E-FA27-9B00-7597F0FC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AF28CB-4487-CC1E-0423-2C6511FB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AF13C-20FC-57D4-0256-43DBC519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73EE3-1728-9C0A-012F-43C65687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FFF144-DF92-D7B6-C2BA-21224947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46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B50E8-A6EB-1F1C-FE91-C4AE43FC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0909B-FDFD-E5AD-F571-6699DE56B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DD72F1-1A85-F311-A1A9-3509902C8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C209AD-7CB4-99E1-60B3-D5896C41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970DF-723A-2210-C71E-6F75955A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8A0659-1FA4-0E96-1F68-9CDD8E8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7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BB0A3-9E14-3BF6-406C-A5DA29FA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0B3ADD-66D7-A40C-FA6C-D78B1C653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11A3CD-AC96-83BE-C189-7D5F37BB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2DEA0B3-F01F-8A5A-A826-94423414C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780AA1-A383-FEC7-FD82-D2FF92C81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DC5331-429C-44C7-09F6-BE51320A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3C88216-1534-4355-2E58-00752C49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6650C7-23A9-E46B-4761-B4E908E5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955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CF70F-19B9-AC24-9A73-B2DDAF9B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CEBF49-5E24-D162-572E-49540DE1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D02CDC-B71C-07C6-AF30-22D38C55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65FB90-47DB-CC28-A190-EC07CC11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4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0D62CE-3C61-4250-1A9D-72813376E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C39A1-A820-2D16-5AC9-A03BF1FEC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E6AC59-F252-0B37-415F-A88FF4EF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21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C92C0-F734-7956-4D3C-7E4FEE31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037E8-DCE6-ED89-9217-7A72EDE28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CA251-4E61-4B38-731C-BCA34060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E64C998-8989-07D0-ECFF-9ADFF0E5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069DC0-94D5-064F-B89C-7EE7B5A0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0F10B8-0009-A0A2-C644-EC6F4FED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076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D9497D-0043-CA1B-76E5-D9A69A24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2E2518-8B94-43D1-E18D-98FE30F7E3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081441-7CC8-5CE6-2349-0E9FD0CF6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75082-85B4-9B5A-A065-6CDB14F4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7992F0-A79F-7845-B255-E4A24CB2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BB4E0-F428-C949-9906-8E86E31D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3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D2D0FB-ADB5-5581-8399-B01C9637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266098-5AD5-638A-066F-AF18FC920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634A9D-7E4A-1503-8EF4-38FBBC03C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8CF21-B4C6-41E8-8028-6194C17C9CA3}" type="datetimeFigureOut">
              <a:rPr lang="de-DE" smtClean="0"/>
              <a:t>14.06.2025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6AA75B-A05A-11FE-8D79-F1812E356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2DC4BE-52FF-20FF-9896-1407C0F68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E9320-C0A9-4BF6-8752-9B7F1CB9919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00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61356-7526-15F5-C59E-400021236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Concurrency</a:t>
            </a:r>
            <a:r>
              <a:rPr lang="de-DE" dirty="0"/>
              <a:t> — </a:t>
            </a:r>
            <a:r>
              <a:rPr lang="de-DE" dirty="0" err="1"/>
              <a:t>Exercise</a:t>
            </a:r>
            <a:r>
              <a:rPr lang="de-DE" dirty="0"/>
              <a:t> 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7259EC7-85C8-5DA3-D564-A80929762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Thread </a:t>
            </a:r>
            <a:r>
              <a:rPr lang="de-DE" dirty="0" err="1"/>
              <a:t>Safety</a:t>
            </a:r>
            <a:r>
              <a:rPr lang="de-DE" dirty="0"/>
              <a:t> and Sharing</a:t>
            </a:r>
          </a:p>
        </p:txBody>
      </p:sp>
    </p:spTree>
    <p:extLst>
      <p:ext uri="{BB962C8B-B14F-4D97-AF65-F5344CB8AC3E}">
        <p14:creationId xmlns:p14="http://schemas.microsoft.com/office/powerpoint/2010/main" val="52365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353C4-68B1-6E58-0FDF-69BE661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114A85-B25B-592F-AD80-A1DB33DD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 the objects that are created by the following program and how they reference each other. Which objects are stack confined and which ones are not?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163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321EE-F96F-8DFC-8EF9-611F25C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C49CB5-4ECE-FC64-DF44-3A4CE6E89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C893A5-D267-9CCE-E9EA-A9884F055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5894"/>
            <a:ext cx="12192000" cy="490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5946-417B-3963-CE06-B508CF08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CC335E-B33F-2DB7-2A16-64C00E69F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the following class </a:t>
            </a:r>
            <a:r>
              <a:rPr lang="en-US" dirty="0" err="1"/>
              <a:t>ToBeImmutable</a:t>
            </a:r>
            <a:r>
              <a:rPr lang="en-US" dirty="0"/>
              <a:t> to make it immutable with minimal changes. Do not change the classes XXX and YYY. Shortly explain each of your changes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649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75C0F8-2CEA-804B-4339-EA180383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4D7AFA-5FEE-83A2-5D30-2FB78088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AA950E6-7AA6-4C27-A29E-D19B29C85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113" y="0"/>
            <a:ext cx="895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49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3C930-F24B-F30B-A9C4-7D293ED8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B0A89-C8CF-7480-24BF-ADF5DB647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potential concurrency problem with the following code. How can it be solved?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690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9F96C-3B6C-4F21-2FD2-768687FB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BB595-4798-73B4-BEC2-1A4E4D2A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1DD115-6B0A-235D-BEB5-6467C618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56"/>
            <a:ext cx="12192000" cy="67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15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Concurrency — Exercise 8</vt:lpstr>
      <vt:lpstr>Problem 1</vt:lpstr>
      <vt:lpstr>PowerPoint-Präsentation</vt:lpstr>
      <vt:lpstr>Problem 2 </vt:lpstr>
      <vt:lpstr>PowerPoint-Präsentation</vt:lpstr>
      <vt:lpstr>Problem 3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1</cp:revision>
  <dcterms:created xsi:type="dcterms:W3CDTF">2025-06-14T08:46:54Z</dcterms:created>
  <dcterms:modified xsi:type="dcterms:W3CDTF">2025-06-14T08:49:40Z</dcterms:modified>
</cp:coreProperties>
</file>