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3F026-61FA-A4D2-06CD-2CDAEB884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DD17CC-4B70-AD93-6AF1-80AB0B072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2223D-F73A-590A-B7A4-6C7B6364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BBC24-AD27-AC54-D314-B968057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29B63-B299-6645-90B9-FAD3D414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99615-F2BA-042A-9CA0-594B544D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D8CD74-47BD-8C4F-51DA-DE755B96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8D173-2DA1-7647-D828-76D74F33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FB65-C432-E193-2D61-9C9EF129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0BCD0-F3C6-0810-DA81-D7044EB7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7AD651-64EB-AF3E-9E86-360B47CC2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2D9B7-75DE-6CBB-7ED5-A0CB7931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44E40-9F3E-4DB3-66B1-A7C723B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04917-2C53-930F-990F-098455F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9A794-ADC1-28B5-7139-6012BCC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7AEE1-0FBD-7472-A808-E367BCD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1DBAD-515A-DF97-1AA1-E6870F47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7780B-DB98-02B2-C240-39535CCF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40F52-49C9-95BF-6E4A-71FFC0CA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404E0-AE2B-8496-2D40-C5B1373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B9A43-E8BC-844B-41F4-A527A873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99FE8-C625-9C3D-E50E-0AAC2B20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4CF7B-A890-7F22-6981-6BE70C28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C28B3-8CA6-EA17-387D-1E8BAE0F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DF8CB-AEFE-B51F-8033-6CD66868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4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54F4-B663-EF9C-4865-8772BAB6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B7BD1-5355-7C80-E3D4-BC45418E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15E8EB-CEA2-7DEE-1C7C-5D7DD00A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E53EAA-1265-E2EF-3597-E32935B3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89C8D-D0B0-9272-1331-61CF1250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0CDBC-1929-B1FF-8A9C-1A0B0F7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A6FDE-883B-B733-18A4-6C579F6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D6AF8C-B4C7-709E-2061-6C52A9C5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C482B-28C2-D209-4CB2-017167AB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6BD61-7835-3D52-FC92-BE1F6D75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CCE998-829C-242D-DDB3-FF5C0ECD7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97E05-B4EE-2E53-EDD1-5DF3ED56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C9CAE6-B98B-34FE-B437-BDCC7CA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5D2FA5-9000-B744-8FAF-64B716FC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CD273-B53E-ABED-1227-C601342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D502D-F372-FBB4-747A-B320B47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EE2C67-48AD-B2A4-7578-46DBF8B5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AF4F5C-2A5A-F1EE-E06C-16ABE03E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7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974E9-CA6B-5DC6-543D-F75C06DD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22A18E-E53E-ADF0-F56E-2327920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8E918B-65A2-C3C8-9308-B19C9EEA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0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F40C0-2765-BCB3-9494-7E917DFC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1F521-9CE1-101B-8A0C-13A0E01A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326983-8FCB-BAD4-8B76-50CF63B26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64CAF-FF70-CCFD-CC1A-9A4477C4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DB630-92E5-85EE-E6EF-E52D3ABC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C50B9-FE42-751C-179D-58C6FB9C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4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5A74C-0366-9EDE-7021-CDFC1441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74E016-6367-AA56-8700-AEEB018A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EB6C4-A21B-3F88-C1BD-A0A8639B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138C2-1CC9-C183-BB80-BCDFBEE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8984F-42B8-A669-E52C-59606421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2F344-8622-315B-360D-FDB84DC9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4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AD075D-7462-9E32-13F6-C2429140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06D0-8210-1B14-A643-A8F47645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1D211-48FC-AA63-151A-E8454DA0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FFB1-8E95-4850-9FC9-5A58A854F677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A8C11-CC16-7DAC-B700-CD88DD2E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D0A2C-4EF9-7DAB-855A-F9A0C671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97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9032-456D-5056-2113-5A12B6E9B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Concurrency</a:t>
            </a:r>
            <a:r>
              <a:rPr lang="de-DE" dirty="0">
                <a:solidFill>
                  <a:schemeClr val="bg1"/>
                </a:solidFill>
              </a:rPr>
              <a:t> — </a:t>
            </a:r>
            <a:r>
              <a:rPr lang="de-DE" dirty="0" err="1">
                <a:solidFill>
                  <a:schemeClr val="bg1"/>
                </a:solidFill>
              </a:rPr>
              <a:t>Exercise</a:t>
            </a:r>
            <a:r>
              <a:rPr lang="de-DE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7FF41A-7865-795A-03D6-815818B06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Locking</a:t>
            </a:r>
            <a:r>
              <a:rPr lang="de-DE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645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3DDB5-5291-D1F4-1968-02EF6EA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3ECE84-1694-17C6-70E8-B63529CE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25" y="0"/>
            <a:ext cx="596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A55B-CC78-DBFA-8901-5A200E61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EB452-F9EA-DA80-F2E2-11FC6C52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52BA25-40E2-6348-B42D-B2CDA929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09" y="0"/>
            <a:ext cx="626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0E12-6EFF-98CE-5573-B9AA4842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F20F-3408-57A8-3ADA-3DA4706A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3174C6-B04C-E84A-2E69-BFF416F7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23" y="365125"/>
            <a:ext cx="8462628" cy="60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2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Concurrency — Exercise 5</vt:lpstr>
      <vt:lpstr>Problem 1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1</cp:revision>
  <dcterms:created xsi:type="dcterms:W3CDTF">2025-04-27T08:46:29Z</dcterms:created>
  <dcterms:modified xsi:type="dcterms:W3CDTF">2025-04-27T09:00:26Z</dcterms:modified>
</cp:coreProperties>
</file>