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9769B-D2E6-4FFE-A413-CB5D76DDFB1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91FE-4683-411F-834A-5905198890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734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291FE-4683-411F-834A-59051988907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85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Warum ist das weniger effizient? Bei </a:t>
            </a:r>
            <a:r>
              <a:rPr lang="de-DE" b="0" i="0" dirty="0" err="1">
                <a:effectLst/>
                <a:latin typeface="gg sans"/>
              </a:rPr>
              <a:t>Condition</a:t>
            </a:r>
            <a:r>
              <a:rPr lang="de-DE" b="0" i="0" dirty="0">
                <a:effectLst/>
                <a:latin typeface="gg sans"/>
              </a:rPr>
              <a:t> kannst du zielgerichtet einzelne Threads aufwecken (</a:t>
            </a:r>
            <a:r>
              <a:rPr lang="de-DE" b="0" i="0" dirty="0" err="1">
                <a:effectLst/>
                <a:latin typeface="gg sans"/>
              </a:rPr>
              <a:t>signal</a:t>
            </a:r>
            <a:r>
              <a:rPr lang="de-DE" b="0" i="0" dirty="0">
                <a:effectLst/>
                <a:latin typeface="gg sans"/>
              </a:rPr>
              <a:t>() oder sogar </a:t>
            </a:r>
            <a:r>
              <a:rPr lang="de-DE" b="0" i="0" dirty="0" err="1">
                <a:effectLst/>
                <a:latin typeface="gg sans"/>
              </a:rPr>
              <a:t>signalAll</a:t>
            </a:r>
            <a:r>
              <a:rPr lang="de-DE" b="0" i="0" dirty="0">
                <a:effectLst/>
                <a:latin typeface="gg sans"/>
              </a:rPr>
              <a:t>()). Bei </a:t>
            </a:r>
            <a:r>
              <a:rPr lang="de-DE" b="0" i="0" dirty="0" err="1">
                <a:effectLst/>
                <a:latin typeface="gg sans"/>
              </a:rPr>
              <a:t>wait</a:t>
            </a:r>
            <a:r>
              <a:rPr lang="de-DE" b="0" i="0" dirty="0">
                <a:effectLst/>
                <a:latin typeface="gg sans"/>
              </a:rPr>
              <a:t>()/</a:t>
            </a:r>
            <a:r>
              <a:rPr lang="de-DE" b="0" i="0" dirty="0" err="1">
                <a:effectLst/>
                <a:latin typeface="gg sans"/>
              </a:rPr>
              <a:t>notifyAll</a:t>
            </a:r>
            <a:r>
              <a:rPr lang="de-DE" b="0" i="0" dirty="0">
                <a:effectLst/>
                <a:latin typeface="gg sans"/>
              </a:rPr>
              <a:t>() kannst du nur alle wartenden Threads gleichzeitig aufwecken (</a:t>
            </a:r>
            <a:r>
              <a:rPr lang="de-DE" b="0" i="0" dirty="0" err="1">
                <a:effectLst/>
                <a:latin typeface="gg sans"/>
              </a:rPr>
              <a:t>notifyAll</a:t>
            </a:r>
            <a:r>
              <a:rPr lang="de-DE" b="0" i="0" dirty="0">
                <a:effectLst/>
                <a:latin typeface="gg sans"/>
              </a:rPr>
              <a:t>()), obwohl vielleicht nur einer weitermachen könnte. ➔ Mehr unnötiges Aufwachen → Mehr </a:t>
            </a:r>
            <a:r>
              <a:rPr lang="de-DE" b="0" i="0" dirty="0" err="1">
                <a:effectLst/>
                <a:latin typeface="gg sans"/>
              </a:rPr>
              <a:t>Context</a:t>
            </a:r>
            <a:r>
              <a:rPr lang="de-DE" b="0" i="0">
                <a:effectLst/>
                <a:latin typeface="gg sans"/>
              </a:rPr>
              <a:t> Switches → Weniger effizient.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291FE-4683-411F-834A-59051988907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0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23F026-61FA-A4D2-06CD-2CDAEB884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DD17CC-4B70-AD93-6AF1-80AB0B072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2223D-F73A-590A-B7A4-6C7B6364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BBC24-AD27-AC54-D314-B968057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F29B63-B299-6645-90B9-FAD3D414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499615-F2BA-042A-9CA0-594B544D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D8CD74-47BD-8C4F-51DA-DE755B965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8D173-2DA1-7647-D828-76D74F33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5FB65-C432-E193-2D61-9C9EF129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20BCD0-F3C6-0810-DA81-D7044EB7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2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7AD651-64EB-AF3E-9E86-360B47CC2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B2D9B7-75DE-6CBB-7ED5-A0CB79313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44E40-9F3E-4DB3-66B1-A7C723B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04917-2C53-930F-990F-098455F9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9A794-ADC1-28B5-7139-6012BCCE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28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7AEE1-0FBD-7472-A808-E367BCD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81DBAD-515A-DF97-1AA1-E6870F4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A7780B-DB98-02B2-C240-39535CCF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40F52-49C9-95BF-6E4A-71FFC0C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C404E0-AE2B-8496-2D40-C5B1373D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22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6B9A43-E8BC-844B-41F4-A527A873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99FE8-C625-9C3D-E50E-0AAC2B20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C4CF7B-A890-7F22-6981-6BE70C28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DC28B3-8CA6-EA17-387D-1E8BAE0F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DF8CB-AEFE-B51F-8033-6CD66868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94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54F4-B663-EF9C-4865-8772BAB6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EB7BD1-5355-7C80-E3D4-BC45418E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15E8EB-CEA2-7DEE-1C7C-5D7DD00A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E53EAA-1265-E2EF-3597-E32935B3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89C8D-D0B0-9272-1331-61CF1250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50CDBC-1929-B1FF-8A9C-1A0B0F7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A6FDE-883B-B733-18A4-6C579F6B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D6AF8C-B4C7-709E-2061-6C52A9C5F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EC482B-28C2-D209-4CB2-017167AB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F6BD61-7835-3D52-FC92-BE1F6D75B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CCE998-829C-242D-DDB3-FF5C0ECD7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097E05-B4EE-2E53-EDD1-5DF3ED56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C9CAE6-B98B-34FE-B437-BDCC7CA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5D2FA5-9000-B744-8FAF-64B716FC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16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D273-B53E-ABED-1227-C601342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6D502D-F372-FBB4-747A-B320B473C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EE2C67-48AD-B2A4-7578-46DBF8B5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AF4F5C-2A5A-F1EE-E06C-16ABE03E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7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974E9-CA6B-5DC6-543D-F75C06DD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522A18E-E53E-ADF0-F56E-2327920B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8E918B-65A2-C3C8-9308-B19C9EEA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06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F40C0-2765-BCB3-9494-7E917DFC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1F521-9CE1-101B-8A0C-13A0E01A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326983-8FCB-BAD4-8B76-50CF63B26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D64CAF-FF70-CCFD-CC1A-9A4477C4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DB630-92E5-85EE-E6EF-E52D3ABC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BC50B9-FE42-751C-179D-58C6FB9C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94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F5A74C-0366-9EDE-7021-CDFC1441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74E016-6367-AA56-8700-AEEB018A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EB6C4-A21B-3F88-C1BD-A0A8639B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138C2-1CC9-C183-BB80-BCDFBEE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08984F-42B8-A669-E52C-59606421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2F344-8622-315B-360D-FDB84DC9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43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AD075D-7462-9E32-13F6-C2429140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06D0-8210-1B14-A643-A8F47645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B1D211-48FC-AA63-151A-E8454DA08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FFB1-8E95-4850-9FC9-5A58A854F677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A8C11-CC16-7DAC-B700-CD88DD2E4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ED0A2C-4EF9-7DAB-855A-F9A0C6713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CDD2B-B0DE-4817-8C36-31F8F2869B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97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59032-456D-5056-2113-5A12B6E9B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Concurrency</a:t>
            </a:r>
            <a:r>
              <a:rPr lang="de-DE" dirty="0">
                <a:solidFill>
                  <a:schemeClr val="bg1"/>
                </a:solidFill>
              </a:rPr>
              <a:t> — </a:t>
            </a:r>
            <a:r>
              <a:rPr lang="de-DE" dirty="0" err="1">
                <a:solidFill>
                  <a:schemeClr val="bg1"/>
                </a:solidFill>
              </a:rPr>
              <a:t>Exercise</a:t>
            </a:r>
            <a:r>
              <a:rPr lang="de-DE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7FF41A-7865-795A-03D6-815818B06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Locking</a:t>
            </a:r>
            <a:r>
              <a:rPr lang="de-DE" dirty="0">
                <a:solidFill>
                  <a:schemeClr val="bg1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0645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3DDB5-5291-D1F4-1968-02EF6EA1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1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68689E1-A144-987D-0C81-A7BD2BF2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56" y="0"/>
            <a:ext cx="6689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A55B-CC78-DBFA-8901-5A200E61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EB452-F9EA-DA80-F2E2-11FC6C52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1714FF9-5CB0-4E57-A3DA-2833E958C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88" y="0"/>
            <a:ext cx="6689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3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0E12-6EFF-98CE-5573-B9AA48424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F20F-3408-57A8-3ADA-3DA4706A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3174C6-B04C-E84A-2E69-BFF416F7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23" y="365125"/>
            <a:ext cx="8462628" cy="60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9355-93F7-DAB6-2262-3563B3A1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AED12-C922-53A8-35CB-D6D3E46A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Problem 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E0D1ED-F6A6-6CE7-9BCE-508D6B963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2057400"/>
            <a:ext cx="113728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9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DDE8D3D-A86B-1823-2AFC-694A3D9C8D2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>
                <a:solidFill>
                  <a:schemeClr val="bg1"/>
                </a:solidFill>
              </a:rPr>
              <a:t>Problem 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0E93AE-F876-744B-1CB5-25E5C80E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92" y="0"/>
            <a:ext cx="6703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4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10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gg sans</vt:lpstr>
      <vt:lpstr>Office</vt:lpstr>
      <vt:lpstr>Concurrency — Exercise 5</vt:lpstr>
      <vt:lpstr>Problem 1</vt:lpstr>
      <vt:lpstr>Problem 1</vt:lpstr>
      <vt:lpstr>Problem 2</vt:lpstr>
      <vt:lpstr>Problem 3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2</cp:revision>
  <dcterms:created xsi:type="dcterms:W3CDTF">2025-04-27T08:46:29Z</dcterms:created>
  <dcterms:modified xsi:type="dcterms:W3CDTF">2025-04-29T08:24:59Z</dcterms:modified>
</cp:coreProperties>
</file>