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1733" autoAdjust="0"/>
  </p:normalViewPr>
  <p:slideViewPr>
    <p:cSldViewPr snapToGrid="0">
      <p:cViewPr varScale="1">
        <p:scale>
          <a:sx n="79" d="100"/>
          <a:sy n="79" d="100"/>
        </p:scale>
        <p:origin x="215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B6BF4-77AD-4C48-BD3B-0FF42F867D80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404D-6D6B-444A-BBAE-1E489FC46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7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Double-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Checked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Locking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(DCL) ist ein Muster zur effizienten, thread-sicheren Singleton-Initialisierung. Ohne volatile (z.</a:t>
            </a:r>
            <a:r>
              <a:rPr lang="de-DE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 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 in Java vor Version 5) kann es fehlschlagen, weil die Zuweisung 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instance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Singleton() vom Compiler oder der CPU umgeordnet werden kann. Dadurch könnte ein Thread ein </a:t>
            </a:r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nicht vollständig initialisiertes Objekt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sehen. Deshalb gilt es als </a:t>
            </a:r>
            <a:r>
              <a:rPr lang="de-D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Anti-Pattern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Mit volatile oder anderen sichereren Techniken wie der statischen Initialisierung kann das Problem zuverlässig gelöst werde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404D-6D6B-444A-BBAE-1E489FC46C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5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AtomicReference</a:t>
            </a:r>
            <a:r>
              <a:rPr lang="de-DE" dirty="0"/>
              <a:t>&lt;T&gt; ist eine Klasse in Java, die es ermöglicht, </a:t>
            </a:r>
            <a:r>
              <a:rPr lang="de-DE" b="1" dirty="0"/>
              <a:t>Objekte thread-sicher zu lesen und zu schreiben</a:t>
            </a:r>
            <a:r>
              <a:rPr lang="de-DE" dirty="0"/>
              <a:t>, </a:t>
            </a:r>
            <a:r>
              <a:rPr lang="de-DE" b="1" dirty="0"/>
              <a:t>ohne</a:t>
            </a:r>
            <a:r>
              <a:rPr lang="de-DE" dirty="0"/>
              <a:t> dass du </a:t>
            </a:r>
            <a:r>
              <a:rPr lang="de-DE" dirty="0" err="1"/>
              <a:t>synchronized</a:t>
            </a:r>
            <a:r>
              <a:rPr lang="de-DE" dirty="0"/>
              <a:t> verwenden musst.</a:t>
            </a:r>
          </a:p>
          <a:p>
            <a:r>
              <a:rPr lang="de-DE" dirty="0"/>
              <a:t>Sie gehört zum Paket </a:t>
            </a:r>
            <a:r>
              <a:rPr lang="de-DE" dirty="0" err="1"/>
              <a:t>java.util.concurrent.atomic</a:t>
            </a:r>
            <a:r>
              <a:rPr lang="de-DE" dirty="0"/>
              <a:t> und funktioniert ähnlich wie eine normale Referenz, nur dass </a:t>
            </a:r>
            <a:r>
              <a:rPr lang="de-DE" b="1" dirty="0"/>
              <a:t>alle Zugriffe atomar</a:t>
            </a:r>
            <a:r>
              <a:rPr lang="de-DE" dirty="0"/>
              <a:t>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404D-6D6B-444A-BBAE-1E489FC46C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6911D-0ABD-003D-2BAE-D3F81B3D3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524BF4-ADF2-49CA-FD3F-A8F67BB4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B6BB6-F99D-CD12-B477-9C6E7398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1E7DC6-D6A6-43D8-78F4-FC274F85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287F5-18FA-43BB-D661-B33E8A8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2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CB021-CB02-6DD0-888B-CA184D2D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CFBA19-8F1B-E285-1741-6A63D7E9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F5826C-E673-E168-872F-74611411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38E06-963D-F8FD-D259-4654C218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2742D-910E-941A-9C04-E2967BD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1919E1-6763-10D6-42F6-83C0AA711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E483A8-E617-D80D-2BFC-4505F2CEA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CC8D7-2F16-0956-B877-A5ED74C3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90716-7906-8B1B-3861-3EB67E10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0B2D4-8AD3-D4B8-F162-146F4289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69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6A46D-EF63-A515-1F8C-842E1FB0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EDF94-DB4C-0C53-BF66-A8A60B3D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FA3E4-49BB-8531-0648-3959504F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64583-B75B-EDD4-D2C8-C4BD0004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D03F9-DB75-DB02-338E-9B93F01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2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51654-7227-3D60-C253-2DA9352B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DBCF2-5CC8-4C64-1317-1D7FB7B8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3CEE2-EF22-5AEE-F723-0A40E743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F9C3A-97AC-0CE0-251F-346E8881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A8BFA-B9C7-0863-0419-0455553A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3EF59-EAA0-0C21-2F5D-4AC2985E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790A8-6D43-7B1C-7E02-9E536C20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AD0901-7DD8-D515-51A9-C00D1A4D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72F0C-BF20-EF91-45EB-376DE8A8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1F611D-99AB-3C63-D2F2-322A78FD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7EE54-4800-A930-6722-4CB055E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185FD-513A-1F0C-F6D2-29A9C5C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7049DA-DDF2-F4DC-64CF-5C1E95F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0E18E4-E7AA-8320-2DB6-AAF33E51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111E09-B6F7-79C0-733C-5207F2BE6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96086-8564-24B0-F90A-752E0285B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3ED4C9-70F8-F23C-2DD7-22C0748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361C4-62F8-E5C7-17FD-2F01581C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F9D427-5658-B237-C7CF-FA8A9AAC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FD05E-000A-EAB8-5673-4F92CBD5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E1A15-C9B6-67E3-8670-94EC4343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7CBEE-9B44-53F0-569F-ED7C291F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F9D761-8CDA-46BC-D7D0-CD5D6D01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35DB49-A352-EDA3-83C0-824DDCB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FD47CD-B173-5B05-A177-86790E4E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03F206-B010-4428-447E-757F1E1D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9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31A74-27DF-AA71-9FAD-8F8E3844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DCE4C-9256-94F0-846E-3D0C9C2C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F826DD-CCFD-589B-1D2E-BCED66CD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D133EF-3F60-592C-BB64-95E598DF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96AF2-1558-D529-0284-82AFA3EE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D7B94D-E085-9882-5726-B573569A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8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A46E-C2F4-7056-4AA4-07C70197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191FAD-A8A1-7A16-8478-0917CB10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D20E4A-950D-AE91-1174-A17B574B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66C84-0048-856D-41AD-1F446C3F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529209-483A-BAE1-C4F2-C0DDA01C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96CF1-1BCB-02FC-B462-68EFED5D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1D1154-E48E-5FDD-12A2-AA332385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DDC763-8FA1-8BD6-1C72-A5614105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0BE07-0371-39EB-ED27-BD2EA500A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F976-A4E3-471E-8FBC-C890482ADCB2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2E79-2CB3-923C-E58F-600A14773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1CBE1-0534-9597-2F68-BDB0C336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65926-CD4B-45FE-9644-4FB4D5EED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0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C5CF-8C1C-5B38-0113-AB99A7A28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6F768C-84DA-5B84-29AB-9ADB15FB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381E5-D46C-99A9-E028-E39959A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 1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7599F0-9351-D457-3C9C-490FDB03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690388" cy="4261929"/>
          </a:xfrm>
        </p:spPr>
      </p:pic>
    </p:spTree>
    <p:extLst>
      <p:ext uri="{BB962C8B-B14F-4D97-AF65-F5344CB8AC3E}">
        <p14:creationId xmlns:p14="http://schemas.microsoft.com/office/powerpoint/2010/main" val="28110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4D9E9-E4E0-6E4B-B4F8-BFBB1E36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F522F9-CFCD-BA56-D46A-E3560D23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61" y="107004"/>
            <a:ext cx="7199094" cy="63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8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E6654-D772-DBE7-6BD5-62ED03D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3E7744-B738-EE1C-BF6A-A45F7592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490"/>
            <a:ext cx="9836160" cy="30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1EB0-0602-2177-ED2A-0801682B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B14526-6C90-DC3B-94E9-A38C6ACE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445"/>
            <a:ext cx="7296902" cy="19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2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5A234-E4DC-E854-F960-3E3A6C52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DF20D6-80FF-B775-802A-EB2C56C7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7" y="2511054"/>
            <a:ext cx="10536743" cy="37827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2833FC-3291-76EF-1E91-135DABBCA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39169"/>
            <a:ext cx="10515599" cy="2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11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Exercise 3</vt:lpstr>
      <vt:lpstr>Problem 1 </vt:lpstr>
      <vt:lpstr>Problem 2</vt:lpstr>
      <vt:lpstr>Problem 3</vt:lpstr>
      <vt:lpstr>Problem 4</vt:lpstr>
      <vt:lpstr>Problem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2</cp:revision>
  <dcterms:created xsi:type="dcterms:W3CDTF">2025-04-06T09:12:09Z</dcterms:created>
  <dcterms:modified xsi:type="dcterms:W3CDTF">2025-04-06T09:32:46Z</dcterms:modified>
</cp:coreProperties>
</file>