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90D3D-4909-457D-37E3-ABE7206D8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2C2366-90BF-486C-A4A5-E6874A83F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2D89A3-FDCE-B3BC-101A-36A7AB31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A148C6-FFF5-7FC3-26FE-90AB253F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483E4-0CCF-4524-AD43-E878DE9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9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AAC9B-E754-39B3-86EC-0B82C25E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8D7C22-E988-7BA5-A7D8-6043F76DA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0DE39-4124-4A49-7E14-679FFC3F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4A600E-3F58-F2AD-1194-8182E154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5A9F74-0B06-1765-CD56-8DCE5E47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01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6B10DD-224B-DDF6-A3DC-A2B84F811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AA2BE4-2996-6500-A687-07C89A410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EC2DF-1EE8-B96F-643C-95F65BF2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25CFEF-542E-EE94-7FEC-B9D463E0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299898-0B4A-8E2C-4AED-9B86EFB5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3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F5BE6-A5E2-CBDA-0463-372B523E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519DF5-B683-24BA-84E2-8DFA1AB5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E8C89-35D4-D2F2-E5F2-1E71C0F0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6BEAC-EF1F-001D-567C-365531B7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4C7C22-5572-B6B5-CE12-6F3ABEFE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1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C995E-3EB5-9FD7-EC51-4FD7970A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F10685-775F-5922-BC64-09A3916E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F1A96-5CE2-1C0F-E2CD-6B31FCB4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7F401-BBA3-FD84-17B1-B8E49313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49F689-794B-B5D9-7414-2E2A5665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78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2C200-4687-1BCD-958F-6F351811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77101-2AE3-0D05-6D5C-838D3AC29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E64660-19DD-CFB1-F117-CDF6D08A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892B2-67B7-8CB4-72F7-8FB6CAD0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249843-5B52-F70D-EA1B-4724501A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5F1055-8D33-EF75-8658-6917A7E8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18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C9736-EA26-6549-E0AB-AA99B969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022030-0814-FA63-6E79-811830FEE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D5F83A-2F95-07D4-6850-97D3A4ACA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7FC5B1-7F6A-901F-FA45-0F54A81C8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379B54-46BD-A1D4-7C22-B5BA241AA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49EB7-4301-F80E-7F12-97908659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DA517E-79BF-962F-7E4F-5B76441E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471944-0CCC-0836-C730-301C5043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44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01493-3879-28CB-C016-E44AF451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FBF77D-7E8A-F3A0-FBE3-FBAA1CC6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DA983D-9010-A4B3-D8BD-B59E48B9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643B67-8586-B843-B24C-56A2E7AB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194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FCE17CD-3006-B8F0-6766-12C176BF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BF4FB2A-CD6E-8883-4AF1-0F509837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D901D0-382F-B37E-5B89-10507BD9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50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D785F-34E7-3CE9-1CF5-6E2E4BEA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680DD-17A5-FD79-79FE-2FC98A1CC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80865-AF87-11E9-8496-F147C6AE5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8E902B-87D3-715D-EC08-41743052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484FE3-D5CE-AE85-684F-DBABFFB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7EEF7F-F6F3-386B-A9DD-38F21271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25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5BFDB-1337-00B0-AD84-F9AEAEF4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65DF65C-3D50-44E0-B661-0FE9F54E4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7357E4-181F-2862-3234-A8801AB1B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09120B-F87E-5F52-37AF-255E933E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36E862-6828-490A-34E0-6AA9ECE0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FD4F2A-54C7-E7E3-CC96-99507F29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12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9C98B7-A78D-8A85-6705-85AF513B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8C9F45-5111-B874-0CD2-47D903AE0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F1D72-A903-4ECD-31E7-5547134EB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25C64-4843-46F7-B123-C368A173F6B7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DD04B6-D3DB-B42C-8B00-845161C75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207466-F940-3B17-7D2C-455A14245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D9BE4-915B-42EF-AC60-B7F8715257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37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43AF7-F0EE-0388-B877-2A874C601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Concurrency</a:t>
            </a:r>
            <a:r>
              <a:rPr lang="de-DE" dirty="0"/>
              <a:t> — </a:t>
            </a:r>
            <a:r>
              <a:rPr lang="de-DE" dirty="0" err="1"/>
              <a:t>Exercise</a:t>
            </a:r>
            <a:r>
              <a:rPr lang="de-DE" dirty="0"/>
              <a:t> 7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817B4F-9FC5-F3DB-27E2-711FC00B4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Locking</a:t>
            </a:r>
            <a:r>
              <a:rPr lang="de-DE" dirty="0"/>
              <a:t> 3 </a:t>
            </a:r>
          </a:p>
        </p:txBody>
      </p:sp>
    </p:spTree>
    <p:extLst>
      <p:ext uri="{BB962C8B-B14F-4D97-AF65-F5344CB8AC3E}">
        <p14:creationId xmlns:p14="http://schemas.microsoft.com/office/powerpoint/2010/main" val="42607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E4103-F079-6799-D9C3-F2487319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1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CBC002-AF4E-6B56-D4E9-91A8F725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Rebuild your own class </a:t>
            </a:r>
            <a:r>
              <a:rPr lang="en-US" dirty="0" err="1"/>
              <a:t>MyExecutor</a:t>
            </a:r>
            <a:r>
              <a:rPr lang="en-US" dirty="0"/>
              <a:t> that gets passed instances of Runnable and has them executed by a self-managed thread-pool of fixed size.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416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2359E8-1152-C951-0045-6DC7AAA0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D3928C-4CD9-834C-4416-12CCA49BF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060" y="-1"/>
            <a:ext cx="7386089" cy="6866629"/>
          </a:xfrm>
        </p:spPr>
      </p:pic>
    </p:spTree>
    <p:extLst>
      <p:ext uri="{BB962C8B-B14F-4D97-AF65-F5344CB8AC3E}">
        <p14:creationId xmlns:p14="http://schemas.microsoft.com/office/powerpoint/2010/main" val="33067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512A8-245B-86AB-A51B-E106FAC6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1BBCC7-8378-15D6-141B-F0C27D1A2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your solution to problem 1 such that your executor can also get passed instances of Callable, and that it returns Future objects for these Callable objects.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336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DC1E-0C93-64D5-BA9B-6C523209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2EA8B-6370-41D8-155E-583B0790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89E577-8552-096F-2CA5-2A5A4DCD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3681"/>
            <a:ext cx="12192000" cy="22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39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19E7F6-7E3C-B214-885A-93B76C5A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3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C97B83-E96B-0569-2C28-B5A2D82C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own executor implementation, rebuild your own class </a:t>
            </a:r>
            <a:r>
              <a:rPr lang="en-US" dirty="0" err="1"/>
              <a:t>MyCompletionService</a:t>
            </a:r>
            <a:r>
              <a:rPr lang="en-US" dirty="0"/>
              <a:t> that manages the results of the previously submitted Callable instances in a queue as they are completed.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6791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5D74F-E601-FDBA-A00F-FE803052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F238F3-3F43-B1CE-0B70-DB385812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5A3697-1394-C7F5-7F97-E879982C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74" y="0"/>
            <a:ext cx="9859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3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BAF96-0E40-9982-8818-30A3F15B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656CC-B2A8-1CC5-C3CE-77F1E0D0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044AFD-6653-A095-C502-A2E55B24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23" y="0"/>
            <a:ext cx="10197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3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0BFCE-FD8E-A582-B0AC-30464B99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C7873E-5F6D-BEA8-0EF1-9EDAD84B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588BCB-23E4-A077-15E1-312C786F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762"/>
            <a:ext cx="12192000" cy="564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2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Breitbild</PresentationFormat>
  <Paragraphs>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Concurrency — Exercise 7</vt:lpstr>
      <vt:lpstr>Problem 1 </vt:lpstr>
      <vt:lpstr>PowerPoint-Präsentation</vt:lpstr>
      <vt:lpstr>Problem 2 </vt:lpstr>
      <vt:lpstr>PowerPoint-Präsentation</vt:lpstr>
      <vt:lpstr>Problem 3 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Manz</dc:creator>
  <cp:lastModifiedBy>Erik Manz</cp:lastModifiedBy>
  <cp:revision>1</cp:revision>
  <dcterms:created xsi:type="dcterms:W3CDTF">2025-06-02T20:59:44Z</dcterms:created>
  <dcterms:modified xsi:type="dcterms:W3CDTF">2025-06-02T21:03:04Z</dcterms:modified>
</cp:coreProperties>
</file>