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D9CD-04DF-70C5-9D34-DA234CD8B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3F3C4-6B7A-1CB3-985E-304435FC1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E4533-0C2C-0D8F-2149-2B5F40CF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FE07C-8280-29AE-A387-A0995821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1E89-A6CD-3724-F021-220E5719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8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9C95D-BE42-F867-B3FB-ABF3F3BB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2D2446-063C-EB96-09C6-7B634F3D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0C979-27CB-1934-8E66-54AFDEA8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DEFE9-1BB9-3E3F-5D36-C5724C20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B9DA6-EBFC-A33E-4861-8C3CBA28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8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11A1A-112A-17FA-0A2D-4FF0A660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D4BAA-2591-17CB-EDF9-14B257044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2958FB-5E45-E28E-FE1C-B0D3CED9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47B66-0111-51D8-E2D5-44A50981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4C325-FB6D-A5B9-FD7C-21ECA989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1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BA256-95ED-ADBB-0B24-0157F2DD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8964A-2F5F-CD21-AA2F-6C1CFD12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28C26-DED6-96EB-39C8-6ADA5B2C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34929-315A-28C2-D38B-115C25A1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D1A88-5A70-0DDE-EDCD-EA0C193D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61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3C02A-C5EB-9A77-595A-8CD5939A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1054C8-53FF-BAB8-5ED7-651039A9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D6154-98AC-1AD1-362D-6617A529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D555D-2C2F-C21E-9E54-C5C3D69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23FA5-264E-CFD3-123E-B00BF943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854F0-4DC6-1A3D-F910-D695FE92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0959D-BD32-4B5C-5798-8375FF47A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86720A-172A-7FEA-F74E-5C9E15A11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AD86D-2929-48F5-EE1D-F1DE3D0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F3086-BC7C-67C8-8BA8-2FB8464F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E400C-26E3-9789-EFAE-0596C279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00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2F5EA-35AE-863F-BCE3-A491E4BB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379EF-2A76-FE6C-5373-C611B7CF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A35970-AA9D-F100-2647-BD4C2545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F854DA-55E5-D9C8-4DDB-0EADDFFCD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BB9960-1469-658A-B875-EC123EF02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75CB9D-DB31-1F3A-0B60-4CCB531F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3CEE5A-E2E2-8351-4CA2-2533B6A6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786E28-3826-35BC-51A1-15FF51F3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69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8C050-07F0-FF98-6A23-C2719E0E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A42215-EBCD-F204-77E7-563332A1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A213CB-8ECF-2F03-DD26-8C5A9392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421E88-6F1D-D765-84BE-DA76759E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05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086323-4652-D451-26E4-315FA6A0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DF29EA-33E3-F54B-D547-605A1D50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3ECD9F-DCD3-1C44-B44A-1D1466D4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5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AAA62-AD1E-4D23-F011-7F67BF75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02067-1D00-46A3-618D-6AAB1B8E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7850AE-24B9-F893-1B65-FA31A83D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12DBC6-49D8-26CB-0EF9-C4DD3276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C8A4BF-EBBF-53C0-6B9C-1AE4FAA8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C7132-C0AE-03B3-1896-54AC6C12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4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69423-384A-7E61-4B3B-2AC248F8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4974AA-C1D1-A84C-97C9-F79C5429D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96AC31-02E7-54F1-8B44-4DFB19BA8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F0562E-8F81-F94E-60A5-A71E7CE7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4C3289-20C4-2DFA-B3D8-C3687EA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0BE89B-FA30-47A8-51FF-9C54478C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9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6A7441-02FA-83ED-0E8A-A38A068B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CA3DA-48D5-639A-DFD5-DBCE9EFA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54E37-A6CE-517B-39FD-E363E097A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F70A-9CDC-4AA0-A123-7D1BF07A371B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0747A-C370-43C2-2B43-7F97D5920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5C5D3-278A-8E36-47A4-5C0C50B10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0C766-3027-4CBE-B159-8657C726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3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98AAD-6977-E842-AA57-32954880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Concurrency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453DC3-843E-A0F6-445F-7CE2669DE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13283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0C07-FC81-BF1C-BF80-D600E549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1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58AE753-55FE-F1E1-DF37-84A6EEB2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6" y="1690688"/>
            <a:ext cx="5944430" cy="211400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242E0A-FF3C-76B7-BE14-A9B675A1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6" y="4044953"/>
            <a:ext cx="594443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8DA42-F239-E9E6-8BBE-D5BC1789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1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19E0C9-C653-1617-1B2B-EB3F2C79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644"/>
            <a:ext cx="12192000" cy="25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2B20F-4AD2-21E6-1865-E43E633E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9F741-8D4A-9B22-3EAE-200700A0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773"/>
            <a:ext cx="11112835" cy="38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4ADC3-1316-2214-CE64-BC7310CC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8A5283-585D-53E6-DD6C-A039D190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851"/>
            <a:ext cx="10433750" cy="35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24D8-6D01-E95F-0188-8F91251B2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02D58-D0E8-8A51-79DE-FAE56014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556E60-3272-BC07-5D47-44E5A8B2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94" y="1457325"/>
            <a:ext cx="9060833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B4566-F173-40BB-54C3-081DDF56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EAB4A-363D-C937-07EB-8540E3A6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9A771A-8E1B-05DF-B6B5-2A6A0C8A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254"/>
            <a:ext cx="12192000" cy="26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C195E-3ECD-BF31-6946-EDE9F1A02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F176-D56F-F562-6860-DE35CEFC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05C156-20FF-A119-C389-C2654952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348"/>
            <a:ext cx="12192000" cy="36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BC42-79D8-8513-CEB9-9599D7BB0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2725C-A0E8-6F5A-8182-34BFB485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67FE3D-F0B5-ED37-9AC1-E7513F79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1521320"/>
            <a:ext cx="10478962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Concurrency</vt:lpstr>
      <vt:lpstr>Problem 1 </vt:lpstr>
      <vt:lpstr>Problem 1 </vt:lpstr>
      <vt:lpstr>Problem 2</vt:lpstr>
      <vt:lpstr>Problem 2</vt:lpstr>
      <vt:lpstr>Problem 3</vt:lpstr>
      <vt:lpstr>Problem 4</vt:lpstr>
      <vt:lpstr>Problem 4</vt:lpstr>
      <vt:lpstr>Problem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Manz</dc:creator>
  <cp:lastModifiedBy>Erik Manz</cp:lastModifiedBy>
  <cp:revision>2</cp:revision>
  <dcterms:created xsi:type="dcterms:W3CDTF">2025-03-29T11:49:14Z</dcterms:created>
  <dcterms:modified xsi:type="dcterms:W3CDTF">2025-03-29T12:31:41Z</dcterms:modified>
</cp:coreProperties>
</file>