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3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C4E31-3E52-308E-6809-87F9A591B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7522D4-FE55-EB3E-A15D-D97174517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C99FD-D5F8-598E-E8AA-83BB72ED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32FEB-F7FD-329D-994F-99F5DF0F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C2F7B-C72A-F8CF-AB88-F6D31359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7487F-5DCC-BDAD-40EB-B3BCDCFE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74D2A72-57FB-7CB5-3D7B-4AF3ABDB0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83EFD-B997-A61B-EA83-896B832ED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3BB3B8-4AB9-BFA9-335D-F9AF32DE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EB2B16-BF29-1696-7B48-EB561893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9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FD17FE-3E00-4968-AECB-6552D22F0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20FCD1-45BD-26EC-21C1-671A72CEB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27F9A3-B0DE-1378-4428-E11A5AD27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27FC6-945E-02FB-54E8-A3AA0464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759AE4-39BC-32BF-1DD3-EFADBBA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01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44C39B-8847-8457-5E3B-C901DE79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51A8D-E339-480B-5079-24180357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63D5CC-8F5B-0CDB-4434-84B3370B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D3EA9C-198B-D790-1BF5-54E218A2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CC9BBB-92A9-16FC-8355-85A480B1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35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3D082-25FF-2C9C-737B-31D10CD5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8FA347-54BE-789B-37C3-23DF0E54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B3682-B2E4-5798-6A92-923484F6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5AE4F6-6ECD-2CCC-81E5-23F60A5C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EA4ED-C64F-02C3-023C-803CDDC9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65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1AD05-7DDC-60C8-FECB-14AE5B44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CF64B7-7D7C-95FC-4028-DFD7384A6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997768-967C-8A57-0C50-776991BC3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C5DE0-5C08-E36D-B7EC-156969F9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F3B356-7685-FA4B-B31D-BBEC14CA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F67FB3-4BD8-9D3A-8410-FF47E6EC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288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F5C62-3A84-5964-31A1-BCEA55937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0AD836-C28D-8E1C-1190-46348000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466FF65-B06A-ACA8-7C42-A6E6393C2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A1274E-84D3-DFA5-B40C-FD395FCF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35EF361-481E-6C2B-785D-0CEF570D5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A62BFD4-EF32-58F0-D816-903554D2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447FAC-6B2B-BD48-ACFF-50F90BA5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35F993-D5D8-FCA9-12F0-6A3E6C96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32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9B472-A63C-71A8-D98A-155F6346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23ECCA3-87FD-D357-8378-90C5674D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D6C98-F873-2D1D-02AD-91402A07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1D1FD8-A7F2-54BE-B183-07A82284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282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F00247C-2B10-1824-CB82-ABBE98AB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6919D42-F88C-FCEC-C757-07D84B80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125B4F-797F-F86D-6B42-D7BD5B3A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512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1D373-3A9A-A714-84AE-6527E1E0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34D1CC-AE30-3EFB-5901-209B2CB4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A31E6B-850F-5917-B978-3D7D19F0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81CA7F-F131-D95B-06A8-B054956F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B94BD-58E6-9FBB-86B8-22D9F776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D15DF0-5984-A195-7CF2-02EB9059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18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A3085-19A2-ED9D-17EC-68F01C27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151A9F-E7DE-CFB6-1F61-C30D5C2A2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E968BF-90B8-F912-AA60-742C7485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CC53541-BE02-9B6B-BEA1-F2F3A527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F24E59-859A-2C64-6E1A-C97A898B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F2C492-ECF7-90A8-97E5-EE9AC384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8221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1E3865E-859E-5866-F64B-420A68F9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7BA735-CD22-D217-D670-6763D2F56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82000C-BCD0-7DAD-E271-CA8390985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976C4-8A90-48D7-AD9C-495DF78D7441}" type="datetimeFigureOut">
              <a:rPr lang="de-DE" smtClean="0"/>
              <a:t>18.04.2025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AD131-3924-96C2-C8BA-FCF02A10C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25915B-B499-EB9F-0BD8-333C9A6B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A3BE0C-A48F-4220-8CC4-4436AA8F6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4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C5553-5488-0F4A-04FE-2472EAAB4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Concurrency</a:t>
            </a:r>
            <a:r>
              <a:rPr lang="de-DE" dirty="0"/>
              <a:t> — </a:t>
            </a:r>
            <a:r>
              <a:rPr lang="de-DE" dirty="0" err="1"/>
              <a:t>Exercise</a:t>
            </a:r>
            <a:r>
              <a:rPr lang="de-DE" dirty="0"/>
              <a:t>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B15410E-15B5-BD04-E8F2-84CC461C6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Rust I</a:t>
            </a:r>
          </a:p>
        </p:txBody>
      </p:sp>
    </p:spTree>
    <p:extLst>
      <p:ext uri="{BB962C8B-B14F-4D97-AF65-F5344CB8AC3E}">
        <p14:creationId xmlns:p14="http://schemas.microsoft.com/office/powerpoint/2010/main" val="228336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72685-46DA-9AC1-086E-6F93EA4E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1BC333D-EF13-8644-912D-5CEECFCBA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789" l="9353" r="91007">
                        <a14:foregroundMark x1="9424" y1="38732" x2="9424" y2="38732"/>
                        <a14:foregroundMark x1="91007" y1="46362" x2="91007" y2="463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8519" y="624840"/>
            <a:ext cx="11188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6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BBC75-6E9A-C19A-454C-2D4A4A04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710EE6-5067-1C3D-21D9-D86460BB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4DD71DA-5DBA-AA01-C531-F24153CD9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06" y="0"/>
            <a:ext cx="4620878" cy="3794677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47C96E97-221C-56D0-D5A9-95118E262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9642" r="90358">
                        <a14:foregroundMark x1="9720" y1="27117" x2="9720" y2="27117"/>
                        <a14:foregroundMark x1="90358" y1="36667" x2="90358" y2="366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93720" y="-443725"/>
            <a:ext cx="9254016" cy="798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8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1587A-4307-0F97-17D2-F82D6EB2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B966D5-FF5D-4E29-9E5D-181FCFF9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38C5A28-5D8C-6828-041F-5BF182D7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0706" y="0"/>
            <a:ext cx="4620878" cy="379467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5D3C5C0-BA9E-6C34-BB8D-17701CBF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28036" y="-632643"/>
            <a:ext cx="8062923" cy="81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967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Concurrency — Exercise 4</vt:lpstr>
      <vt:lpstr>Problem 1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Manz</dc:creator>
  <cp:lastModifiedBy>Erik Manz</cp:lastModifiedBy>
  <cp:revision>2</cp:revision>
  <dcterms:created xsi:type="dcterms:W3CDTF">2025-04-18T16:19:20Z</dcterms:created>
  <dcterms:modified xsi:type="dcterms:W3CDTF">2025-04-18T16:58:41Z</dcterms:modified>
</cp:coreProperties>
</file>