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0" r:id="rId7"/>
    <p:sldId id="262" r:id="rId8"/>
    <p:sldId id="263" r:id="rId9"/>
    <p:sldId id="264" r:id="rId10"/>
    <p:sldId id="265" r:id="rId11"/>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6" autoAdjust="0"/>
    <p:restoredTop sz="94660"/>
  </p:normalViewPr>
  <p:slideViewPr>
    <p:cSldViewPr snapToGrid="0">
      <p:cViewPr varScale="1">
        <p:scale>
          <a:sx n="107" d="100"/>
          <a:sy n="107" d="100"/>
        </p:scale>
        <p:origin x="182" y="3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45963AF-4628-DBC8-79DA-B6370594DC5E}"/>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BB96773C-AB9C-8F12-D638-08614515E5B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Datumsplatzhalter 3">
            <a:extLst>
              <a:ext uri="{FF2B5EF4-FFF2-40B4-BE49-F238E27FC236}">
                <a16:creationId xmlns:a16="http://schemas.microsoft.com/office/drawing/2014/main" id="{DA61EA56-0224-6FFA-7F9D-B95D6FBE128B}"/>
              </a:ext>
            </a:extLst>
          </p:cNvPr>
          <p:cNvSpPr>
            <a:spLocks noGrp="1"/>
          </p:cNvSpPr>
          <p:nvPr>
            <p:ph type="dt" sz="half" idx="10"/>
          </p:nvPr>
        </p:nvSpPr>
        <p:spPr/>
        <p:txBody>
          <a:bodyPr/>
          <a:lstStyle/>
          <a:p>
            <a:fld id="{BF3B92CA-ABAE-43BB-BF3C-C002033EF9E5}" type="datetimeFigureOut">
              <a:rPr lang="de-DE" smtClean="0"/>
              <a:t>21.06.2025</a:t>
            </a:fld>
            <a:endParaRPr lang="de-DE"/>
          </a:p>
        </p:txBody>
      </p:sp>
      <p:sp>
        <p:nvSpPr>
          <p:cNvPr id="5" name="Fußzeilenplatzhalter 4">
            <a:extLst>
              <a:ext uri="{FF2B5EF4-FFF2-40B4-BE49-F238E27FC236}">
                <a16:creationId xmlns:a16="http://schemas.microsoft.com/office/drawing/2014/main" id="{98DBB60D-3873-D1FE-E9D7-736CBE8EEAB3}"/>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D9106897-5A7B-A9A5-A10F-B7E814938BBC}"/>
              </a:ext>
            </a:extLst>
          </p:cNvPr>
          <p:cNvSpPr>
            <a:spLocks noGrp="1"/>
          </p:cNvSpPr>
          <p:nvPr>
            <p:ph type="sldNum" sz="quarter" idx="12"/>
          </p:nvPr>
        </p:nvSpPr>
        <p:spPr/>
        <p:txBody>
          <a:bodyPr/>
          <a:lstStyle/>
          <a:p>
            <a:fld id="{7170DE89-B78F-4F40-8A2A-129E1CA5FDEE}" type="slidenum">
              <a:rPr lang="de-DE" smtClean="0"/>
              <a:t>‹Nr.›</a:t>
            </a:fld>
            <a:endParaRPr lang="de-DE"/>
          </a:p>
        </p:txBody>
      </p:sp>
    </p:spTree>
    <p:extLst>
      <p:ext uri="{BB962C8B-B14F-4D97-AF65-F5344CB8AC3E}">
        <p14:creationId xmlns:p14="http://schemas.microsoft.com/office/powerpoint/2010/main" val="7297254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F9C7AD1-A7E7-D2D6-D23F-81C12727A770}"/>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B761A591-B051-2A0E-4696-1844A1CBDDAF}"/>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624F80D1-3EDD-37B1-B1E2-57482E9316C4}"/>
              </a:ext>
            </a:extLst>
          </p:cNvPr>
          <p:cNvSpPr>
            <a:spLocks noGrp="1"/>
          </p:cNvSpPr>
          <p:nvPr>
            <p:ph type="dt" sz="half" idx="10"/>
          </p:nvPr>
        </p:nvSpPr>
        <p:spPr/>
        <p:txBody>
          <a:bodyPr/>
          <a:lstStyle/>
          <a:p>
            <a:fld id="{BF3B92CA-ABAE-43BB-BF3C-C002033EF9E5}" type="datetimeFigureOut">
              <a:rPr lang="de-DE" smtClean="0"/>
              <a:t>21.06.2025</a:t>
            </a:fld>
            <a:endParaRPr lang="de-DE"/>
          </a:p>
        </p:txBody>
      </p:sp>
      <p:sp>
        <p:nvSpPr>
          <p:cNvPr id="5" name="Fußzeilenplatzhalter 4">
            <a:extLst>
              <a:ext uri="{FF2B5EF4-FFF2-40B4-BE49-F238E27FC236}">
                <a16:creationId xmlns:a16="http://schemas.microsoft.com/office/drawing/2014/main" id="{8AA19DA0-7C60-0D92-40E2-54C08E96F3B2}"/>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CB71163F-D4FC-23A6-5FE0-64AF31076C21}"/>
              </a:ext>
            </a:extLst>
          </p:cNvPr>
          <p:cNvSpPr>
            <a:spLocks noGrp="1"/>
          </p:cNvSpPr>
          <p:nvPr>
            <p:ph type="sldNum" sz="quarter" idx="12"/>
          </p:nvPr>
        </p:nvSpPr>
        <p:spPr/>
        <p:txBody>
          <a:bodyPr/>
          <a:lstStyle/>
          <a:p>
            <a:fld id="{7170DE89-B78F-4F40-8A2A-129E1CA5FDEE}" type="slidenum">
              <a:rPr lang="de-DE" smtClean="0"/>
              <a:t>‹Nr.›</a:t>
            </a:fld>
            <a:endParaRPr lang="de-DE"/>
          </a:p>
        </p:txBody>
      </p:sp>
    </p:spTree>
    <p:extLst>
      <p:ext uri="{BB962C8B-B14F-4D97-AF65-F5344CB8AC3E}">
        <p14:creationId xmlns:p14="http://schemas.microsoft.com/office/powerpoint/2010/main" val="39000746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774C37B8-5C8E-D754-0BA2-9A87459D2728}"/>
              </a:ext>
            </a:extLst>
          </p:cNvPr>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6F6B4861-B512-D758-4925-DAB61DFDB48A}"/>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AAB799DA-F89A-2106-892D-7BA99D38369E}"/>
              </a:ext>
            </a:extLst>
          </p:cNvPr>
          <p:cNvSpPr>
            <a:spLocks noGrp="1"/>
          </p:cNvSpPr>
          <p:nvPr>
            <p:ph type="dt" sz="half" idx="10"/>
          </p:nvPr>
        </p:nvSpPr>
        <p:spPr/>
        <p:txBody>
          <a:bodyPr/>
          <a:lstStyle/>
          <a:p>
            <a:fld id="{BF3B92CA-ABAE-43BB-BF3C-C002033EF9E5}" type="datetimeFigureOut">
              <a:rPr lang="de-DE" smtClean="0"/>
              <a:t>21.06.2025</a:t>
            </a:fld>
            <a:endParaRPr lang="de-DE"/>
          </a:p>
        </p:txBody>
      </p:sp>
      <p:sp>
        <p:nvSpPr>
          <p:cNvPr id="5" name="Fußzeilenplatzhalter 4">
            <a:extLst>
              <a:ext uri="{FF2B5EF4-FFF2-40B4-BE49-F238E27FC236}">
                <a16:creationId xmlns:a16="http://schemas.microsoft.com/office/drawing/2014/main" id="{7BB4F1AF-467F-C80D-7CE0-28D0E2F18EC5}"/>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7B727C1D-FB1E-DC67-DC9C-7B612B497CB7}"/>
              </a:ext>
            </a:extLst>
          </p:cNvPr>
          <p:cNvSpPr>
            <a:spLocks noGrp="1"/>
          </p:cNvSpPr>
          <p:nvPr>
            <p:ph type="sldNum" sz="quarter" idx="12"/>
          </p:nvPr>
        </p:nvSpPr>
        <p:spPr/>
        <p:txBody>
          <a:bodyPr/>
          <a:lstStyle/>
          <a:p>
            <a:fld id="{7170DE89-B78F-4F40-8A2A-129E1CA5FDEE}" type="slidenum">
              <a:rPr lang="de-DE" smtClean="0"/>
              <a:t>‹Nr.›</a:t>
            </a:fld>
            <a:endParaRPr lang="de-DE"/>
          </a:p>
        </p:txBody>
      </p:sp>
    </p:spTree>
    <p:extLst>
      <p:ext uri="{BB962C8B-B14F-4D97-AF65-F5344CB8AC3E}">
        <p14:creationId xmlns:p14="http://schemas.microsoft.com/office/powerpoint/2010/main" val="17422727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7B7E530-27DB-C7B7-6293-AE8BED7D3EB8}"/>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7552C517-38B3-69E0-1806-B28BA921E87B}"/>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54DA89AA-20A7-885F-956E-72AE806A43A0}"/>
              </a:ext>
            </a:extLst>
          </p:cNvPr>
          <p:cNvSpPr>
            <a:spLocks noGrp="1"/>
          </p:cNvSpPr>
          <p:nvPr>
            <p:ph type="dt" sz="half" idx="10"/>
          </p:nvPr>
        </p:nvSpPr>
        <p:spPr/>
        <p:txBody>
          <a:bodyPr/>
          <a:lstStyle/>
          <a:p>
            <a:fld id="{BF3B92CA-ABAE-43BB-BF3C-C002033EF9E5}" type="datetimeFigureOut">
              <a:rPr lang="de-DE" smtClean="0"/>
              <a:t>21.06.2025</a:t>
            </a:fld>
            <a:endParaRPr lang="de-DE"/>
          </a:p>
        </p:txBody>
      </p:sp>
      <p:sp>
        <p:nvSpPr>
          <p:cNvPr id="5" name="Fußzeilenplatzhalter 4">
            <a:extLst>
              <a:ext uri="{FF2B5EF4-FFF2-40B4-BE49-F238E27FC236}">
                <a16:creationId xmlns:a16="http://schemas.microsoft.com/office/drawing/2014/main" id="{1D048032-7E2B-C858-7CFD-783BE4E91AED}"/>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1777766F-7D5D-B58C-520A-9D1B42DE1DC9}"/>
              </a:ext>
            </a:extLst>
          </p:cNvPr>
          <p:cNvSpPr>
            <a:spLocks noGrp="1"/>
          </p:cNvSpPr>
          <p:nvPr>
            <p:ph type="sldNum" sz="quarter" idx="12"/>
          </p:nvPr>
        </p:nvSpPr>
        <p:spPr/>
        <p:txBody>
          <a:bodyPr/>
          <a:lstStyle/>
          <a:p>
            <a:fld id="{7170DE89-B78F-4F40-8A2A-129E1CA5FDEE}" type="slidenum">
              <a:rPr lang="de-DE" smtClean="0"/>
              <a:t>‹Nr.›</a:t>
            </a:fld>
            <a:endParaRPr lang="de-DE"/>
          </a:p>
        </p:txBody>
      </p:sp>
    </p:spTree>
    <p:extLst>
      <p:ext uri="{BB962C8B-B14F-4D97-AF65-F5344CB8AC3E}">
        <p14:creationId xmlns:p14="http://schemas.microsoft.com/office/powerpoint/2010/main" val="39736608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AD01D2C-15DE-5131-5174-086BD0F6E32D}"/>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DFC22AE9-CD79-0DB7-A7AB-E1D46058E8A1}"/>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29DFC622-C4F9-6A52-7F63-20DE30981E6C}"/>
              </a:ext>
            </a:extLst>
          </p:cNvPr>
          <p:cNvSpPr>
            <a:spLocks noGrp="1"/>
          </p:cNvSpPr>
          <p:nvPr>
            <p:ph type="dt" sz="half" idx="10"/>
          </p:nvPr>
        </p:nvSpPr>
        <p:spPr/>
        <p:txBody>
          <a:bodyPr/>
          <a:lstStyle/>
          <a:p>
            <a:fld id="{BF3B92CA-ABAE-43BB-BF3C-C002033EF9E5}" type="datetimeFigureOut">
              <a:rPr lang="de-DE" smtClean="0"/>
              <a:t>21.06.2025</a:t>
            </a:fld>
            <a:endParaRPr lang="de-DE"/>
          </a:p>
        </p:txBody>
      </p:sp>
      <p:sp>
        <p:nvSpPr>
          <p:cNvPr id="5" name="Fußzeilenplatzhalter 4">
            <a:extLst>
              <a:ext uri="{FF2B5EF4-FFF2-40B4-BE49-F238E27FC236}">
                <a16:creationId xmlns:a16="http://schemas.microsoft.com/office/drawing/2014/main" id="{39C2170A-5284-B070-1172-DC45BF76DDB2}"/>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C942004A-F357-31C8-FB9F-6F1F378D18B2}"/>
              </a:ext>
            </a:extLst>
          </p:cNvPr>
          <p:cNvSpPr>
            <a:spLocks noGrp="1"/>
          </p:cNvSpPr>
          <p:nvPr>
            <p:ph type="sldNum" sz="quarter" idx="12"/>
          </p:nvPr>
        </p:nvSpPr>
        <p:spPr/>
        <p:txBody>
          <a:bodyPr/>
          <a:lstStyle/>
          <a:p>
            <a:fld id="{7170DE89-B78F-4F40-8A2A-129E1CA5FDEE}" type="slidenum">
              <a:rPr lang="de-DE" smtClean="0"/>
              <a:t>‹Nr.›</a:t>
            </a:fld>
            <a:endParaRPr lang="de-DE"/>
          </a:p>
        </p:txBody>
      </p:sp>
    </p:spTree>
    <p:extLst>
      <p:ext uri="{BB962C8B-B14F-4D97-AF65-F5344CB8AC3E}">
        <p14:creationId xmlns:p14="http://schemas.microsoft.com/office/powerpoint/2010/main" val="3469954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639ABDA-4A05-36D1-7645-13CE63ED78D0}"/>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FA0E9CDB-B47D-19CB-EA6D-DB856EE87728}"/>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2547858C-52B5-0C33-7817-04C072FEC2C0}"/>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95C59D6C-53F1-9BD6-26C9-9A269455E9A8}"/>
              </a:ext>
            </a:extLst>
          </p:cNvPr>
          <p:cNvSpPr>
            <a:spLocks noGrp="1"/>
          </p:cNvSpPr>
          <p:nvPr>
            <p:ph type="dt" sz="half" idx="10"/>
          </p:nvPr>
        </p:nvSpPr>
        <p:spPr/>
        <p:txBody>
          <a:bodyPr/>
          <a:lstStyle/>
          <a:p>
            <a:fld id="{BF3B92CA-ABAE-43BB-BF3C-C002033EF9E5}" type="datetimeFigureOut">
              <a:rPr lang="de-DE" smtClean="0"/>
              <a:t>21.06.2025</a:t>
            </a:fld>
            <a:endParaRPr lang="de-DE"/>
          </a:p>
        </p:txBody>
      </p:sp>
      <p:sp>
        <p:nvSpPr>
          <p:cNvPr id="6" name="Fußzeilenplatzhalter 5">
            <a:extLst>
              <a:ext uri="{FF2B5EF4-FFF2-40B4-BE49-F238E27FC236}">
                <a16:creationId xmlns:a16="http://schemas.microsoft.com/office/drawing/2014/main" id="{4395C055-37FD-ECE2-97D7-C3F768DD0306}"/>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2D3A452D-7B31-8B25-8A46-40B027C85F90}"/>
              </a:ext>
            </a:extLst>
          </p:cNvPr>
          <p:cNvSpPr>
            <a:spLocks noGrp="1"/>
          </p:cNvSpPr>
          <p:nvPr>
            <p:ph type="sldNum" sz="quarter" idx="12"/>
          </p:nvPr>
        </p:nvSpPr>
        <p:spPr/>
        <p:txBody>
          <a:bodyPr/>
          <a:lstStyle/>
          <a:p>
            <a:fld id="{7170DE89-B78F-4F40-8A2A-129E1CA5FDEE}" type="slidenum">
              <a:rPr lang="de-DE" smtClean="0"/>
              <a:t>‹Nr.›</a:t>
            </a:fld>
            <a:endParaRPr lang="de-DE"/>
          </a:p>
        </p:txBody>
      </p:sp>
    </p:spTree>
    <p:extLst>
      <p:ext uri="{BB962C8B-B14F-4D97-AF65-F5344CB8AC3E}">
        <p14:creationId xmlns:p14="http://schemas.microsoft.com/office/powerpoint/2010/main" val="16412759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8F39D16-5986-07E0-653B-CBFC58332A5C}"/>
              </a:ext>
            </a:extLst>
          </p:cNvPr>
          <p:cNvSpPr>
            <a:spLocks noGrp="1"/>
          </p:cNvSpPr>
          <p:nvPr>
            <p:ph type="title"/>
          </p:nvPr>
        </p:nvSpPr>
        <p:spPr>
          <a:xfrm>
            <a:off x="839788" y="365125"/>
            <a:ext cx="105156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D7D76E0B-0A40-9D84-B3B6-EB996D39996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28FA40ED-C8D3-F0C9-D2D3-937249079D00}"/>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9671D47D-09EE-64DD-0D0B-5577D95FA56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B3AB612B-6C16-6889-4535-20D07E8652DC}"/>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A8D24A1A-29F5-79AE-DC63-C611CC031726}"/>
              </a:ext>
            </a:extLst>
          </p:cNvPr>
          <p:cNvSpPr>
            <a:spLocks noGrp="1"/>
          </p:cNvSpPr>
          <p:nvPr>
            <p:ph type="dt" sz="half" idx="10"/>
          </p:nvPr>
        </p:nvSpPr>
        <p:spPr/>
        <p:txBody>
          <a:bodyPr/>
          <a:lstStyle/>
          <a:p>
            <a:fld id="{BF3B92CA-ABAE-43BB-BF3C-C002033EF9E5}" type="datetimeFigureOut">
              <a:rPr lang="de-DE" smtClean="0"/>
              <a:t>21.06.2025</a:t>
            </a:fld>
            <a:endParaRPr lang="de-DE"/>
          </a:p>
        </p:txBody>
      </p:sp>
      <p:sp>
        <p:nvSpPr>
          <p:cNvPr id="8" name="Fußzeilenplatzhalter 7">
            <a:extLst>
              <a:ext uri="{FF2B5EF4-FFF2-40B4-BE49-F238E27FC236}">
                <a16:creationId xmlns:a16="http://schemas.microsoft.com/office/drawing/2014/main" id="{077DD5DA-55C5-83AC-C499-9422FC380346}"/>
              </a:ext>
            </a:extLst>
          </p:cNvPr>
          <p:cNvSpPr>
            <a:spLocks noGrp="1"/>
          </p:cNvSpPr>
          <p:nvPr>
            <p:ph type="ftr" sz="quarter" idx="11"/>
          </p:nvPr>
        </p:nvSpPr>
        <p:spPr/>
        <p:txBody>
          <a:bodyPr/>
          <a:lstStyle/>
          <a:p>
            <a:endParaRPr lang="de-DE"/>
          </a:p>
        </p:txBody>
      </p:sp>
      <p:sp>
        <p:nvSpPr>
          <p:cNvPr id="9" name="Foliennummernplatzhalter 8">
            <a:extLst>
              <a:ext uri="{FF2B5EF4-FFF2-40B4-BE49-F238E27FC236}">
                <a16:creationId xmlns:a16="http://schemas.microsoft.com/office/drawing/2014/main" id="{00E64842-0A7C-4396-1286-8142F8720EFB}"/>
              </a:ext>
            </a:extLst>
          </p:cNvPr>
          <p:cNvSpPr>
            <a:spLocks noGrp="1"/>
          </p:cNvSpPr>
          <p:nvPr>
            <p:ph type="sldNum" sz="quarter" idx="12"/>
          </p:nvPr>
        </p:nvSpPr>
        <p:spPr/>
        <p:txBody>
          <a:bodyPr/>
          <a:lstStyle/>
          <a:p>
            <a:fld id="{7170DE89-B78F-4F40-8A2A-129E1CA5FDEE}" type="slidenum">
              <a:rPr lang="de-DE" smtClean="0"/>
              <a:t>‹Nr.›</a:t>
            </a:fld>
            <a:endParaRPr lang="de-DE"/>
          </a:p>
        </p:txBody>
      </p:sp>
    </p:spTree>
    <p:extLst>
      <p:ext uri="{BB962C8B-B14F-4D97-AF65-F5344CB8AC3E}">
        <p14:creationId xmlns:p14="http://schemas.microsoft.com/office/powerpoint/2010/main" val="39166384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212B7B3-A79F-F4FC-8EC5-9BB11A3A07D1}"/>
              </a:ext>
            </a:extLst>
          </p:cNvPr>
          <p:cNvSpPr>
            <a:spLocks noGrp="1"/>
          </p:cNvSpPr>
          <p:nvPr>
            <p:ph type="title"/>
          </p:nvPr>
        </p:nvSpPr>
        <p:spPr/>
        <p:txBody>
          <a:bodyPr/>
          <a:lstStyle/>
          <a:p>
            <a:r>
              <a:rPr lang="de-DE"/>
              <a:t>Mastertitelformat bearbeiten</a:t>
            </a:r>
          </a:p>
        </p:txBody>
      </p:sp>
      <p:sp>
        <p:nvSpPr>
          <p:cNvPr id="3" name="Datumsplatzhalter 2">
            <a:extLst>
              <a:ext uri="{FF2B5EF4-FFF2-40B4-BE49-F238E27FC236}">
                <a16:creationId xmlns:a16="http://schemas.microsoft.com/office/drawing/2014/main" id="{B5D4078B-6468-3439-B1C5-B8A6016DAAD0}"/>
              </a:ext>
            </a:extLst>
          </p:cNvPr>
          <p:cNvSpPr>
            <a:spLocks noGrp="1"/>
          </p:cNvSpPr>
          <p:nvPr>
            <p:ph type="dt" sz="half" idx="10"/>
          </p:nvPr>
        </p:nvSpPr>
        <p:spPr/>
        <p:txBody>
          <a:bodyPr/>
          <a:lstStyle/>
          <a:p>
            <a:fld id="{BF3B92CA-ABAE-43BB-BF3C-C002033EF9E5}" type="datetimeFigureOut">
              <a:rPr lang="de-DE" smtClean="0"/>
              <a:t>21.06.2025</a:t>
            </a:fld>
            <a:endParaRPr lang="de-DE"/>
          </a:p>
        </p:txBody>
      </p:sp>
      <p:sp>
        <p:nvSpPr>
          <p:cNvPr id="4" name="Fußzeilenplatzhalter 3">
            <a:extLst>
              <a:ext uri="{FF2B5EF4-FFF2-40B4-BE49-F238E27FC236}">
                <a16:creationId xmlns:a16="http://schemas.microsoft.com/office/drawing/2014/main" id="{712EED93-67D7-9097-CAB8-53EF2232BE5C}"/>
              </a:ext>
            </a:extLst>
          </p:cNvPr>
          <p:cNvSpPr>
            <a:spLocks noGrp="1"/>
          </p:cNvSpPr>
          <p:nvPr>
            <p:ph type="ftr" sz="quarter" idx="11"/>
          </p:nvPr>
        </p:nvSpPr>
        <p:spPr/>
        <p:txBody>
          <a:bodyPr/>
          <a:lstStyle/>
          <a:p>
            <a:endParaRPr lang="de-DE"/>
          </a:p>
        </p:txBody>
      </p:sp>
      <p:sp>
        <p:nvSpPr>
          <p:cNvPr id="5" name="Foliennummernplatzhalter 4">
            <a:extLst>
              <a:ext uri="{FF2B5EF4-FFF2-40B4-BE49-F238E27FC236}">
                <a16:creationId xmlns:a16="http://schemas.microsoft.com/office/drawing/2014/main" id="{4E4DBE02-308C-001D-E9A1-66975B668F50}"/>
              </a:ext>
            </a:extLst>
          </p:cNvPr>
          <p:cNvSpPr>
            <a:spLocks noGrp="1"/>
          </p:cNvSpPr>
          <p:nvPr>
            <p:ph type="sldNum" sz="quarter" idx="12"/>
          </p:nvPr>
        </p:nvSpPr>
        <p:spPr/>
        <p:txBody>
          <a:bodyPr/>
          <a:lstStyle/>
          <a:p>
            <a:fld id="{7170DE89-B78F-4F40-8A2A-129E1CA5FDEE}" type="slidenum">
              <a:rPr lang="de-DE" smtClean="0"/>
              <a:t>‹Nr.›</a:t>
            </a:fld>
            <a:endParaRPr lang="de-DE"/>
          </a:p>
        </p:txBody>
      </p:sp>
    </p:spTree>
    <p:extLst>
      <p:ext uri="{BB962C8B-B14F-4D97-AF65-F5344CB8AC3E}">
        <p14:creationId xmlns:p14="http://schemas.microsoft.com/office/powerpoint/2010/main" val="3298270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AF8A9B4D-1DCC-2034-263F-1D131426EF9D}"/>
              </a:ext>
            </a:extLst>
          </p:cNvPr>
          <p:cNvSpPr>
            <a:spLocks noGrp="1"/>
          </p:cNvSpPr>
          <p:nvPr>
            <p:ph type="dt" sz="half" idx="10"/>
          </p:nvPr>
        </p:nvSpPr>
        <p:spPr/>
        <p:txBody>
          <a:bodyPr/>
          <a:lstStyle/>
          <a:p>
            <a:fld id="{BF3B92CA-ABAE-43BB-BF3C-C002033EF9E5}" type="datetimeFigureOut">
              <a:rPr lang="de-DE" smtClean="0"/>
              <a:t>21.06.2025</a:t>
            </a:fld>
            <a:endParaRPr lang="de-DE"/>
          </a:p>
        </p:txBody>
      </p:sp>
      <p:sp>
        <p:nvSpPr>
          <p:cNvPr id="3" name="Fußzeilenplatzhalter 2">
            <a:extLst>
              <a:ext uri="{FF2B5EF4-FFF2-40B4-BE49-F238E27FC236}">
                <a16:creationId xmlns:a16="http://schemas.microsoft.com/office/drawing/2014/main" id="{AACD2281-34EC-9786-02B6-7F668635D413}"/>
              </a:ext>
            </a:extLst>
          </p:cNvPr>
          <p:cNvSpPr>
            <a:spLocks noGrp="1"/>
          </p:cNvSpPr>
          <p:nvPr>
            <p:ph type="ftr" sz="quarter" idx="11"/>
          </p:nvPr>
        </p:nvSpPr>
        <p:spPr/>
        <p:txBody>
          <a:bodyPr/>
          <a:lstStyle/>
          <a:p>
            <a:endParaRPr lang="de-DE"/>
          </a:p>
        </p:txBody>
      </p:sp>
      <p:sp>
        <p:nvSpPr>
          <p:cNvPr id="4" name="Foliennummernplatzhalter 3">
            <a:extLst>
              <a:ext uri="{FF2B5EF4-FFF2-40B4-BE49-F238E27FC236}">
                <a16:creationId xmlns:a16="http://schemas.microsoft.com/office/drawing/2014/main" id="{7F22DEE4-CD41-C129-74BE-2ABEC028E9D2}"/>
              </a:ext>
            </a:extLst>
          </p:cNvPr>
          <p:cNvSpPr>
            <a:spLocks noGrp="1"/>
          </p:cNvSpPr>
          <p:nvPr>
            <p:ph type="sldNum" sz="quarter" idx="12"/>
          </p:nvPr>
        </p:nvSpPr>
        <p:spPr/>
        <p:txBody>
          <a:bodyPr/>
          <a:lstStyle/>
          <a:p>
            <a:fld id="{7170DE89-B78F-4F40-8A2A-129E1CA5FDEE}" type="slidenum">
              <a:rPr lang="de-DE" smtClean="0"/>
              <a:t>‹Nr.›</a:t>
            </a:fld>
            <a:endParaRPr lang="de-DE"/>
          </a:p>
        </p:txBody>
      </p:sp>
    </p:spTree>
    <p:extLst>
      <p:ext uri="{BB962C8B-B14F-4D97-AF65-F5344CB8AC3E}">
        <p14:creationId xmlns:p14="http://schemas.microsoft.com/office/powerpoint/2010/main" val="10079392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0654F15-355E-0E10-C5E8-2129DDF8266A}"/>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E3CE3F05-BC16-8B22-092C-36ECFEDDEEE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4228E0E8-A38B-6E75-333B-CD7E74058B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CC864BD8-E23A-371C-B4B4-6CC12CCCFE6D}"/>
              </a:ext>
            </a:extLst>
          </p:cNvPr>
          <p:cNvSpPr>
            <a:spLocks noGrp="1"/>
          </p:cNvSpPr>
          <p:nvPr>
            <p:ph type="dt" sz="half" idx="10"/>
          </p:nvPr>
        </p:nvSpPr>
        <p:spPr/>
        <p:txBody>
          <a:bodyPr/>
          <a:lstStyle/>
          <a:p>
            <a:fld id="{BF3B92CA-ABAE-43BB-BF3C-C002033EF9E5}" type="datetimeFigureOut">
              <a:rPr lang="de-DE" smtClean="0"/>
              <a:t>21.06.2025</a:t>
            </a:fld>
            <a:endParaRPr lang="de-DE"/>
          </a:p>
        </p:txBody>
      </p:sp>
      <p:sp>
        <p:nvSpPr>
          <p:cNvPr id="6" name="Fußzeilenplatzhalter 5">
            <a:extLst>
              <a:ext uri="{FF2B5EF4-FFF2-40B4-BE49-F238E27FC236}">
                <a16:creationId xmlns:a16="http://schemas.microsoft.com/office/drawing/2014/main" id="{96F100C1-B74C-96DD-BFCD-15F465CA0A0E}"/>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8817FADD-C428-F174-785A-B2A95EF8984A}"/>
              </a:ext>
            </a:extLst>
          </p:cNvPr>
          <p:cNvSpPr>
            <a:spLocks noGrp="1"/>
          </p:cNvSpPr>
          <p:nvPr>
            <p:ph type="sldNum" sz="quarter" idx="12"/>
          </p:nvPr>
        </p:nvSpPr>
        <p:spPr/>
        <p:txBody>
          <a:bodyPr/>
          <a:lstStyle/>
          <a:p>
            <a:fld id="{7170DE89-B78F-4F40-8A2A-129E1CA5FDEE}" type="slidenum">
              <a:rPr lang="de-DE" smtClean="0"/>
              <a:t>‹Nr.›</a:t>
            </a:fld>
            <a:endParaRPr lang="de-DE"/>
          </a:p>
        </p:txBody>
      </p:sp>
    </p:spTree>
    <p:extLst>
      <p:ext uri="{BB962C8B-B14F-4D97-AF65-F5344CB8AC3E}">
        <p14:creationId xmlns:p14="http://schemas.microsoft.com/office/powerpoint/2010/main" val="32884555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3173773-0B0F-D36F-6104-83ABB9DF385A}"/>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C638A755-C68F-81A6-FBA3-97EB8C0C9D8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a:extLst>
              <a:ext uri="{FF2B5EF4-FFF2-40B4-BE49-F238E27FC236}">
                <a16:creationId xmlns:a16="http://schemas.microsoft.com/office/drawing/2014/main" id="{7BAA69D0-C64E-B687-9919-8C41B6E938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618C4045-5868-53FD-0378-3DFE6EB4D025}"/>
              </a:ext>
            </a:extLst>
          </p:cNvPr>
          <p:cNvSpPr>
            <a:spLocks noGrp="1"/>
          </p:cNvSpPr>
          <p:nvPr>
            <p:ph type="dt" sz="half" idx="10"/>
          </p:nvPr>
        </p:nvSpPr>
        <p:spPr/>
        <p:txBody>
          <a:bodyPr/>
          <a:lstStyle/>
          <a:p>
            <a:fld id="{BF3B92CA-ABAE-43BB-BF3C-C002033EF9E5}" type="datetimeFigureOut">
              <a:rPr lang="de-DE" smtClean="0"/>
              <a:t>21.06.2025</a:t>
            </a:fld>
            <a:endParaRPr lang="de-DE"/>
          </a:p>
        </p:txBody>
      </p:sp>
      <p:sp>
        <p:nvSpPr>
          <p:cNvPr id="6" name="Fußzeilenplatzhalter 5">
            <a:extLst>
              <a:ext uri="{FF2B5EF4-FFF2-40B4-BE49-F238E27FC236}">
                <a16:creationId xmlns:a16="http://schemas.microsoft.com/office/drawing/2014/main" id="{E3B4DA47-8DE5-4564-62AB-7FFFD215DB6E}"/>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CD28ED54-1BA2-BD7A-01E5-6ACAD56469A1}"/>
              </a:ext>
            </a:extLst>
          </p:cNvPr>
          <p:cNvSpPr>
            <a:spLocks noGrp="1"/>
          </p:cNvSpPr>
          <p:nvPr>
            <p:ph type="sldNum" sz="quarter" idx="12"/>
          </p:nvPr>
        </p:nvSpPr>
        <p:spPr/>
        <p:txBody>
          <a:bodyPr/>
          <a:lstStyle/>
          <a:p>
            <a:fld id="{7170DE89-B78F-4F40-8A2A-129E1CA5FDEE}" type="slidenum">
              <a:rPr lang="de-DE" smtClean="0"/>
              <a:t>‹Nr.›</a:t>
            </a:fld>
            <a:endParaRPr lang="de-DE"/>
          </a:p>
        </p:txBody>
      </p:sp>
    </p:spTree>
    <p:extLst>
      <p:ext uri="{BB962C8B-B14F-4D97-AF65-F5344CB8AC3E}">
        <p14:creationId xmlns:p14="http://schemas.microsoft.com/office/powerpoint/2010/main" val="5534877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9BE3A8FD-469B-1F2F-F0F6-2AE6D5699BD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B2CC6B6B-D811-356F-CF84-B912224235A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03249460-C3CA-32DE-49EB-822F9A98EE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BF3B92CA-ABAE-43BB-BF3C-C002033EF9E5}" type="datetimeFigureOut">
              <a:rPr lang="de-DE" smtClean="0"/>
              <a:t>21.06.2025</a:t>
            </a:fld>
            <a:endParaRPr lang="de-DE"/>
          </a:p>
        </p:txBody>
      </p:sp>
      <p:sp>
        <p:nvSpPr>
          <p:cNvPr id="5" name="Fußzeilenplatzhalter 4">
            <a:extLst>
              <a:ext uri="{FF2B5EF4-FFF2-40B4-BE49-F238E27FC236}">
                <a16:creationId xmlns:a16="http://schemas.microsoft.com/office/drawing/2014/main" id="{300D4DC4-237F-A0FE-C566-35586E297C3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de-DE"/>
          </a:p>
        </p:txBody>
      </p:sp>
      <p:sp>
        <p:nvSpPr>
          <p:cNvPr id="6" name="Foliennummernplatzhalter 5">
            <a:extLst>
              <a:ext uri="{FF2B5EF4-FFF2-40B4-BE49-F238E27FC236}">
                <a16:creationId xmlns:a16="http://schemas.microsoft.com/office/drawing/2014/main" id="{8A8BF0B3-51F7-7023-9AA5-129A97A0F23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7170DE89-B78F-4F40-8A2A-129E1CA5FDEE}" type="slidenum">
              <a:rPr lang="de-DE" smtClean="0"/>
              <a:t>‹Nr.›</a:t>
            </a:fld>
            <a:endParaRPr lang="de-DE"/>
          </a:p>
        </p:txBody>
      </p:sp>
    </p:spTree>
    <p:extLst>
      <p:ext uri="{BB962C8B-B14F-4D97-AF65-F5344CB8AC3E}">
        <p14:creationId xmlns:p14="http://schemas.microsoft.com/office/powerpoint/2010/main" val="26360073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07F2294-458E-7D32-D1AA-1D27A9AD6684}"/>
              </a:ext>
            </a:extLst>
          </p:cNvPr>
          <p:cNvSpPr>
            <a:spLocks noGrp="1"/>
          </p:cNvSpPr>
          <p:nvPr>
            <p:ph type="ctrTitle"/>
          </p:nvPr>
        </p:nvSpPr>
        <p:spPr/>
        <p:txBody>
          <a:bodyPr/>
          <a:lstStyle/>
          <a:p>
            <a:r>
              <a:rPr lang="de-DE" dirty="0" err="1"/>
              <a:t>Concurrency</a:t>
            </a:r>
            <a:r>
              <a:rPr lang="de-DE" dirty="0"/>
              <a:t> — </a:t>
            </a:r>
            <a:r>
              <a:rPr lang="de-DE" dirty="0" err="1"/>
              <a:t>Exercise</a:t>
            </a:r>
            <a:r>
              <a:rPr lang="de-DE" dirty="0"/>
              <a:t> 9</a:t>
            </a:r>
          </a:p>
        </p:txBody>
      </p:sp>
      <p:sp>
        <p:nvSpPr>
          <p:cNvPr id="3" name="Untertitel 2">
            <a:extLst>
              <a:ext uri="{FF2B5EF4-FFF2-40B4-BE49-F238E27FC236}">
                <a16:creationId xmlns:a16="http://schemas.microsoft.com/office/drawing/2014/main" id="{BB4CA8A7-E4EC-6EE6-6178-33E94AEE4F7A}"/>
              </a:ext>
            </a:extLst>
          </p:cNvPr>
          <p:cNvSpPr>
            <a:spLocks noGrp="1"/>
          </p:cNvSpPr>
          <p:nvPr>
            <p:ph type="subTitle" idx="1"/>
          </p:nvPr>
        </p:nvSpPr>
        <p:spPr/>
        <p:txBody>
          <a:bodyPr/>
          <a:lstStyle/>
          <a:p>
            <a:endParaRPr lang="de-DE"/>
          </a:p>
        </p:txBody>
      </p:sp>
    </p:spTree>
    <p:extLst>
      <p:ext uri="{BB962C8B-B14F-4D97-AF65-F5344CB8AC3E}">
        <p14:creationId xmlns:p14="http://schemas.microsoft.com/office/powerpoint/2010/main" val="22161144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CD00267-47E8-AF01-7CB9-8A74C8416720}"/>
              </a:ext>
            </a:extLst>
          </p:cNvPr>
          <p:cNvSpPr>
            <a:spLocks noGrp="1"/>
          </p:cNvSpPr>
          <p:nvPr>
            <p:ph type="title"/>
          </p:nvPr>
        </p:nvSpPr>
        <p:spPr/>
        <p:txBody>
          <a:bodyPr/>
          <a:lstStyle/>
          <a:p>
            <a:endParaRPr lang="de-DE"/>
          </a:p>
        </p:txBody>
      </p:sp>
      <p:sp>
        <p:nvSpPr>
          <p:cNvPr id="3" name="Inhaltsplatzhalter 2">
            <a:extLst>
              <a:ext uri="{FF2B5EF4-FFF2-40B4-BE49-F238E27FC236}">
                <a16:creationId xmlns:a16="http://schemas.microsoft.com/office/drawing/2014/main" id="{0D6E2460-5679-A4B0-F26A-EE01BC767332}"/>
              </a:ext>
            </a:extLst>
          </p:cNvPr>
          <p:cNvSpPr>
            <a:spLocks noGrp="1"/>
          </p:cNvSpPr>
          <p:nvPr>
            <p:ph idx="1"/>
          </p:nvPr>
        </p:nvSpPr>
        <p:spPr/>
        <p:txBody>
          <a:bodyPr/>
          <a:lstStyle/>
          <a:p>
            <a:endParaRPr lang="de-DE"/>
          </a:p>
        </p:txBody>
      </p:sp>
      <p:pic>
        <p:nvPicPr>
          <p:cNvPr id="5" name="Grafik 4">
            <a:extLst>
              <a:ext uri="{FF2B5EF4-FFF2-40B4-BE49-F238E27FC236}">
                <a16:creationId xmlns:a16="http://schemas.microsoft.com/office/drawing/2014/main" id="{253AB4AC-6197-A55F-A8F3-2FBE437A75D7}"/>
              </a:ext>
            </a:extLst>
          </p:cNvPr>
          <p:cNvPicPr>
            <a:picLocks noChangeAspect="1"/>
          </p:cNvPicPr>
          <p:nvPr/>
        </p:nvPicPr>
        <p:blipFill>
          <a:blip r:embed="rId2"/>
          <a:stretch>
            <a:fillRect/>
          </a:stretch>
        </p:blipFill>
        <p:spPr>
          <a:xfrm>
            <a:off x="401857" y="0"/>
            <a:ext cx="11388285" cy="6858000"/>
          </a:xfrm>
          <a:prstGeom prst="rect">
            <a:avLst/>
          </a:prstGeom>
        </p:spPr>
      </p:pic>
    </p:spTree>
    <p:extLst>
      <p:ext uri="{BB962C8B-B14F-4D97-AF65-F5344CB8AC3E}">
        <p14:creationId xmlns:p14="http://schemas.microsoft.com/office/powerpoint/2010/main" val="6351028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EB63A39-D770-C172-F364-B25E31855130}"/>
              </a:ext>
            </a:extLst>
          </p:cNvPr>
          <p:cNvSpPr>
            <a:spLocks noGrp="1"/>
          </p:cNvSpPr>
          <p:nvPr>
            <p:ph type="title"/>
          </p:nvPr>
        </p:nvSpPr>
        <p:spPr/>
        <p:txBody>
          <a:bodyPr/>
          <a:lstStyle/>
          <a:p>
            <a:r>
              <a:rPr lang="de-DE" dirty="0"/>
              <a:t>Problem 1</a:t>
            </a:r>
          </a:p>
        </p:txBody>
      </p:sp>
      <p:sp>
        <p:nvSpPr>
          <p:cNvPr id="3" name="Inhaltsplatzhalter 2">
            <a:extLst>
              <a:ext uri="{FF2B5EF4-FFF2-40B4-BE49-F238E27FC236}">
                <a16:creationId xmlns:a16="http://schemas.microsoft.com/office/drawing/2014/main" id="{D620192A-CD47-828D-DDFA-BC689F81AE0E}"/>
              </a:ext>
            </a:extLst>
          </p:cNvPr>
          <p:cNvSpPr>
            <a:spLocks noGrp="1"/>
          </p:cNvSpPr>
          <p:nvPr>
            <p:ph idx="1"/>
          </p:nvPr>
        </p:nvSpPr>
        <p:spPr/>
        <p:txBody>
          <a:bodyPr/>
          <a:lstStyle/>
          <a:p>
            <a:r>
              <a:rPr lang="en-US" dirty="0"/>
              <a:t>Implement the banking example with Scala and Akka actors. You may reuse the code from the lecture. Write a simple test program that runs two concurrent tasks each of which executes a big number of deposit and withdraw operations on a single account that sum up to a well-known balance, e.g., of 0. Use Scala futures to run the concurrent tasks. Insert useful output operations in your code to check that the two threads are run </a:t>
            </a:r>
            <a:r>
              <a:rPr lang="en-US" dirty="0" err="1"/>
              <a:t>interleavingly</a:t>
            </a:r>
            <a:r>
              <a:rPr lang="en-US" dirty="0"/>
              <a:t>, and that the resulting balance is correct. </a:t>
            </a:r>
            <a:endParaRPr lang="de-DE" dirty="0"/>
          </a:p>
        </p:txBody>
      </p:sp>
    </p:spTree>
    <p:extLst>
      <p:ext uri="{BB962C8B-B14F-4D97-AF65-F5344CB8AC3E}">
        <p14:creationId xmlns:p14="http://schemas.microsoft.com/office/powerpoint/2010/main" val="42863894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1481EF1-ECC6-3C87-50C0-1D41514640C1}"/>
              </a:ext>
            </a:extLst>
          </p:cNvPr>
          <p:cNvSpPr>
            <a:spLocks noGrp="1"/>
          </p:cNvSpPr>
          <p:nvPr>
            <p:ph type="title"/>
          </p:nvPr>
        </p:nvSpPr>
        <p:spPr/>
        <p:txBody>
          <a:bodyPr/>
          <a:lstStyle/>
          <a:p>
            <a:endParaRPr lang="de-DE"/>
          </a:p>
        </p:txBody>
      </p:sp>
      <p:sp>
        <p:nvSpPr>
          <p:cNvPr id="3" name="Inhaltsplatzhalter 2">
            <a:extLst>
              <a:ext uri="{FF2B5EF4-FFF2-40B4-BE49-F238E27FC236}">
                <a16:creationId xmlns:a16="http://schemas.microsoft.com/office/drawing/2014/main" id="{793019A6-7110-1911-2850-A5535BC88C53}"/>
              </a:ext>
            </a:extLst>
          </p:cNvPr>
          <p:cNvSpPr>
            <a:spLocks noGrp="1"/>
          </p:cNvSpPr>
          <p:nvPr>
            <p:ph idx="1"/>
          </p:nvPr>
        </p:nvSpPr>
        <p:spPr/>
        <p:txBody>
          <a:bodyPr/>
          <a:lstStyle/>
          <a:p>
            <a:endParaRPr lang="de-DE"/>
          </a:p>
        </p:txBody>
      </p:sp>
      <p:pic>
        <p:nvPicPr>
          <p:cNvPr id="5" name="Grafik 4">
            <a:extLst>
              <a:ext uri="{FF2B5EF4-FFF2-40B4-BE49-F238E27FC236}">
                <a16:creationId xmlns:a16="http://schemas.microsoft.com/office/drawing/2014/main" id="{95423053-0872-E05B-D8FD-610DA6FD5604}"/>
              </a:ext>
            </a:extLst>
          </p:cNvPr>
          <p:cNvPicPr>
            <a:picLocks noChangeAspect="1"/>
          </p:cNvPicPr>
          <p:nvPr/>
        </p:nvPicPr>
        <p:blipFill>
          <a:blip r:embed="rId2"/>
          <a:stretch>
            <a:fillRect/>
          </a:stretch>
        </p:blipFill>
        <p:spPr>
          <a:xfrm>
            <a:off x="0" y="1037492"/>
            <a:ext cx="12192000" cy="4783015"/>
          </a:xfrm>
          <a:prstGeom prst="rect">
            <a:avLst/>
          </a:prstGeom>
        </p:spPr>
      </p:pic>
    </p:spTree>
    <p:extLst>
      <p:ext uri="{BB962C8B-B14F-4D97-AF65-F5344CB8AC3E}">
        <p14:creationId xmlns:p14="http://schemas.microsoft.com/office/powerpoint/2010/main" val="18771015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0EE408-5E1D-8DCF-C8D5-0DFBA7B5F36C}"/>
              </a:ext>
            </a:extLst>
          </p:cNvPr>
          <p:cNvSpPr>
            <a:spLocks noGrp="1"/>
          </p:cNvSpPr>
          <p:nvPr>
            <p:ph type="title"/>
          </p:nvPr>
        </p:nvSpPr>
        <p:spPr/>
        <p:txBody>
          <a:bodyPr/>
          <a:lstStyle/>
          <a:p>
            <a:endParaRPr lang="de-DE"/>
          </a:p>
        </p:txBody>
      </p:sp>
      <p:sp>
        <p:nvSpPr>
          <p:cNvPr id="3" name="Inhaltsplatzhalter 2">
            <a:extLst>
              <a:ext uri="{FF2B5EF4-FFF2-40B4-BE49-F238E27FC236}">
                <a16:creationId xmlns:a16="http://schemas.microsoft.com/office/drawing/2014/main" id="{AF7D0F7A-CC1F-C359-09F5-EA23C52E648A}"/>
              </a:ext>
            </a:extLst>
          </p:cNvPr>
          <p:cNvSpPr>
            <a:spLocks noGrp="1"/>
          </p:cNvSpPr>
          <p:nvPr>
            <p:ph idx="1"/>
          </p:nvPr>
        </p:nvSpPr>
        <p:spPr/>
        <p:txBody>
          <a:bodyPr/>
          <a:lstStyle/>
          <a:p>
            <a:endParaRPr lang="de-DE"/>
          </a:p>
        </p:txBody>
      </p:sp>
      <p:pic>
        <p:nvPicPr>
          <p:cNvPr id="5" name="Grafik 4">
            <a:extLst>
              <a:ext uri="{FF2B5EF4-FFF2-40B4-BE49-F238E27FC236}">
                <a16:creationId xmlns:a16="http://schemas.microsoft.com/office/drawing/2014/main" id="{C54391AE-B78B-D733-86B0-ADB89094B0DA}"/>
              </a:ext>
            </a:extLst>
          </p:cNvPr>
          <p:cNvPicPr>
            <a:picLocks noChangeAspect="1"/>
          </p:cNvPicPr>
          <p:nvPr/>
        </p:nvPicPr>
        <p:blipFill>
          <a:blip r:embed="rId2"/>
          <a:stretch>
            <a:fillRect/>
          </a:stretch>
        </p:blipFill>
        <p:spPr>
          <a:xfrm>
            <a:off x="2496934" y="0"/>
            <a:ext cx="7198131" cy="6858000"/>
          </a:xfrm>
          <a:prstGeom prst="rect">
            <a:avLst/>
          </a:prstGeom>
        </p:spPr>
      </p:pic>
    </p:spTree>
    <p:extLst>
      <p:ext uri="{BB962C8B-B14F-4D97-AF65-F5344CB8AC3E}">
        <p14:creationId xmlns:p14="http://schemas.microsoft.com/office/powerpoint/2010/main" val="42735227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A9B009E-56ED-234C-FB45-65F5532E82CA}"/>
              </a:ext>
            </a:extLst>
          </p:cNvPr>
          <p:cNvSpPr>
            <a:spLocks noGrp="1"/>
          </p:cNvSpPr>
          <p:nvPr>
            <p:ph type="title"/>
          </p:nvPr>
        </p:nvSpPr>
        <p:spPr/>
        <p:txBody>
          <a:bodyPr/>
          <a:lstStyle/>
          <a:p>
            <a:r>
              <a:rPr lang="de-DE" dirty="0"/>
              <a:t>Problem 2</a:t>
            </a:r>
          </a:p>
        </p:txBody>
      </p:sp>
      <p:sp>
        <p:nvSpPr>
          <p:cNvPr id="3" name="Inhaltsplatzhalter 2">
            <a:extLst>
              <a:ext uri="{FF2B5EF4-FFF2-40B4-BE49-F238E27FC236}">
                <a16:creationId xmlns:a16="http://schemas.microsoft.com/office/drawing/2014/main" id="{363DE5CF-DEE2-CFF9-9934-AFFD3242928B}"/>
              </a:ext>
            </a:extLst>
          </p:cNvPr>
          <p:cNvSpPr>
            <a:spLocks noGrp="1"/>
          </p:cNvSpPr>
          <p:nvPr>
            <p:ph idx="1"/>
          </p:nvPr>
        </p:nvSpPr>
        <p:spPr/>
        <p:txBody>
          <a:bodyPr/>
          <a:lstStyle/>
          <a:p>
            <a:r>
              <a:rPr lang="en-US" dirty="0"/>
              <a:t>Use multi-producer single-consumer channels to implement a communication-based solution to the banking example in Rust.</a:t>
            </a:r>
            <a:endParaRPr lang="de-DE" dirty="0"/>
          </a:p>
        </p:txBody>
      </p:sp>
    </p:spTree>
    <p:extLst>
      <p:ext uri="{BB962C8B-B14F-4D97-AF65-F5344CB8AC3E}">
        <p14:creationId xmlns:p14="http://schemas.microsoft.com/office/powerpoint/2010/main" val="29205441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B59FAD3-660F-E7FC-3510-6C1C0FDEDAA0}"/>
              </a:ext>
            </a:extLst>
          </p:cNvPr>
          <p:cNvSpPr>
            <a:spLocks noGrp="1"/>
          </p:cNvSpPr>
          <p:nvPr>
            <p:ph type="title"/>
          </p:nvPr>
        </p:nvSpPr>
        <p:spPr/>
        <p:txBody>
          <a:bodyPr/>
          <a:lstStyle/>
          <a:p>
            <a:endParaRPr lang="de-DE"/>
          </a:p>
        </p:txBody>
      </p:sp>
      <p:sp>
        <p:nvSpPr>
          <p:cNvPr id="3" name="Inhaltsplatzhalter 2">
            <a:extLst>
              <a:ext uri="{FF2B5EF4-FFF2-40B4-BE49-F238E27FC236}">
                <a16:creationId xmlns:a16="http://schemas.microsoft.com/office/drawing/2014/main" id="{B21C9919-F0B8-4D0B-DB6B-935C84C03BEF}"/>
              </a:ext>
            </a:extLst>
          </p:cNvPr>
          <p:cNvSpPr>
            <a:spLocks noGrp="1"/>
          </p:cNvSpPr>
          <p:nvPr>
            <p:ph idx="1"/>
          </p:nvPr>
        </p:nvSpPr>
        <p:spPr/>
        <p:txBody>
          <a:bodyPr/>
          <a:lstStyle/>
          <a:p>
            <a:endParaRPr lang="de-DE"/>
          </a:p>
        </p:txBody>
      </p:sp>
      <p:pic>
        <p:nvPicPr>
          <p:cNvPr id="7" name="Grafik 6">
            <a:extLst>
              <a:ext uri="{FF2B5EF4-FFF2-40B4-BE49-F238E27FC236}">
                <a16:creationId xmlns:a16="http://schemas.microsoft.com/office/drawing/2014/main" id="{40FA9B99-313A-287A-C8C9-00133AAA18BF}"/>
              </a:ext>
            </a:extLst>
          </p:cNvPr>
          <p:cNvPicPr>
            <a:picLocks noChangeAspect="1"/>
          </p:cNvPicPr>
          <p:nvPr/>
        </p:nvPicPr>
        <p:blipFill>
          <a:blip r:embed="rId2"/>
          <a:stretch>
            <a:fillRect/>
          </a:stretch>
        </p:blipFill>
        <p:spPr>
          <a:xfrm>
            <a:off x="0" y="39356"/>
            <a:ext cx="12192000" cy="6779288"/>
          </a:xfrm>
          <a:prstGeom prst="rect">
            <a:avLst/>
          </a:prstGeom>
        </p:spPr>
      </p:pic>
    </p:spTree>
    <p:extLst>
      <p:ext uri="{BB962C8B-B14F-4D97-AF65-F5344CB8AC3E}">
        <p14:creationId xmlns:p14="http://schemas.microsoft.com/office/powerpoint/2010/main" val="32532044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71D0A86-2D5E-DF6E-5817-57C00B8DF334}"/>
              </a:ext>
            </a:extLst>
          </p:cNvPr>
          <p:cNvSpPr>
            <a:spLocks noGrp="1"/>
          </p:cNvSpPr>
          <p:nvPr>
            <p:ph type="title"/>
          </p:nvPr>
        </p:nvSpPr>
        <p:spPr/>
        <p:txBody>
          <a:bodyPr/>
          <a:lstStyle/>
          <a:p>
            <a:endParaRPr lang="de-DE"/>
          </a:p>
        </p:txBody>
      </p:sp>
      <p:sp>
        <p:nvSpPr>
          <p:cNvPr id="3" name="Inhaltsplatzhalter 2">
            <a:extLst>
              <a:ext uri="{FF2B5EF4-FFF2-40B4-BE49-F238E27FC236}">
                <a16:creationId xmlns:a16="http://schemas.microsoft.com/office/drawing/2014/main" id="{D3F119FA-4EC4-0D70-801A-61DA09FC6C72}"/>
              </a:ext>
            </a:extLst>
          </p:cNvPr>
          <p:cNvSpPr>
            <a:spLocks noGrp="1"/>
          </p:cNvSpPr>
          <p:nvPr>
            <p:ph idx="1"/>
          </p:nvPr>
        </p:nvSpPr>
        <p:spPr/>
        <p:txBody>
          <a:bodyPr/>
          <a:lstStyle/>
          <a:p>
            <a:endParaRPr lang="de-DE"/>
          </a:p>
        </p:txBody>
      </p:sp>
      <p:pic>
        <p:nvPicPr>
          <p:cNvPr id="7" name="Grafik 6">
            <a:extLst>
              <a:ext uri="{FF2B5EF4-FFF2-40B4-BE49-F238E27FC236}">
                <a16:creationId xmlns:a16="http://schemas.microsoft.com/office/drawing/2014/main" id="{4C3BB225-B255-C86C-C10A-523552BF4BB8}"/>
              </a:ext>
            </a:extLst>
          </p:cNvPr>
          <p:cNvPicPr>
            <a:picLocks noChangeAspect="1"/>
          </p:cNvPicPr>
          <p:nvPr/>
        </p:nvPicPr>
        <p:blipFill>
          <a:blip r:embed="rId2"/>
          <a:stretch>
            <a:fillRect/>
          </a:stretch>
        </p:blipFill>
        <p:spPr>
          <a:xfrm>
            <a:off x="0" y="468085"/>
            <a:ext cx="12192000" cy="5921829"/>
          </a:xfrm>
          <a:prstGeom prst="rect">
            <a:avLst/>
          </a:prstGeom>
        </p:spPr>
      </p:pic>
    </p:spTree>
    <p:extLst>
      <p:ext uri="{BB962C8B-B14F-4D97-AF65-F5344CB8AC3E}">
        <p14:creationId xmlns:p14="http://schemas.microsoft.com/office/powerpoint/2010/main" val="17378997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25E5290-747B-951C-779E-581FAF5BC4E5}"/>
              </a:ext>
            </a:extLst>
          </p:cNvPr>
          <p:cNvSpPr>
            <a:spLocks noGrp="1"/>
          </p:cNvSpPr>
          <p:nvPr>
            <p:ph type="title"/>
          </p:nvPr>
        </p:nvSpPr>
        <p:spPr/>
        <p:txBody>
          <a:bodyPr/>
          <a:lstStyle/>
          <a:p>
            <a:r>
              <a:rPr lang="de-DE" dirty="0"/>
              <a:t>Problem 3 </a:t>
            </a:r>
          </a:p>
        </p:txBody>
      </p:sp>
      <p:sp>
        <p:nvSpPr>
          <p:cNvPr id="3" name="Inhaltsplatzhalter 2">
            <a:extLst>
              <a:ext uri="{FF2B5EF4-FFF2-40B4-BE49-F238E27FC236}">
                <a16:creationId xmlns:a16="http://schemas.microsoft.com/office/drawing/2014/main" id="{378B0843-0CFA-87A9-28C4-3C046147E5CE}"/>
              </a:ext>
            </a:extLst>
          </p:cNvPr>
          <p:cNvSpPr>
            <a:spLocks noGrp="1"/>
          </p:cNvSpPr>
          <p:nvPr>
            <p:ph idx="1"/>
          </p:nvPr>
        </p:nvSpPr>
        <p:spPr/>
        <p:txBody>
          <a:bodyPr/>
          <a:lstStyle/>
          <a:p>
            <a:r>
              <a:rPr lang="en-US" dirty="0"/>
              <a:t>Now extend your banking actor such that it not only performs the deposit and withdraw operations, but returns the new balance back to the sender of the command. Because the existing MPSC channel is unidirectional, this requires backchannels from the actor to the senders. You might find these instructions helpful:</a:t>
            </a:r>
            <a:endParaRPr lang="de-DE" dirty="0"/>
          </a:p>
        </p:txBody>
      </p:sp>
    </p:spTree>
    <p:extLst>
      <p:ext uri="{BB962C8B-B14F-4D97-AF65-F5344CB8AC3E}">
        <p14:creationId xmlns:p14="http://schemas.microsoft.com/office/powerpoint/2010/main" val="5932183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EBBEBF8-3376-9D7D-5616-20A169DD60FF}"/>
              </a:ext>
            </a:extLst>
          </p:cNvPr>
          <p:cNvSpPr>
            <a:spLocks noGrp="1"/>
          </p:cNvSpPr>
          <p:nvPr>
            <p:ph type="title"/>
          </p:nvPr>
        </p:nvSpPr>
        <p:spPr/>
        <p:txBody>
          <a:bodyPr/>
          <a:lstStyle/>
          <a:p>
            <a:endParaRPr lang="de-DE"/>
          </a:p>
        </p:txBody>
      </p:sp>
      <p:sp>
        <p:nvSpPr>
          <p:cNvPr id="3" name="Inhaltsplatzhalter 2">
            <a:extLst>
              <a:ext uri="{FF2B5EF4-FFF2-40B4-BE49-F238E27FC236}">
                <a16:creationId xmlns:a16="http://schemas.microsoft.com/office/drawing/2014/main" id="{B80C24C6-B5F7-B2CD-7EC5-276F0AACF8E7}"/>
              </a:ext>
            </a:extLst>
          </p:cNvPr>
          <p:cNvSpPr>
            <a:spLocks noGrp="1"/>
          </p:cNvSpPr>
          <p:nvPr>
            <p:ph idx="1"/>
          </p:nvPr>
        </p:nvSpPr>
        <p:spPr/>
        <p:txBody>
          <a:bodyPr/>
          <a:lstStyle/>
          <a:p>
            <a:endParaRPr lang="de-DE"/>
          </a:p>
        </p:txBody>
      </p:sp>
      <p:pic>
        <p:nvPicPr>
          <p:cNvPr id="5" name="Grafik 4">
            <a:extLst>
              <a:ext uri="{FF2B5EF4-FFF2-40B4-BE49-F238E27FC236}">
                <a16:creationId xmlns:a16="http://schemas.microsoft.com/office/drawing/2014/main" id="{3F88F155-8D01-2FDA-E9CD-9288B469AEC1}"/>
              </a:ext>
            </a:extLst>
          </p:cNvPr>
          <p:cNvPicPr>
            <a:picLocks noChangeAspect="1"/>
          </p:cNvPicPr>
          <p:nvPr/>
        </p:nvPicPr>
        <p:blipFill>
          <a:blip r:embed="rId2"/>
          <a:stretch>
            <a:fillRect/>
          </a:stretch>
        </p:blipFill>
        <p:spPr>
          <a:xfrm>
            <a:off x="0" y="756138"/>
            <a:ext cx="12192000" cy="5345723"/>
          </a:xfrm>
          <a:prstGeom prst="rect">
            <a:avLst/>
          </a:prstGeom>
        </p:spPr>
      </p:pic>
    </p:spTree>
    <p:extLst>
      <p:ext uri="{BB962C8B-B14F-4D97-AF65-F5344CB8AC3E}">
        <p14:creationId xmlns:p14="http://schemas.microsoft.com/office/powerpoint/2010/main" val="499424768"/>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175</Words>
  <Application>Microsoft Office PowerPoint</Application>
  <PresentationFormat>Breitbild</PresentationFormat>
  <Paragraphs>7</Paragraphs>
  <Slides>10</Slides>
  <Notes>0</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10</vt:i4>
      </vt:variant>
    </vt:vector>
  </HeadingPairs>
  <TitlesOfParts>
    <vt:vector size="14" baseType="lpstr">
      <vt:lpstr>Aptos</vt:lpstr>
      <vt:lpstr>Aptos Display</vt:lpstr>
      <vt:lpstr>Arial</vt:lpstr>
      <vt:lpstr>Office</vt:lpstr>
      <vt:lpstr>Concurrency — Exercise 9</vt:lpstr>
      <vt:lpstr>Problem 1</vt:lpstr>
      <vt:lpstr>PowerPoint-Präsentation</vt:lpstr>
      <vt:lpstr>PowerPoint-Präsentation</vt:lpstr>
      <vt:lpstr>Problem 2</vt:lpstr>
      <vt:lpstr>PowerPoint-Präsentation</vt:lpstr>
      <vt:lpstr>PowerPoint-Präsentation</vt:lpstr>
      <vt:lpstr>Problem 3 </vt:lpstr>
      <vt:lpstr>PowerPoint-Präsentation</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Erik Manz</dc:creator>
  <cp:lastModifiedBy>Erik Manz</cp:lastModifiedBy>
  <cp:revision>1</cp:revision>
  <dcterms:created xsi:type="dcterms:W3CDTF">2025-06-21T14:09:20Z</dcterms:created>
  <dcterms:modified xsi:type="dcterms:W3CDTF">2025-06-21T15:54:37Z</dcterms:modified>
</cp:coreProperties>
</file>