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A8B"/>
    <a:srgbClr val="1B6889"/>
    <a:srgbClr val="1C6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09799" y="3209925"/>
            <a:ext cx="9144001" cy="2895593"/>
          </a:xfrm>
        </p:spPr>
        <p:txBody>
          <a:bodyPr/>
          <a:lstStyle/>
          <a:p>
            <a:r>
              <a:rPr lang="de-DE" dirty="0"/>
              <a:t>Praxissemester bei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SEITENBAU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82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Praktikum und die Projekte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4000" b="1" u="sng" dirty="0" smtClean="0"/>
              <a:t>Die Projekte:</a:t>
            </a:r>
            <a:endParaRPr lang="de-DE" sz="4000" b="1" u="sng" dirty="0"/>
          </a:p>
          <a:p>
            <a:r>
              <a:rPr lang="de-DE" dirty="0" smtClean="0"/>
              <a:t>PKP und </a:t>
            </a:r>
            <a:r>
              <a:rPr lang="de-DE" dirty="0" err="1" smtClean="0"/>
              <a:t>DokV</a:t>
            </a:r>
            <a:endParaRPr lang="de-DE" dirty="0" smtClean="0"/>
          </a:p>
          <a:p>
            <a:r>
              <a:rPr lang="de-DE" dirty="0" smtClean="0"/>
              <a:t>Java Webanwendungen</a:t>
            </a:r>
          </a:p>
          <a:p>
            <a:r>
              <a:rPr lang="de-DE" dirty="0" smtClean="0"/>
              <a:t>Spring als grundlegendes Framework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2954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Praktikum und die Projekte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4000" b="1" u="sng" dirty="0" smtClean="0"/>
              <a:t>Aufgaben:</a:t>
            </a:r>
          </a:p>
          <a:p>
            <a:r>
              <a:rPr lang="de-DE" dirty="0" smtClean="0"/>
              <a:t>Generierung Barrierefreier PDF Dokumente</a:t>
            </a:r>
          </a:p>
          <a:p>
            <a:pPr lvl="1"/>
            <a:r>
              <a:rPr lang="de-DE" dirty="0" err="1" smtClean="0"/>
              <a:t>Maven</a:t>
            </a:r>
            <a:r>
              <a:rPr lang="de-DE" dirty="0" smtClean="0"/>
              <a:t>, Apache FOP</a:t>
            </a:r>
          </a:p>
          <a:p>
            <a:r>
              <a:rPr lang="de-DE" dirty="0" err="1" smtClean="0"/>
              <a:t>Dockerisierung</a:t>
            </a:r>
            <a:r>
              <a:rPr lang="de-DE" dirty="0" smtClean="0"/>
              <a:t> der Anwendung</a:t>
            </a:r>
          </a:p>
          <a:p>
            <a:pPr lvl="1"/>
            <a:r>
              <a:rPr lang="de-DE" dirty="0" smtClean="0"/>
              <a:t>Docker (</a:t>
            </a:r>
            <a:r>
              <a:rPr lang="de-DE" dirty="0" err="1" smtClean="0"/>
              <a:t>Compose</a:t>
            </a:r>
            <a:r>
              <a:rPr lang="de-DE" dirty="0"/>
              <a:t>), </a:t>
            </a:r>
            <a:r>
              <a:rPr lang="de-DE" dirty="0" err="1" smtClean="0"/>
              <a:t>Paketo</a:t>
            </a:r>
            <a:r>
              <a:rPr lang="de-DE" dirty="0" smtClean="0"/>
              <a:t>, </a:t>
            </a:r>
            <a:r>
              <a:rPr lang="de-DE" dirty="0" err="1" smtClean="0"/>
              <a:t>Ansible</a:t>
            </a:r>
            <a:r>
              <a:rPr lang="de-DE" dirty="0" smtClean="0"/>
              <a:t>, Jenkins</a:t>
            </a:r>
          </a:p>
          <a:p>
            <a:r>
              <a:rPr lang="de-DE" dirty="0" smtClean="0"/>
              <a:t>Neues </a:t>
            </a:r>
            <a:r>
              <a:rPr lang="de-DE" dirty="0"/>
              <a:t>Layout der </a:t>
            </a:r>
            <a:r>
              <a:rPr lang="de-DE" dirty="0" smtClean="0"/>
              <a:t>Startseite</a:t>
            </a:r>
          </a:p>
          <a:p>
            <a:pPr lvl="1"/>
            <a:r>
              <a:rPr lang="de-DE" dirty="0" err="1" smtClean="0"/>
              <a:t>Thymeleaf</a:t>
            </a:r>
            <a:r>
              <a:rPr lang="de-DE" dirty="0" smtClean="0"/>
              <a:t>, Spring, </a:t>
            </a:r>
            <a:r>
              <a:rPr lang="de-DE" dirty="0" err="1" smtClean="0"/>
              <a:t>Backstop</a:t>
            </a:r>
            <a:r>
              <a:rPr lang="de-DE" dirty="0" smtClean="0"/>
              <a:t> JS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609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de-DE" dirty="0" smtClean="0"/>
              <a:t>Neues </a:t>
            </a:r>
            <a:r>
              <a:rPr lang="de-DE" dirty="0"/>
              <a:t>Layout der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Startseite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88" y="3416968"/>
            <a:ext cx="6947361" cy="31842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88" y="99345"/>
            <a:ext cx="6967796" cy="31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752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de-DE" dirty="0" smtClean="0"/>
              <a:t>Praktische Anwendung von bisher Gelerntem</a:t>
            </a:r>
          </a:p>
          <a:p>
            <a:r>
              <a:rPr lang="de-DE" dirty="0" smtClean="0"/>
              <a:t>Sehr viel neues gelernt</a:t>
            </a:r>
          </a:p>
          <a:p>
            <a:r>
              <a:rPr lang="de-DE" dirty="0" smtClean="0"/>
              <a:t>Empfehlung, Interesse an Java vorausgesetzt </a:t>
            </a:r>
          </a:p>
          <a:p>
            <a:r>
              <a:rPr lang="de-DE" dirty="0" smtClean="0"/>
              <a:t>Bewerbung: So früh wie möglich, an jobs@seitenbau.com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986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Gliederung		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</a:p>
          <a:p>
            <a:r>
              <a:rPr lang="de-DE" dirty="0"/>
              <a:t>Soziales </a:t>
            </a:r>
            <a:r>
              <a:rPr lang="de-DE" dirty="0" smtClean="0"/>
              <a:t>Umfeld</a:t>
            </a:r>
          </a:p>
          <a:p>
            <a:r>
              <a:rPr lang="de-DE" dirty="0" smtClean="0"/>
              <a:t>Das Praktikum und die Projekte</a:t>
            </a:r>
          </a:p>
          <a:p>
            <a:r>
              <a:rPr lang="de-DE" dirty="0" smtClean="0"/>
              <a:t>Fazit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559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614050" cy="4351338"/>
          </a:xfrm>
        </p:spPr>
        <p:txBody>
          <a:bodyPr/>
          <a:lstStyle/>
          <a:p>
            <a:r>
              <a:rPr lang="de-DE" dirty="0" smtClean="0"/>
              <a:t>1996 gegründet</a:t>
            </a:r>
          </a:p>
          <a:p>
            <a:r>
              <a:rPr lang="de-DE" dirty="0"/>
              <a:t>c</a:t>
            </a:r>
            <a:r>
              <a:rPr lang="de-DE" dirty="0" smtClean="0"/>
              <a:t>a. 200 Mitarbeiter</a:t>
            </a:r>
          </a:p>
          <a:p>
            <a:r>
              <a:rPr lang="de-DE" dirty="0" smtClean="0"/>
              <a:t>Hauptsitz in Konstanz</a:t>
            </a:r>
          </a:p>
          <a:p>
            <a:r>
              <a:rPr lang="de-DE" dirty="0" smtClean="0"/>
              <a:t>Kleine Niederlassung in Köln</a:t>
            </a:r>
          </a:p>
          <a:p>
            <a:r>
              <a:rPr lang="de-DE" dirty="0" smtClean="0"/>
              <a:t>Entwicklung von maßgeschneiderter Software für unter anderem:</a:t>
            </a:r>
            <a:endParaRPr 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11" y="1825625"/>
            <a:ext cx="5806943" cy="4351337"/>
          </a:xfrm>
          <a:prstGeom prst="rect">
            <a:avLst/>
          </a:prstGeom>
          <a:effectLst>
            <a:outerShdw blurRad="558800" dist="63500" dir="13500000" sx="103000" sy="103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3" y="5255693"/>
            <a:ext cx="5353687" cy="1056207"/>
          </a:xfrm>
          <a:prstGeom prst="rect">
            <a:avLst/>
          </a:prstGeom>
          <a:effectLst>
            <a:outerShdw blurRad="558800" dist="38100" dir="13500000" sx="103000" sy="103000" algn="br" rotWithShape="0">
              <a:prstClr val="black">
                <a:alpha val="40000"/>
              </a:prst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25020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Unternehmen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56" y="1402908"/>
            <a:ext cx="6758435" cy="5064321"/>
          </a:xfrm>
          <a:prstGeom prst="rect">
            <a:avLst/>
          </a:prstGeom>
          <a:effectLst>
            <a:outerShdw blurRad="558800" dist="63500" dir="13500000" sx="103000" sy="103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858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Soziales Umfeld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538350" cy="4351338"/>
          </a:xfrm>
        </p:spPr>
        <p:txBody>
          <a:bodyPr/>
          <a:lstStyle/>
          <a:p>
            <a:r>
              <a:rPr lang="de-DE" dirty="0" smtClean="0"/>
              <a:t>Vergütung 800 €</a:t>
            </a:r>
          </a:p>
          <a:p>
            <a:r>
              <a:rPr lang="de-DE" dirty="0" smtClean="0"/>
              <a:t>40h/Woche</a:t>
            </a:r>
          </a:p>
          <a:p>
            <a:r>
              <a:rPr lang="de-DE" dirty="0" smtClean="0"/>
              <a:t>13 Tage Urlaub</a:t>
            </a:r>
          </a:p>
          <a:p>
            <a:r>
              <a:rPr lang="de-DE" dirty="0" smtClean="0"/>
              <a:t>Flexible Arbeitszeiten</a:t>
            </a:r>
          </a:p>
          <a:p>
            <a:r>
              <a:rPr lang="de-DE" dirty="0" smtClean="0"/>
              <a:t>Snacks und Getränke </a:t>
            </a:r>
            <a:r>
              <a:rPr lang="de-DE" dirty="0"/>
              <a:t>im </a:t>
            </a:r>
            <a:r>
              <a:rPr lang="de-DE" dirty="0" smtClean="0"/>
              <a:t>Büro</a:t>
            </a:r>
          </a:p>
          <a:p>
            <a:r>
              <a:rPr lang="de-DE" dirty="0" smtClean="0"/>
              <a:t>Kajaks/Kanus zum ausleihen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9940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Soziales Umfeld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8538350" cy="4351338"/>
          </a:xfrm>
        </p:spPr>
        <p:txBody>
          <a:bodyPr/>
          <a:lstStyle/>
          <a:p>
            <a:r>
              <a:rPr lang="de-DE" dirty="0" smtClean="0"/>
              <a:t>Super Kollegen</a:t>
            </a:r>
          </a:p>
          <a:p>
            <a:r>
              <a:rPr lang="de-DE" dirty="0" smtClean="0"/>
              <a:t>Gemeinsames Mittag/Abendessen</a:t>
            </a:r>
          </a:p>
          <a:p>
            <a:r>
              <a:rPr lang="de-DE" dirty="0" err="1" smtClean="0"/>
              <a:t>Bouldern</a:t>
            </a:r>
            <a:endParaRPr lang="de-DE" dirty="0" smtClean="0"/>
          </a:p>
          <a:p>
            <a:r>
              <a:rPr lang="de-DE" dirty="0" smtClean="0"/>
              <a:t>Sommerfest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3884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Praktikum und die Projekte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4000" b="1" u="sng" dirty="0" smtClean="0"/>
              <a:t>Allgemeines:</a:t>
            </a:r>
            <a:endParaRPr lang="de-DE" sz="4000" b="1" u="sng" dirty="0"/>
          </a:p>
          <a:p>
            <a:r>
              <a:rPr lang="de-DE" dirty="0" smtClean="0"/>
              <a:t>Team aus 9 Leuten</a:t>
            </a:r>
          </a:p>
          <a:p>
            <a:r>
              <a:rPr lang="de-DE" dirty="0" err="1" smtClean="0"/>
              <a:t>Scrum</a:t>
            </a:r>
            <a:r>
              <a:rPr lang="de-DE" dirty="0"/>
              <a:t> </a:t>
            </a:r>
            <a:r>
              <a:rPr lang="de-DE" dirty="0" smtClean="0"/>
              <a:t>mit 2-wöchigen Sprints</a:t>
            </a:r>
          </a:p>
          <a:p>
            <a:r>
              <a:rPr lang="de-DE" dirty="0" smtClean="0"/>
              <a:t>Meetings: Daily, Sprintwechsel, Retrospektive, </a:t>
            </a:r>
            <a:r>
              <a:rPr lang="de-DE" dirty="0" err="1" smtClean="0"/>
              <a:t>Refinement</a:t>
            </a:r>
            <a:endParaRPr lang="de-DE" dirty="0" smtClean="0"/>
          </a:p>
          <a:p>
            <a:r>
              <a:rPr lang="de-DE" dirty="0" smtClean="0"/>
              <a:t>Aufgabenverteilung über </a:t>
            </a:r>
            <a:r>
              <a:rPr lang="de-DE" dirty="0" err="1" smtClean="0"/>
              <a:t>Jira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7962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Praktikum und die Projekte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Aufgabenverteilung über </a:t>
            </a:r>
            <a:r>
              <a:rPr lang="de-DE" dirty="0" err="1" smtClean="0"/>
              <a:t>Jira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8852"/>
            <a:ext cx="10427208" cy="41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24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Praktikum und die Projekte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4000" b="1" u="sng" dirty="0" smtClean="0"/>
              <a:t>Die ersten Wochen:</a:t>
            </a:r>
            <a:endParaRPr lang="de-DE" sz="4000" b="1" u="sng" dirty="0"/>
          </a:p>
          <a:p>
            <a:r>
              <a:rPr lang="de-DE" dirty="0" smtClean="0"/>
              <a:t>Vorstellung der verwendeten Systeme/Software</a:t>
            </a:r>
          </a:p>
          <a:p>
            <a:r>
              <a:rPr lang="de-DE" dirty="0" smtClean="0"/>
              <a:t>Einrichtung der IDE</a:t>
            </a:r>
          </a:p>
          <a:p>
            <a:r>
              <a:rPr lang="de-DE" dirty="0" smtClean="0"/>
              <a:t>Einarbeitung in das Projekt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914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ef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204</Words>
  <Application>Microsoft Office PowerPoint</Application>
  <PresentationFormat>Breitbild</PresentationFormat>
  <Paragraphs>69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Corbel</vt:lpstr>
      <vt:lpstr>Tiefe</vt:lpstr>
      <vt:lpstr>Praxissemester bei  SEITENBAU</vt:lpstr>
      <vt:lpstr>Gliederung   </vt:lpstr>
      <vt:lpstr>Das Unternehmen</vt:lpstr>
      <vt:lpstr>Das Unternehmen</vt:lpstr>
      <vt:lpstr>Soziales Umfeld</vt:lpstr>
      <vt:lpstr>Soziales Umfeld</vt:lpstr>
      <vt:lpstr>Das Praktikum und die Projekte</vt:lpstr>
      <vt:lpstr>Das Praktikum und die Projekte</vt:lpstr>
      <vt:lpstr>Das Praktikum und die Projekte</vt:lpstr>
      <vt:lpstr>Das Praktikum und die Projekte</vt:lpstr>
      <vt:lpstr>Das Praktikum und die Projekte</vt:lpstr>
      <vt:lpstr>PowerPoint-Präsentation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Praxissemester bei  SEITENBAU</dc:title>
  <dc:creator>Microsoft-Konto</dc:creator>
  <cp:lastModifiedBy>Microsoft-Konto</cp:lastModifiedBy>
  <cp:revision>20</cp:revision>
  <dcterms:created xsi:type="dcterms:W3CDTF">2022-11-16T12:12:59Z</dcterms:created>
  <dcterms:modified xsi:type="dcterms:W3CDTF">2022-11-20T20:25:11Z</dcterms:modified>
</cp:coreProperties>
</file>