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D7C40-617C-3F4D-907F-856DFAB21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0B95C2-18D0-062B-0811-1556E31B0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A2FB0-E2C0-EADA-AA96-FB4DB3F8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35D49-C4AA-E347-1C40-4A16FFD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4C411-4E17-436C-07B1-EB8A7BE3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3D4D9-2909-0AA0-BF33-70DFA46D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C06D4-7271-AEF8-1367-84807D4EB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79EB6-99CB-FAEE-978E-B6B90CCA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D78E71-E13E-B574-EDE3-DED0FDEB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5DD6E-1C2E-666C-E4FF-B99318AB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5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87564A-3F41-F250-A64E-CE6519572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4E2B4-0C40-710D-7EE9-B95372DEB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28A88-1A79-B677-5D33-19DE4954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1EE4B-8A87-6EB1-2EE2-CE468E61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061AD-BE9E-A9A1-393C-99408263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1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7D37A-D348-98C4-B1D8-351C0224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9C4BCE-B808-0E6B-22B5-234B05E2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5737D7-87F1-6AD3-7530-2F8DB2DD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678AA-27B1-8C3E-5A39-09221A9A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F4486-16CC-5503-BA93-432AFB65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0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6D980-1536-CE63-C38E-BB2C0859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80D20-1193-40A0-0AEF-CA074AA7B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6E5B0-4C48-2C65-6A76-08C02999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7B0DE-C30B-A8DB-4273-77A54F8F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9C8D7-891D-798D-6BAA-183BBC88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7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C297A-33BB-74FB-BF0E-040D0119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4912F-4D31-A910-801B-096B46516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4F3A94-D1D0-0591-732B-047AEDF76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F25871-DE6E-AD49-1E68-5281F32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DEEB16-2635-19A3-2AD8-FFEE24C7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07E7F2-ABB3-325F-9B35-F96CDB36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18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866C8-B7E8-A5DE-6961-07C7F1AA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C4076-7BDA-E37D-4820-CDB3EE659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52CC84-735C-0BDF-51B2-A815BE530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AF1143-E7AA-D650-88B1-11DC1812D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4DE795-283A-289D-7289-B289A4AF9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2A4949-B405-D5A1-2714-50B3760A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55E699-7004-2494-A70D-BE3B1BAD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FFA49A-A5D6-64FF-34DA-9BFE3148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AA849-252F-9DFB-500D-A3667EFD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9099B-6FBD-EB5E-D51A-90E95807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27B214-7509-BD39-3282-1935E13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49A5C1-5162-BEC3-4D15-CFB15B8C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7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64C7C1-5207-9FC9-F083-559C6EE4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B804FD-4EC0-3DF2-4D2C-D7104C16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29EBE-1ED7-65C5-7597-D7DB80F3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7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162E6-C29C-039D-3DFC-8FDB1877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5B269F-E458-04E5-4524-73433BE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D1CB7E-D086-99F6-9FA3-CF4858C6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1656BF-1879-F8AE-3C6E-9CB85BC3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F5954-2CE3-8A4D-03B8-F80CB3E3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884EE0-02FC-F026-59F9-89F6ABCC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0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6C8DA-C10D-48A5-929A-579734EE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E72B9F-1092-E8F1-9ACC-A331D22D6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81DDA3-D3B1-40B2-5D9D-542B257F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82A540-7641-BDBD-7C57-6E6D1829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59A30-9853-DE31-F657-BF680FF7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905EC5-F164-9934-4A0D-72FD1C92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01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F73CC6-40B8-C98F-3F28-58E8C75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AC9B3-8203-3979-3089-CFFA276E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20E101-066E-9ED4-E77C-9B72EE5A2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61E91-3C2A-56EC-1ADE-A510B5777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E6045-578C-8FBD-027C-1E798C5C0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0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5194B78-C5DF-3AF2-5F2D-338C8662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694558"/>
            <a:ext cx="5334000" cy="5863897"/>
          </a:xfrm>
        </p:spPr>
        <p:txBody>
          <a:bodyPr>
            <a:normAutofit/>
          </a:bodyPr>
          <a:lstStyle/>
          <a:p>
            <a:r>
              <a:rPr lang="de-DE" sz="3000" b="1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Hackaburg</a:t>
            </a:r>
            <a:r>
              <a:rPr lang="de-DE" sz="3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2025</a:t>
            </a: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b="1" dirty="0" err="1">
                <a:solidFill>
                  <a:schemeClr val="bg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complioty</a:t>
            </a:r>
            <a:r>
              <a:rPr lang="de-DE" b="1" dirty="0">
                <a:solidFill>
                  <a:schemeClr val="bg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Challenge</a:t>
            </a: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20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Ignacy </a:t>
            </a:r>
            <a:r>
              <a:rPr lang="de-DE" sz="2000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Alwasiak</a:t>
            </a:r>
            <a:endParaRPr lang="de-DE" sz="2000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20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Jannis Meyer</a:t>
            </a:r>
          </a:p>
          <a:p>
            <a:r>
              <a:rPr lang="de-DE" sz="2000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Tatsuki</a:t>
            </a:r>
            <a:r>
              <a:rPr lang="de-DE" sz="20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Monji</a:t>
            </a:r>
            <a:endParaRPr lang="de-DE" sz="2000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Grafik 6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96B2A886-60DC-C672-0450-DB546BB6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7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does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do?</a:t>
            </a: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A94D9E40-C4DF-1422-FAF1-DFC412446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  <p:sp>
        <p:nvSpPr>
          <p:cNvPr id="11" name="Zylinder 10">
            <a:extLst>
              <a:ext uri="{FF2B5EF4-FFF2-40B4-BE49-F238E27FC236}">
                <a16:creationId xmlns:a16="http://schemas.microsoft.com/office/drawing/2014/main" id="{593E657C-17D6-7B45-0488-1845B72B4555}"/>
              </a:ext>
            </a:extLst>
          </p:cNvPr>
          <p:cNvSpPr/>
          <p:nvPr/>
        </p:nvSpPr>
        <p:spPr>
          <a:xfrm>
            <a:off x="8660440" y="2565664"/>
            <a:ext cx="1452880" cy="1691640"/>
          </a:xfrm>
          <a:prstGeom prst="ca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DB</a:t>
            </a:r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4AE07271-5AFC-415E-3047-65E19630DD18}"/>
              </a:ext>
            </a:extLst>
          </p:cNvPr>
          <p:cNvSpPr/>
          <p:nvPr/>
        </p:nvSpPr>
        <p:spPr>
          <a:xfrm>
            <a:off x="3892314" y="3198379"/>
            <a:ext cx="1216152" cy="484632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0D53E455-C91F-09BA-7F42-6780F7C1F092}"/>
              </a:ext>
            </a:extLst>
          </p:cNvPr>
          <p:cNvSpPr/>
          <p:nvPr/>
        </p:nvSpPr>
        <p:spPr>
          <a:xfrm>
            <a:off x="7114012" y="3211740"/>
            <a:ext cx="1216152" cy="484632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prechblase: rechteckig mit abgerundeten Ecken 21">
            <a:extLst>
              <a:ext uri="{FF2B5EF4-FFF2-40B4-BE49-F238E27FC236}">
                <a16:creationId xmlns:a16="http://schemas.microsoft.com/office/drawing/2014/main" id="{CA006ECB-D4DD-9120-A4F8-1E9CF085BF4F}"/>
              </a:ext>
            </a:extLst>
          </p:cNvPr>
          <p:cNvSpPr/>
          <p:nvPr/>
        </p:nvSpPr>
        <p:spPr>
          <a:xfrm>
            <a:off x="1346425" y="1578694"/>
            <a:ext cx="5091778" cy="934720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„Hey </a:t>
            </a:r>
            <a:r>
              <a:rPr lang="de-DE" i="1" dirty="0" err="1">
                <a:solidFill>
                  <a:schemeClr val="tx1"/>
                </a:solidFill>
              </a:rPr>
              <a:t>SecPrompt</a:t>
            </a:r>
            <a:r>
              <a:rPr lang="de-DE" i="1" dirty="0">
                <a:solidFill>
                  <a:schemeClr val="tx1"/>
                </a:solidFill>
              </a:rPr>
              <a:t>, </a:t>
            </a:r>
            <a:r>
              <a:rPr lang="de-DE" i="1" dirty="0" err="1">
                <a:solidFill>
                  <a:schemeClr val="tx1"/>
                </a:solidFill>
              </a:rPr>
              <a:t>tell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me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about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device</a:t>
            </a:r>
            <a:r>
              <a:rPr lang="de-DE" i="1" dirty="0">
                <a:solidFill>
                  <a:schemeClr val="tx1"/>
                </a:solidFill>
              </a:rPr>
              <a:t> CVE-123!“</a:t>
            </a:r>
          </a:p>
        </p:txBody>
      </p: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38A41AE2-2886-C5CD-C44C-A5F6FC4F0714}"/>
              </a:ext>
            </a:extLst>
          </p:cNvPr>
          <p:cNvSpPr/>
          <p:nvPr/>
        </p:nvSpPr>
        <p:spPr>
          <a:xfrm rot="10800000">
            <a:off x="5448898" y="4439633"/>
            <a:ext cx="2548448" cy="934720"/>
          </a:xfrm>
          <a:prstGeom prst="wedgeRoundRectCallout">
            <a:avLst>
              <a:gd name="adj1" fmla="val 21617"/>
              <a:gd name="adj2" fmla="val 70109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Sprechblase: rechteckig mit abgerundeten Ecken 26">
            <a:extLst>
              <a:ext uri="{FF2B5EF4-FFF2-40B4-BE49-F238E27FC236}">
                <a16:creationId xmlns:a16="http://schemas.microsoft.com/office/drawing/2014/main" id="{26B007DE-B5E2-27DC-ABC3-DDADE38B89BF}"/>
              </a:ext>
            </a:extLst>
          </p:cNvPr>
          <p:cNvSpPr/>
          <p:nvPr/>
        </p:nvSpPr>
        <p:spPr>
          <a:xfrm rot="10800000">
            <a:off x="5448897" y="5728467"/>
            <a:ext cx="4882105" cy="934720"/>
          </a:xfrm>
          <a:prstGeom prst="wedgeRoundRectCallout">
            <a:avLst>
              <a:gd name="adj1" fmla="val 20997"/>
              <a:gd name="adj2" fmla="val 66848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6E6EB96-0986-A32E-F0CA-DFF89AB5C0DE}"/>
              </a:ext>
            </a:extLst>
          </p:cNvPr>
          <p:cNvSpPr txBox="1"/>
          <p:nvPr/>
        </p:nvSpPr>
        <p:spPr>
          <a:xfrm>
            <a:off x="5547750" y="6011161"/>
            <a:ext cx="488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„CVE-123 </a:t>
            </a:r>
            <a:r>
              <a:rPr lang="de-DE" i="1" dirty="0" err="1"/>
              <a:t>has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following</a:t>
            </a:r>
            <a:r>
              <a:rPr lang="de-DE" i="1" dirty="0"/>
              <a:t> </a:t>
            </a:r>
            <a:r>
              <a:rPr lang="de-DE" i="1" dirty="0" err="1"/>
              <a:t>vulnerabilities</a:t>
            </a:r>
            <a:r>
              <a:rPr lang="de-DE" i="1" dirty="0"/>
              <a:t>: …“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69B7112-9FAE-E64A-B51F-D923EB34E215}"/>
              </a:ext>
            </a:extLst>
          </p:cNvPr>
          <p:cNvSpPr txBox="1"/>
          <p:nvPr/>
        </p:nvSpPr>
        <p:spPr>
          <a:xfrm>
            <a:off x="5627903" y="4722327"/>
            <a:ext cx="236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„Sure, </a:t>
            </a:r>
            <a:r>
              <a:rPr lang="de-DE" i="1" dirty="0" err="1"/>
              <a:t>let</a:t>
            </a:r>
            <a:r>
              <a:rPr lang="de-DE" i="1" dirty="0"/>
              <a:t> </a:t>
            </a:r>
            <a:r>
              <a:rPr lang="de-DE" i="1" dirty="0" err="1"/>
              <a:t>me</a:t>
            </a:r>
            <a:r>
              <a:rPr lang="de-DE" i="1" dirty="0"/>
              <a:t> </a:t>
            </a:r>
            <a:r>
              <a:rPr lang="de-DE" i="1" dirty="0" err="1"/>
              <a:t>think</a:t>
            </a:r>
            <a:r>
              <a:rPr lang="de-DE" i="1" dirty="0"/>
              <a:t>…“</a:t>
            </a:r>
          </a:p>
        </p:txBody>
      </p:sp>
      <p:pic>
        <p:nvPicPr>
          <p:cNvPr id="6" name="Grafik 5" descr="Ein Bild, das Clipart, Cartoon enthält.&#10;&#10;KI-generierte Inhalte können fehlerhaft sein.">
            <a:extLst>
              <a:ext uri="{FF2B5EF4-FFF2-40B4-BE49-F238E27FC236}">
                <a16:creationId xmlns:a16="http://schemas.microsoft.com/office/drawing/2014/main" id="{DA4FCF02-A60B-2D35-11D8-9EFB50AE9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19" y="2819570"/>
            <a:ext cx="1314518" cy="1276416"/>
          </a:xfrm>
          <a:prstGeom prst="rect">
            <a:avLst/>
          </a:prstGeom>
        </p:spPr>
      </p:pic>
      <p:pic>
        <p:nvPicPr>
          <p:cNvPr id="8" name="Grafik 7" descr="Ein Bild, das Entwurf, Clipart, weiß, Design enthält.&#10;&#10;KI-generierte Inhalte können fehlerhaft sein.">
            <a:extLst>
              <a:ext uri="{FF2B5EF4-FFF2-40B4-BE49-F238E27FC236}">
                <a16:creationId xmlns:a16="http://schemas.microsoft.com/office/drawing/2014/main" id="{5D16CA64-CDD9-CE67-1929-A6B75129B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43" y="2781468"/>
            <a:ext cx="1314518" cy="13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6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A64BC5E-A544-BC90-4CFA-6F875CB301B0}"/>
              </a:ext>
            </a:extLst>
          </p:cNvPr>
          <p:cNvSpPr/>
          <p:nvPr/>
        </p:nvSpPr>
        <p:spPr>
          <a:xfrm>
            <a:off x="4993219" y="3068320"/>
            <a:ext cx="6775897" cy="184099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Graph 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3207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Architecture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C7C772B-E3AC-9678-9839-60E710A2B5CB}"/>
              </a:ext>
            </a:extLst>
          </p:cNvPr>
          <p:cNvSpPr/>
          <p:nvPr/>
        </p:nvSpPr>
        <p:spPr>
          <a:xfrm>
            <a:off x="10171415" y="3620893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Neo4j DB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7EFE04C-B872-7C9E-B054-45083BFEAD63}"/>
              </a:ext>
            </a:extLst>
          </p:cNvPr>
          <p:cNvSpPr/>
          <p:nvPr/>
        </p:nvSpPr>
        <p:spPr>
          <a:xfrm>
            <a:off x="7639568" y="3620893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Gemini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85D814B-DB8A-D9F0-5709-13D71D6A67DF}"/>
              </a:ext>
            </a:extLst>
          </p:cNvPr>
          <p:cNvSpPr/>
          <p:nvPr/>
        </p:nvSpPr>
        <p:spPr>
          <a:xfrm>
            <a:off x="5103842" y="3628389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LangChain</a:t>
            </a:r>
            <a:endParaRPr lang="de-DE" b="1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1C2D45B-2858-5CFC-A014-4051F0D5ED71}"/>
              </a:ext>
            </a:extLst>
          </p:cNvPr>
          <p:cNvSpPr/>
          <p:nvPr/>
        </p:nvSpPr>
        <p:spPr>
          <a:xfrm>
            <a:off x="399551" y="3628389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Frontend</a:t>
            </a:r>
          </a:p>
        </p:txBody>
      </p:sp>
      <p:pic>
        <p:nvPicPr>
          <p:cNvPr id="19" name="Grafik 18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678920C2-447C-D56C-285F-43E9A676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  <p:sp>
        <p:nvSpPr>
          <p:cNvPr id="23" name="Pfeil: nach links und rechts 22">
            <a:extLst>
              <a:ext uri="{FF2B5EF4-FFF2-40B4-BE49-F238E27FC236}">
                <a16:creationId xmlns:a16="http://schemas.microsoft.com/office/drawing/2014/main" id="{EEEA2340-CAC7-FB50-6B59-FDBA4E8787E0}"/>
              </a:ext>
            </a:extLst>
          </p:cNvPr>
          <p:cNvSpPr/>
          <p:nvPr/>
        </p:nvSpPr>
        <p:spPr>
          <a:xfrm>
            <a:off x="2057329" y="3843273"/>
            <a:ext cx="2784646" cy="484632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WebSocket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Kreuz 2">
            <a:extLst>
              <a:ext uri="{FF2B5EF4-FFF2-40B4-BE49-F238E27FC236}">
                <a16:creationId xmlns:a16="http://schemas.microsoft.com/office/drawing/2014/main" id="{EEECBDAB-94A4-F8F4-E7BF-96E5986C699C}"/>
              </a:ext>
            </a:extLst>
          </p:cNvPr>
          <p:cNvSpPr/>
          <p:nvPr/>
        </p:nvSpPr>
        <p:spPr>
          <a:xfrm>
            <a:off x="6869748" y="3834411"/>
            <a:ext cx="483235" cy="487363"/>
          </a:xfrm>
          <a:prstGeom prst="plus">
            <a:avLst>
              <a:gd name="adj" fmla="val 43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Kreuz 9">
            <a:extLst>
              <a:ext uri="{FF2B5EF4-FFF2-40B4-BE49-F238E27FC236}">
                <a16:creationId xmlns:a16="http://schemas.microsoft.com/office/drawing/2014/main" id="{972944CB-A1EE-B8ED-18DE-488D35F8E4B3}"/>
              </a:ext>
            </a:extLst>
          </p:cNvPr>
          <p:cNvSpPr/>
          <p:nvPr/>
        </p:nvSpPr>
        <p:spPr>
          <a:xfrm>
            <a:off x="9405474" y="3834411"/>
            <a:ext cx="483235" cy="487363"/>
          </a:xfrm>
          <a:prstGeom prst="plus">
            <a:avLst>
              <a:gd name="adj" fmla="val 43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34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Neo4j Database</a:t>
            </a: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3126A82D-D392-13FB-312E-A0BEB35AB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654B858-8089-1C6C-D94E-90E2292EC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67" y="1450164"/>
            <a:ext cx="8007865" cy="52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8796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Retrieval-</a:t>
            </a:r>
            <a:r>
              <a:rPr lang="de-DE" sz="4000" dirty="0" err="1"/>
              <a:t>Augmented</a:t>
            </a:r>
            <a:r>
              <a:rPr lang="de-DE" sz="4000" dirty="0"/>
              <a:t> Generation (RAG)</a:t>
            </a:r>
            <a:endParaRPr lang="de-DE" sz="4000" b="1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DF2074A9-9EB2-8FE0-B98A-823A339C5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  <p:pic>
        <p:nvPicPr>
          <p:cNvPr id="8" name="Grafik 7" descr="Ein Bild, das Schrift, Screenshot, Grafiken, Logo enthält.&#10;&#10;KI-generierte Inhalte können fehlerhaft sein.">
            <a:extLst>
              <a:ext uri="{FF2B5EF4-FFF2-40B4-BE49-F238E27FC236}">
                <a16:creationId xmlns:a16="http://schemas.microsoft.com/office/drawing/2014/main" id="{562F2701-3712-C1E8-EA12-1DF7F3751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80" y="1612017"/>
            <a:ext cx="4754880" cy="4754880"/>
          </a:xfrm>
          <a:prstGeom prst="rect">
            <a:avLst/>
          </a:prstGeom>
        </p:spPr>
      </p:pic>
      <p:pic>
        <p:nvPicPr>
          <p:cNvPr id="10" name="Grafik 9" descr="Ein Bild, das Grafiken, Logo, Kreis, Design enthält.&#10;&#10;KI-generierte Inhalte können fehlerhaft sein.">
            <a:extLst>
              <a:ext uri="{FF2B5EF4-FFF2-40B4-BE49-F238E27FC236}">
                <a16:creationId xmlns:a16="http://schemas.microsoft.com/office/drawing/2014/main" id="{D6B2D9D1-CD90-202C-7BF1-6B6F1F88A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440" y="2895600"/>
            <a:ext cx="22733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7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581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Frontend &amp; </a:t>
            </a:r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WebSocket</a:t>
            </a:r>
            <a:endParaRPr lang="de-DE" sz="4000" b="1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2B34861A-27C1-93E7-8E48-0DECD06C3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  <p:pic>
        <p:nvPicPr>
          <p:cNvPr id="8" name="Grafik 7" descr="Ein Bild, das Grafiken, Schrift, Logo, Kreis enthält.&#10;&#10;KI-generierte Inhalte können fehlerhaft sein.">
            <a:extLst>
              <a:ext uri="{FF2B5EF4-FFF2-40B4-BE49-F238E27FC236}">
                <a16:creationId xmlns:a16="http://schemas.microsoft.com/office/drawing/2014/main" id="{7162D65B-777E-9209-3D0C-ABF980F39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00" y="2837180"/>
            <a:ext cx="1933575" cy="2362200"/>
          </a:xfrm>
          <a:prstGeom prst="rect">
            <a:avLst/>
          </a:prstGeom>
        </p:spPr>
      </p:pic>
      <p:pic>
        <p:nvPicPr>
          <p:cNvPr id="10" name="Grafik 9" descr="Ein Bild, das Grafiken, Logo, Kreis, Schrift enthält.&#10;&#10;KI-generierte Inhalte können fehlerhaft sein.">
            <a:extLst>
              <a:ext uri="{FF2B5EF4-FFF2-40B4-BE49-F238E27FC236}">
                <a16:creationId xmlns:a16="http://schemas.microsoft.com/office/drawing/2014/main" id="{A94D86ED-E129-4917-6B52-647551EF2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20" y="2837180"/>
            <a:ext cx="2362200" cy="2362200"/>
          </a:xfrm>
          <a:prstGeom prst="rect">
            <a:avLst/>
          </a:prstGeom>
        </p:spPr>
      </p:pic>
      <p:pic>
        <p:nvPicPr>
          <p:cNvPr id="12" name="Grafik 11" descr="Ein Bild, das Grafiken, Symbol, Kreis, Schrift enthält.&#10;&#10;KI-generierte Inhalte können fehlerhaft sein.">
            <a:extLst>
              <a:ext uri="{FF2B5EF4-FFF2-40B4-BE49-F238E27FC236}">
                <a16:creationId xmlns:a16="http://schemas.microsoft.com/office/drawing/2014/main" id="{41F94763-29FA-1F00-56EA-11769B0BA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5" y="2766060"/>
            <a:ext cx="2438082" cy="24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9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5194B78-C5DF-3AF2-5F2D-338C8662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694558"/>
            <a:ext cx="5334000" cy="5863897"/>
          </a:xfrm>
        </p:spPr>
        <p:txBody>
          <a:bodyPr>
            <a:normAutofit/>
          </a:bodyPr>
          <a:lstStyle/>
          <a:p>
            <a:r>
              <a:rPr lang="de-DE" sz="3000" b="1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</a:t>
            </a:r>
            <a:r>
              <a:rPr lang="de-DE" sz="3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000" b="1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</a:t>
            </a:r>
            <a:r>
              <a:rPr lang="de-DE" sz="3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Ignacy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Alwasiak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Jannis Meyer</a:t>
            </a:r>
          </a:p>
          <a:p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Tatsuki</a:t>
            </a:r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Monji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Grafik 6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96B2A886-60DC-C672-0450-DB546BB6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Jannis Meyer</dc:creator>
  <cp:lastModifiedBy>Jannis Meyer</cp:lastModifiedBy>
  <cp:revision>104</cp:revision>
  <dcterms:created xsi:type="dcterms:W3CDTF">2025-05-24T07:40:34Z</dcterms:created>
  <dcterms:modified xsi:type="dcterms:W3CDTF">2025-05-24T11:25:28Z</dcterms:modified>
</cp:coreProperties>
</file>