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D7C40-617C-3F4D-907F-856DFAB21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0B95C2-18D0-062B-0811-1556E31B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A2FB0-E2C0-EADA-AA96-FB4DB3F8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35D49-C4AA-E347-1C40-4A16FFD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4C411-4E17-436C-07B1-EB8A7BE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3D4D9-2909-0AA0-BF33-70DFA46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C06D4-7271-AEF8-1367-84807D4E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79EB6-99CB-FAEE-978E-B6B90CC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78E71-E13E-B574-EDE3-DED0FDEB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DD6E-1C2E-666C-E4FF-B99318AB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87564A-3F41-F250-A64E-CE651957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4E2B4-0C40-710D-7EE9-B95372DE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8A88-1A79-B677-5D33-19DE495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EE4B-8A87-6EB1-2EE2-CE468E61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061AD-BE9E-A9A1-393C-99408263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D37A-D348-98C4-B1D8-351C022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C4BCE-B808-0E6B-22B5-234B05E2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737D7-87F1-6AD3-7530-2F8DB2DD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678AA-27B1-8C3E-5A39-09221A9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F4486-16CC-5503-BA93-432AFB65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6D980-1536-CE63-C38E-BB2C085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80D20-1193-40A0-0AEF-CA074AA7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6E5B0-4C48-2C65-6A76-08C0299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7B0DE-C30B-A8DB-4273-77A54F8F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9C8D7-891D-798D-6BAA-183BBC8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C297A-33BB-74FB-BF0E-040D0119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4912F-4D31-A910-801B-096B4651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F3A94-D1D0-0591-732B-047AEDF7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25871-DE6E-AD49-1E68-5281F32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EEB16-2635-19A3-2AD8-FFEE24C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07E7F2-ABB3-325F-9B35-F96CDB3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866C8-B7E8-A5DE-6961-07C7F1A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C4076-7BDA-E37D-4820-CDB3EE65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2CC84-735C-0BDF-51B2-A815BE53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F1143-E7AA-D650-88B1-11DC1812D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DE795-283A-289D-7289-B289A4AF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2A4949-B405-D5A1-2714-50B3760A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5E699-7004-2494-A70D-BE3B1BA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FFA49A-A5D6-64FF-34DA-9BFE3148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AA849-252F-9DFB-500D-A3667EFD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9099B-6FBD-EB5E-D51A-90E9580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27B214-7509-BD39-3282-1935E13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9A5C1-5162-BEC3-4D15-CFB15B8C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4C7C1-5207-9FC9-F083-559C6EE4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804FD-4EC0-3DF2-4D2C-D7104C16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29EBE-1ED7-65C5-7597-D7DB80F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7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62E6-C29C-039D-3DFC-8FDB1877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B269F-E458-04E5-4524-73433BE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1CB7E-D086-99F6-9FA3-CF4858C6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656BF-1879-F8AE-3C6E-9CB85BC3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F5954-2CE3-8A4D-03B8-F80CB3E3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884EE0-02FC-F026-59F9-89F6ABC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6C8DA-C10D-48A5-929A-579734EE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E72B9F-1092-E8F1-9ACC-A331D22D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1DDA3-D3B1-40B2-5D9D-542B257F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2A540-7641-BDBD-7C57-6E6D1829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59A30-9853-DE31-F657-BF680FF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05EC5-F164-9934-4A0D-72FD1C92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0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F73CC6-40B8-C98F-3F28-58E8C75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AC9B3-8203-3979-3089-CFFA276E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0E101-066E-9ED4-E77C-9B72EE5A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61E91-3C2A-56EC-1ADE-A510B577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E6045-578C-8FBD-027C-1E798C5C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Hackaburg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2025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does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do?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A94D9E40-C4DF-1422-FAF1-DFC41244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sp>
        <p:nvSpPr>
          <p:cNvPr id="11" name="Zylinder 10">
            <a:extLst>
              <a:ext uri="{FF2B5EF4-FFF2-40B4-BE49-F238E27FC236}">
                <a16:creationId xmlns:a16="http://schemas.microsoft.com/office/drawing/2014/main" id="{593E657C-17D6-7B45-0488-1845B72B4555}"/>
              </a:ext>
            </a:extLst>
          </p:cNvPr>
          <p:cNvSpPr/>
          <p:nvPr/>
        </p:nvSpPr>
        <p:spPr>
          <a:xfrm>
            <a:off x="8660440" y="2565664"/>
            <a:ext cx="1452880" cy="1691640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DB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4AE07271-5AFC-415E-3047-65E19630DD18}"/>
              </a:ext>
            </a:extLst>
          </p:cNvPr>
          <p:cNvSpPr/>
          <p:nvPr/>
        </p:nvSpPr>
        <p:spPr>
          <a:xfrm>
            <a:off x="3892314" y="3198379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0D53E455-C91F-09BA-7F42-6780F7C1F092}"/>
              </a:ext>
            </a:extLst>
          </p:cNvPr>
          <p:cNvSpPr/>
          <p:nvPr/>
        </p:nvSpPr>
        <p:spPr>
          <a:xfrm>
            <a:off x="7114012" y="3211740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CA006ECB-D4DD-9120-A4F8-1E9CF085BF4F}"/>
              </a:ext>
            </a:extLst>
          </p:cNvPr>
          <p:cNvSpPr/>
          <p:nvPr/>
        </p:nvSpPr>
        <p:spPr>
          <a:xfrm>
            <a:off x="1346425" y="1578694"/>
            <a:ext cx="5091778" cy="934720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„Hey </a:t>
            </a:r>
            <a:r>
              <a:rPr lang="de-DE" i="1" dirty="0" err="1">
                <a:solidFill>
                  <a:schemeClr val="tx1"/>
                </a:solidFill>
              </a:rPr>
              <a:t>SecPrompt</a:t>
            </a:r>
            <a:r>
              <a:rPr lang="de-DE" i="1" dirty="0">
                <a:solidFill>
                  <a:schemeClr val="tx1"/>
                </a:solidFill>
              </a:rPr>
              <a:t>, </a:t>
            </a:r>
            <a:r>
              <a:rPr lang="de-DE" i="1" dirty="0" err="1">
                <a:solidFill>
                  <a:schemeClr val="tx1"/>
                </a:solidFill>
              </a:rPr>
              <a:t>tell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me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about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device</a:t>
            </a:r>
            <a:r>
              <a:rPr lang="de-DE" i="1" dirty="0">
                <a:solidFill>
                  <a:schemeClr val="tx1"/>
                </a:solidFill>
              </a:rPr>
              <a:t> CVE-123!“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38A41AE2-2886-C5CD-C44C-A5F6FC4F0714}"/>
              </a:ext>
            </a:extLst>
          </p:cNvPr>
          <p:cNvSpPr/>
          <p:nvPr/>
        </p:nvSpPr>
        <p:spPr>
          <a:xfrm rot="10800000">
            <a:off x="5448898" y="4439633"/>
            <a:ext cx="2548448" cy="934720"/>
          </a:xfrm>
          <a:prstGeom prst="wedgeRoundRectCallout">
            <a:avLst>
              <a:gd name="adj1" fmla="val 21617"/>
              <a:gd name="adj2" fmla="val 701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Sprechblase: rechteckig mit abgerundeten Ecken 26">
            <a:extLst>
              <a:ext uri="{FF2B5EF4-FFF2-40B4-BE49-F238E27FC236}">
                <a16:creationId xmlns:a16="http://schemas.microsoft.com/office/drawing/2014/main" id="{26B007DE-B5E2-27DC-ABC3-DDADE38B89BF}"/>
              </a:ext>
            </a:extLst>
          </p:cNvPr>
          <p:cNvSpPr/>
          <p:nvPr/>
        </p:nvSpPr>
        <p:spPr>
          <a:xfrm rot="10800000">
            <a:off x="5448897" y="5728467"/>
            <a:ext cx="4882105" cy="934720"/>
          </a:xfrm>
          <a:prstGeom prst="wedgeRoundRectCallout">
            <a:avLst>
              <a:gd name="adj1" fmla="val 20997"/>
              <a:gd name="adj2" fmla="val 6684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E6EB96-0986-A32E-F0CA-DFF89AB5C0DE}"/>
              </a:ext>
            </a:extLst>
          </p:cNvPr>
          <p:cNvSpPr txBox="1"/>
          <p:nvPr/>
        </p:nvSpPr>
        <p:spPr>
          <a:xfrm>
            <a:off x="5547750" y="6011161"/>
            <a:ext cx="48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„CVE-123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following</a:t>
            </a:r>
            <a:r>
              <a:rPr lang="de-DE" i="1" dirty="0"/>
              <a:t> </a:t>
            </a:r>
            <a:r>
              <a:rPr lang="de-DE" i="1" dirty="0" err="1"/>
              <a:t>vulnerabilities</a:t>
            </a:r>
            <a:r>
              <a:rPr lang="de-DE" i="1" dirty="0"/>
              <a:t>: …“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69B7112-9FAE-E64A-B51F-D923EB34E215}"/>
              </a:ext>
            </a:extLst>
          </p:cNvPr>
          <p:cNvSpPr txBox="1"/>
          <p:nvPr/>
        </p:nvSpPr>
        <p:spPr>
          <a:xfrm>
            <a:off x="5627903" y="4722327"/>
            <a:ext cx="23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„Sure, </a:t>
            </a:r>
            <a:r>
              <a:rPr lang="de-DE" i="1" dirty="0" err="1"/>
              <a:t>let</a:t>
            </a:r>
            <a:r>
              <a:rPr lang="de-DE" i="1" dirty="0"/>
              <a:t> </a:t>
            </a:r>
            <a:r>
              <a:rPr lang="de-DE" i="1" dirty="0" err="1"/>
              <a:t>me</a:t>
            </a:r>
            <a:r>
              <a:rPr lang="de-DE" i="1" dirty="0"/>
              <a:t> </a:t>
            </a:r>
            <a:r>
              <a:rPr lang="de-DE" i="1" dirty="0" err="1"/>
              <a:t>think</a:t>
            </a:r>
            <a:r>
              <a:rPr lang="de-DE" i="1" dirty="0"/>
              <a:t>…“</a:t>
            </a:r>
          </a:p>
        </p:txBody>
      </p:sp>
      <p:pic>
        <p:nvPicPr>
          <p:cNvPr id="6" name="Grafik 5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DA4FCF02-A60B-2D35-11D8-9EFB50AE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19" y="2819570"/>
            <a:ext cx="1314518" cy="1276416"/>
          </a:xfrm>
          <a:prstGeom prst="rect">
            <a:avLst/>
          </a:prstGeom>
        </p:spPr>
      </p:pic>
      <p:pic>
        <p:nvPicPr>
          <p:cNvPr id="8" name="Grafik 7" descr="Ein Bild, das Entwurf, Clipart, weiß, Design enthält.&#10;&#10;KI-generierte Inhalte können fehlerhaft sein.">
            <a:extLst>
              <a:ext uri="{FF2B5EF4-FFF2-40B4-BE49-F238E27FC236}">
                <a16:creationId xmlns:a16="http://schemas.microsoft.com/office/drawing/2014/main" id="{5D16CA64-CDD9-CE67-1929-A6B75129B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43" y="2781468"/>
            <a:ext cx="1314518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A64BC5E-A544-BC90-4CFA-6F875CB301B0}"/>
              </a:ext>
            </a:extLst>
          </p:cNvPr>
          <p:cNvSpPr/>
          <p:nvPr/>
        </p:nvSpPr>
        <p:spPr>
          <a:xfrm>
            <a:off x="5016552" y="3243071"/>
            <a:ext cx="4259527" cy="1625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Graph 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7C772B-E3AC-9678-9839-60E710A2B5CB}"/>
              </a:ext>
            </a:extLst>
          </p:cNvPr>
          <p:cNvSpPr/>
          <p:nvPr/>
        </p:nvSpPr>
        <p:spPr>
          <a:xfrm>
            <a:off x="10328904" y="3590159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Neo4j DB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EFE04C-B872-7C9E-B054-45083BFEAD63}"/>
              </a:ext>
            </a:extLst>
          </p:cNvPr>
          <p:cNvSpPr/>
          <p:nvPr/>
        </p:nvSpPr>
        <p:spPr>
          <a:xfrm>
            <a:off x="7639568" y="3620893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Gemini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85D814B-DB8A-D9F0-5709-13D71D6A67DF}"/>
              </a:ext>
            </a:extLst>
          </p:cNvPr>
          <p:cNvSpPr/>
          <p:nvPr/>
        </p:nvSpPr>
        <p:spPr>
          <a:xfrm>
            <a:off x="5103842" y="3628389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LangChain</a:t>
            </a:r>
            <a:endParaRPr lang="de-DE" b="1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1C2D45B-2858-5CFC-A014-4051F0D5ED71}"/>
              </a:ext>
            </a:extLst>
          </p:cNvPr>
          <p:cNvSpPr/>
          <p:nvPr/>
        </p:nvSpPr>
        <p:spPr>
          <a:xfrm>
            <a:off x="399551" y="3628389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Frontend</a:t>
            </a:r>
          </a:p>
        </p:txBody>
      </p:sp>
      <p:pic>
        <p:nvPicPr>
          <p:cNvPr id="19" name="Grafik 18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678920C2-447C-D56C-285F-43E9A676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sp>
        <p:nvSpPr>
          <p:cNvPr id="21" name="Pfeil: nach oben und unten 20">
            <a:extLst>
              <a:ext uri="{FF2B5EF4-FFF2-40B4-BE49-F238E27FC236}">
                <a16:creationId xmlns:a16="http://schemas.microsoft.com/office/drawing/2014/main" id="{EA6F81C4-F236-1F9D-FC55-70CC79BC681A}"/>
              </a:ext>
            </a:extLst>
          </p:cNvPr>
          <p:cNvSpPr/>
          <p:nvPr/>
        </p:nvSpPr>
        <p:spPr>
          <a:xfrm rot="5400000">
            <a:off x="6900707" y="3733903"/>
            <a:ext cx="425197" cy="703371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oben und unten 21">
            <a:extLst>
              <a:ext uri="{FF2B5EF4-FFF2-40B4-BE49-F238E27FC236}">
                <a16:creationId xmlns:a16="http://schemas.microsoft.com/office/drawing/2014/main" id="{31B4A513-3E2A-B7F6-C5E6-0DF0E376582D}"/>
              </a:ext>
            </a:extLst>
          </p:cNvPr>
          <p:cNvSpPr/>
          <p:nvPr/>
        </p:nvSpPr>
        <p:spPr>
          <a:xfrm rot="5400000">
            <a:off x="9589743" y="3726407"/>
            <a:ext cx="425197" cy="703371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EEEA2340-CAC7-FB50-6B59-FDBA4E8787E0}"/>
              </a:ext>
            </a:extLst>
          </p:cNvPr>
          <p:cNvSpPr/>
          <p:nvPr/>
        </p:nvSpPr>
        <p:spPr>
          <a:xfrm>
            <a:off x="2057329" y="3843273"/>
            <a:ext cx="2784646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WebSocket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Neo4j Database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3126A82D-D392-13FB-312E-A0BEB35A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6279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 RAG &amp;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LangChain</a:t>
            </a:r>
            <a:endParaRPr lang="de-DE" sz="4000" b="1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DF2074A9-9EB2-8FE0-B98A-823A339C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581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WebSocket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Frontend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2B34861A-27C1-93E7-8E48-0DECD06C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Jannis Meyer</dc:creator>
  <cp:lastModifiedBy>Jannis Meyer</cp:lastModifiedBy>
  <cp:revision>79</cp:revision>
  <dcterms:created xsi:type="dcterms:W3CDTF">2025-05-24T07:40:34Z</dcterms:created>
  <dcterms:modified xsi:type="dcterms:W3CDTF">2025-05-24T10:35:56Z</dcterms:modified>
</cp:coreProperties>
</file>