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D7C40-617C-3F4D-907F-856DFAB21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C0B95C2-18D0-062B-0811-1556E31B0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8A2FB0-E2C0-EADA-AA96-FB4DB3F8A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35D49-C4AA-E347-1C40-4A16FFD9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04C411-4E17-436C-07B1-EB8A7BE3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3D4D9-2909-0AA0-BF33-70DFA46DD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3C06D4-7271-AEF8-1367-84807D4EB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A79EB6-99CB-FAEE-978E-B6B90CCAA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D78E71-E13E-B574-EDE3-DED0FDEB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5DD6E-1C2E-666C-E4FF-B99318AB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55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87564A-3F41-F250-A64E-CE6519572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D4E2B4-0C40-710D-7EE9-B95372DEB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728A88-1A79-B677-5D33-19DE4954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01EE4B-8A87-6EB1-2EE2-CE468E61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061AD-BE9E-A9A1-393C-994082638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19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7D37A-D348-98C4-B1D8-351C02241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C4BCE-B808-0E6B-22B5-234B05E2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5737D7-87F1-6AD3-7530-2F8DB2DD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F678AA-27B1-8C3E-5A39-09221A9A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F4486-16CC-5503-BA93-432AFB65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30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6D980-1536-CE63-C38E-BB2C08594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80D20-1193-40A0-0AEF-CA074AA7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D6E5B0-4C48-2C65-6A76-08C0299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37B0DE-C30B-A8DB-4273-77A54F8F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9C8D7-891D-798D-6BAA-183BBC882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87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C297A-33BB-74FB-BF0E-040D0119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C4912F-4D31-A910-801B-096B46516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4F3A94-D1D0-0591-732B-047AEDF76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F25871-DE6E-AD49-1E68-5281F3225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CDEEB16-2635-19A3-2AD8-FFEE24C7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407E7F2-ABB3-325F-9B35-F96CDB36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180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866C8-B7E8-A5DE-6961-07C7F1AA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9C4076-7BDA-E37D-4820-CDB3EE659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52CC84-735C-0BDF-51B2-A815BE530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AF1143-E7AA-D650-88B1-11DC1812D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DE795-283A-289D-7289-B289A4AF9B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2A4949-B405-D5A1-2714-50B3760A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55E699-7004-2494-A70D-BE3B1BA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FFA49A-A5D6-64FF-34DA-9BFE31481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5843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3AA849-252F-9DFB-500D-A3667EFD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9099B-6FBD-EB5E-D51A-90E95807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27B214-7509-BD39-3282-1935E133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49A5C1-5162-BEC3-4D15-CFB15B8C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71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64C7C1-5207-9FC9-F083-559C6EE4F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B804FD-4EC0-3DF2-4D2C-D7104C16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5A29EBE-1ED7-65C5-7597-D7DB80F3A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67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2162E6-C29C-039D-3DFC-8FDB18776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C5B269F-E458-04E5-4524-73433BE9C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D1CB7E-D086-99F6-9FA3-CF4858C67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1656BF-1879-F8AE-3C6E-9CB85BC3C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F5954-2CE3-8A4D-03B8-F80CB3E3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884EE0-02FC-F026-59F9-89F6ABCC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5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6C8DA-C10D-48A5-929A-579734EEF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9E72B9F-1092-E8F1-9ACC-A331D22D6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1DDA3-D3B1-40B2-5D9D-542B257F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82A540-7641-BDBD-7C57-6E6D18295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E59A30-9853-DE31-F657-BF680FF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905EC5-F164-9934-4A0D-72FD1C92E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01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F73CC6-40B8-C98F-3F28-58E8C75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5AC9B3-8203-3979-3089-CFFA276EB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0E101-066E-9ED4-E77C-9B72EE5A2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FC13C-9209-49B9-8FB3-7C975B1531D7}" type="datetimeFigureOut">
              <a:rPr lang="de-DE" smtClean="0"/>
              <a:t>24.05.2025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661E91-3C2A-56EC-1ADE-A510B5777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3E6045-578C-8FBD-027C-1E798C5C0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3C997-BCED-421F-BEF3-A84F5FBC3C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0704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Hackaburg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2025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7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What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does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do?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A94D9E40-C4DF-1422-FAF1-DFC41244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  <p:sp>
        <p:nvSpPr>
          <p:cNvPr id="11" name="Zylinder 10">
            <a:extLst>
              <a:ext uri="{FF2B5EF4-FFF2-40B4-BE49-F238E27FC236}">
                <a16:creationId xmlns:a16="http://schemas.microsoft.com/office/drawing/2014/main" id="{593E657C-17D6-7B45-0488-1845B72B4555}"/>
              </a:ext>
            </a:extLst>
          </p:cNvPr>
          <p:cNvSpPr/>
          <p:nvPr/>
        </p:nvSpPr>
        <p:spPr>
          <a:xfrm>
            <a:off x="8660440" y="2565664"/>
            <a:ext cx="1452880" cy="1691640"/>
          </a:xfrm>
          <a:prstGeom prst="ca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DB</a:t>
            </a:r>
          </a:p>
        </p:txBody>
      </p:sp>
      <p:sp>
        <p:nvSpPr>
          <p:cNvPr id="16" name="Pfeil: nach links und rechts 15">
            <a:extLst>
              <a:ext uri="{FF2B5EF4-FFF2-40B4-BE49-F238E27FC236}">
                <a16:creationId xmlns:a16="http://schemas.microsoft.com/office/drawing/2014/main" id="{4AE07271-5AFC-415E-3047-65E19630DD18}"/>
              </a:ext>
            </a:extLst>
          </p:cNvPr>
          <p:cNvSpPr/>
          <p:nvPr/>
        </p:nvSpPr>
        <p:spPr>
          <a:xfrm>
            <a:off x="3892314" y="3198379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0D53E455-C91F-09BA-7F42-6780F7C1F092}"/>
              </a:ext>
            </a:extLst>
          </p:cNvPr>
          <p:cNvSpPr/>
          <p:nvPr/>
        </p:nvSpPr>
        <p:spPr>
          <a:xfrm>
            <a:off x="7114012" y="3211740"/>
            <a:ext cx="1216152" cy="484632"/>
          </a:xfrm>
          <a:prstGeom prst="left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Sprechblase: rechteckig mit abgerundeten Ecken 21">
            <a:extLst>
              <a:ext uri="{FF2B5EF4-FFF2-40B4-BE49-F238E27FC236}">
                <a16:creationId xmlns:a16="http://schemas.microsoft.com/office/drawing/2014/main" id="{CA006ECB-D4DD-9120-A4F8-1E9CF085BF4F}"/>
              </a:ext>
            </a:extLst>
          </p:cNvPr>
          <p:cNvSpPr/>
          <p:nvPr/>
        </p:nvSpPr>
        <p:spPr>
          <a:xfrm>
            <a:off x="1346425" y="1578694"/>
            <a:ext cx="5091778" cy="934720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>
                <a:solidFill>
                  <a:schemeClr val="tx1"/>
                </a:solidFill>
              </a:rPr>
              <a:t>„Hey </a:t>
            </a:r>
            <a:r>
              <a:rPr lang="de-DE" i="1" dirty="0" err="1">
                <a:solidFill>
                  <a:schemeClr val="tx1"/>
                </a:solidFill>
              </a:rPr>
              <a:t>SecPrompt</a:t>
            </a:r>
            <a:r>
              <a:rPr lang="de-DE" i="1" dirty="0">
                <a:solidFill>
                  <a:schemeClr val="tx1"/>
                </a:solidFill>
              </a:rPr>
              <a:t>, </a:t>
            </a:r>
            <a:r>
              <a:rPr lang="de-DE" i="1" dirty="0" err="1">
                <a:solidFill>
                  <a:schemeClr val="tx1"/>
                </a:solidFill>
              </a:rPr>
              <a:t>tell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me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about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device</a:t>
            </a:r>
            <a:r>
              <a:rPr lang="de-DE" i="1" dirty="0">
                <a:solidFill>
                  <a:schemeClr val="tx1"/>
                </a:solidFill>
              </a:rPr>
              <a:t> CVE-123!“</a:t>
            </a:r>
          </a:p>
        </p:txBody>
      </p:sp>
      <p:sp>
        <p:nvSpPr>
          <p:cNvPr id="23" name="Sprechblase: rechteckig mit abgerundeten Ecken 22">
            <a:extLst>
              <a:ext uri="{FF2B5EF4-FFF2-40B4-BE49-F238E27FC236}">
                <a16:creationId xmlns:a16="http://schemas.microsoft.com/office/drawing/2014/main" id="{38A41AE2-2886-C5CD-C44C-A5F6FC4F0714}"/>
              </a:ext>
            </a:extLst>
          </p:cNvPr>
          <p:cNvSpPr/>
          <p:nvPr/>
        </p:nvSpPr>
        <p:spPr>
          <a:xfrm rot="10800000">
            <a:off x="5448898" y="4439633"/>
            <a:ext cx="2548448" cy="934720"/>
          </a:xfrm>
          <a:prstGeom prst="wedgeRoundRectCallout">
            <a:avLst>
              <a:gd name="adj1" fmla="val 21617"/>
              <a:gd name="adj2" fmla="val 70109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7" name="Sprechblase: rechteckig mit abgerundeten Ecken 26">
            <a:extLst>
              <a:ext uri="{FF2B5EF4-FFF2-40B4-BE49-F238E27FC236}">
                <a16:creationId xmlns:a16="http://schemas.microsoft.com/office/drawing/2014/main" id="{26B007DE-B5E2-27DC-ABC3-DDADE38B89BF}"/>
              </a:ext>
            </a:extLst>
          </p:cNvPr>
          <p:cNvSpPr/>
          <p:nvPr/>
        </p:nvSpPr>
        <p:spPr>
          <a:xfrm rot="10800000">
            <a:off x="5448897" y="5728467"/>
            <a:ext cx="4882105" cy="934720"/>
          </a:xfrm>
          <a:prstGeom prst="wedgeRoundRectCallout">
            <a:avLst>
              <a:gd name="adj1" fmla="val 20997"/>
              <a:gd name="adj2" fmla="val 66848"/>
              <a:gd name="adj3" fmla="val 166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6E6EB96-0986-A32E-F0CA-DFF89AB5C0DE}"/>
              </a:ext>
            </a:extLst>
          </p:cNvPr>
          <p:cNvSpPr txBox="1"/>
          <p:nvPr/>
        </p:nvSpPr>
        <p:spPr>
          <a:xfrm>
            <a:off x="5547750" y="6011161"/>
            <a:ext cx="4882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„CVE-123 </a:t>
            </a:r>
            <a:r>
              <a:rPr lang="de-DE" i="1" dirty="0" err="1"/>
              <a:t>has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following</a:t>
            </a:r>
            <a:r>
              <a:rPr lang="de-DE" i="1" dirty="0"/>
              <a:t> </a:t>
            </a:r>
            <a:r>
              <a:rPr lang="de-DE" i="1" dirty="0" err="1"/>
              <a:t>vulnerabilities</a:t>
            </a:r>
            <a:r>
              <a:rPr lang="de-DE" i="1" dirty="0"/>
              <a:t>: …“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69B7112-9FAE-E64A-B51F-D923EB34E215}"/>
              </a:ext>
            </a:extLst>
          </p:cNvPr>
          <p:cNvSpPr txBox="1"/>
          <p:nvPr/>
        </p:nvSpPr>
        <p:spPr>
          <a:xfrm>
            <a:off x="5627903" y="4722327"/>
            <a:ext cx="2369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/>
              <a:t>„Sure, </a:t>
            </a:r>
            <a:r>
              <a:rPr lang="de-DE" i="1" dirty="0" err="1"/>
              <a:t>let</a:t>
            </a:r>
            <a:r>
              <a:rPr lang="de-DE" i="1" dirty="0"/>
              <a:t> </a:t>
            </a:r>
            <a:r>
              <a:rPr lang="de-DE" i="1" dirty="0" err="1"/>
              <a:t>me</a:t>
            </a:r>
            <a:r>
              <a:rPr lang="de-DE" i="1" dirty="0"/>
              <a:t> </a:t>
            </a:r>
            <a:r>
              <a:rPr lang="de-DE" i="1" dirty="0" err="1"/>
              <a:t>think</a:t>
            </a:r>
            <a:r>
              <a:rPr lang="de-DE" i="1" dirty="0"/>
              <a:t>…“</a:t>
            </a:r>
          </a:p>
        </p:txBody>
      </p:sp>
      <p:pic>
        <p:nvPicPr>
          <p:cNvPr id="6" name="Grafik 5" descr="Ein Bild, das Clipart, Cartoon enthält.&#10;&#10;KI-generierte Inhalte können fehlerhaft sein.">
            <a:extLst>
              <a:ext uri="{FF2B5EF4-FFF2-40B4-BE49-F238E27FC236}">
                <a16:creationId xmlns:a16="http://schemas.microsoft.com/office/drawing/2014/main" id="{DA4FCF02-A60B-2D35-11D8-9EFB50AE9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19" y="2819570"/>
            <a:ext cx="1314518" cy="1276416"/>
          </a:xfrm>
          <a:prstGeom prst="rect">
            <a:avLst/>
          </a:prstGeom>
        </p:spPr>
      </p:pic>
      <p:pic>
        <p:nvPicPr>
          <p:cNvPr id="8" name="Grafik 7" descr="Ein Bild, das Entwurf, Clipart, weiß, Design enthält.&#10;&#10;KI-generierte Inhalte können fehlerhaft sein.">
            <a:extLst>
              <a:ext uri="{FF2B5EF4-FFF2-40B4-BE49-F238E27FC236}">
                <a16:creationId xmlns:a16="http://schemas.microsoft.com/office/drawing/2014/main" id="{5D16CA64-CDD9-CE67-1929-A6B75129B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43" y="2781468"/>
            <a:ext cx="1314518" cy="13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6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AA64BC5E-A544-BC90-4CFA-6F875CB301B0}"/>
              </a:ext>
            </a:extLst>
          </p:cNvPr>
          <p:cNvSpPr/>
          <p:nvPr/>
        </p:nvSpPr>
        <p:spPr>
          <a:xfrm>
            <a:off x="2790536" y="3200400"/>
            <a:ext cx="2113281" cy="15341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b="1" dirty="0"/>
              <a:t>Graph 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3207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Architecture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C7C772B-E3AC-9678-9839-60E710A2B5CB}"/>
              </a:ext>
            </a:extLst>
          </p:cNvPr>
          <p:cNvSpPr/>
          <p:nvPr/>
        </p:nvSpPr>
        <p:spPr>
          <a:xfrm>
            <a:off x="592672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Neo4j DB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47EFE04C-B872-7C9E-B054-45083BFEAD63}"/>
              </a:ext>
            </a:extLst>
          </p:cNvPr>
          <p:cNvSpPr/>
          <p:nvPr/>
        </p:nvSpPr>
        <p:spPr>
          <a:xfrm>
            <a:off x="3105576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Gemini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85D814B-DB8A-D9F0-5709-13D71D6A67DF}"/>
              </a:ext>
            </a:extLst>
          </p:cNvPr>
          <p:cNvSpPr/>
          <p:nvPr/>
        </p:nvSpPr>
        <p:spPr>
          <a:xfrm>
            <a:off x="5618481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LangChain</a:t>
            </a:r>
            <a:endParaRPr lang="de-DE" b="1" dirty="0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8B417A8E-B14E-1860-2C84-A29D36996476}"/>
              </a:ext>
            </a:extLst>
          </p:cNvPr>
          <p:cNvSpPr/>
          <p:nvPr/>
        </p:nvSpPr>
        <p:spPr>
          <a:xfrm>
            <a:off x="7816345" y="3667760"/>
            <a:ext cx="1483361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/>
              <a:t>WebSocket</a:t>
            </a:r>
            <a:endParaRPr lang="de-DE" b="1" dirty="0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1C2D45B-2858-5CFC-A014-4051F0D5ED71}"/>
              </a:ext>
            </a:extLst>
          </p:cNvPr>
          <p:cNvSpPr/>
          <p:nvPr/>
        </p:nvSpPr>
        <p:spPr>
          <a:xfrm>
            <a:off x="10014370" y="3667760"/>
            <a:ext cx="1483200" cy="9144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Frontend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7CBB7B51-6306-78E9-F849-FB9903423426}"/>
              </a:ext>
            </a:extLst>
          </p:cNvPr>
          <p:cNvSpPr/>
          <p:nvPr/>
        </p:nvSpPr>
        <p:spPr>
          <a:xfrm rot="10800000">
            <a:off x="2219844" y="398780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A029F1CD-583F-FC38-05FA-59D8723E815D}"/>
              </a:ext>
            </a:extLst>
          </p:cNvPr>
          <p:cNvSpPr/>
          <p:nvPr/>
        </p:nvSpPr>
        <p:spPr>
          <a:xfrm rot="10800000">
            <a:off x="5047789" y="398780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99AD369D-3AC3-49E2-D314-70B4577D6DD2}"/>
              </a:ext>
            </a:extLst>
          </p:cNvPr>
          <p:cNvSpPr/>
          <p:nvPr/>
        </p:nvSpPr>
        <p:spPr>
          <a:xfrm rot="10800000">
            <a:off x="7245653" y="397256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2142203E-837F-1DF6-4A94-D4AFEE19BB6D}"/>
              </a:ext>
            </a:extLst>
          </p:cNvPr>
          <p:cNvSpPr/>
          <p:nvPr/>
        </p:nvSpPr>
        <p:spPr>
          <a:xfrm rot="10800000">
            <a:off x="9443678" y="3967480"/>
            <a:ext cx="426720" cy="274320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678920C2-447C-D56C-285F-43E9A676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34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40046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Neo4j Database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3126A82D-D392-13FB-312E-A0BEB35AB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62792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 RAG &amp; </a:t>
            </a:r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LangChain</a:t>
            </a:r>
            <a:endParaRPr lang="de-DE" sz="4000" b="1" dirty="0">
              <a:solidFill>
                <a:schemeClr val="accent1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DF2074A9-9EB2-8FE0-B98A-823A339C5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7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E19E75B-F23F-14CC-4A38-055D11FC4045}"/>
              </a:ext>
            </a:extLst>
          </p:cNvPr>
          <p:cNvSpPr/>
          <p:nvPr/>
        </p:nvSpPr>
        <p:spPr>
          <a:xfrm>
            <a:off x="0" y="0"/>
            <a:ext cx="12192000" cy="1310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26119E-D72F-C679-8CC3-0EC2373094F7}"/>
              </a:ext>
            </a:extLst>
          </p:cNvPr>
          <p:cNvSpPr txBox="1"/>
          <p:nvPr/>
        </p:nvSpPr>
        <p:spPr>
          <a:xfrm>
            <a:off x="838200" y="301377"/>
            <a:ext cx="5814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err="1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WebSocket</a:t>
            </a:r>
            <a:r>
              <a:rPr lang="de-DE" sz="4000" b="1" dirty="0">
                <a:solidFill>
                  <a:schemeClr val="accent1">
                    <a:lumMod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&amp; Frontend</a:t>
            </a:r>
          </a:p>
        </p:txBody>
      </p:sp>
      <p:pic>
        <p:nvPicPr>
          <p:cNvPr id="3" name="Grafik 2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2B34861A-27C1-93E7-8E48-0DECD06C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0" y="0"/>
            <a:ext cx="1310640" cy="131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92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C5194B78-C5DF-3AF2-5F2D-338C86620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0" y="694558"/>
            <a:ext cx="5334000" cy="5863897"/>
          </a:xfrm>
        </p:spPr>
        <p:txBody>
          <a:bodyPr>
            <a:normAutofit/>
          </a:bodyPr>
          <a:lstStyle/>
          <a:p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Thank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sz="3000" b="1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you</a:t>
            </a:r>
            <a:r>
              <a:rPr lang="de-DE" sz="3000" b="1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!</a:t>
            </a: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sz="2800" b="1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de-DE" dirty="0">
              <a:solidFill>
                <a:schemeClr val="bg2">
                  <a:lumMod val="75000"/>
                </a:schemeClr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Ignacy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Alwasiak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Jannis Meyer</a:t>
            </a:r>
          </a:p>
          <a:p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Tatsuki</a:t>
            </a:r>
            <a:r>
              <a:rPr lang="de-DE" dirty="0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de-DE" dirty="0" err="1">
                <a:solidFill>
                  <a:schemeClr val="bg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Monji</a:t>
            </a:r>
            <a:endParaRPr lang="de-DE" dirty="0">
              <a:solidFill>
                <a:schemeClr val="bg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Grafik 6" descr="Ein Bild, das Logo, Grafiken, Symbol, Schrift enthält.&#10;&#10;KI-generierte Inhalte können fehlerhaft sein.">
            <a:extLst>
              <a:ext uri="{FF2B5EF4-FFF2-40B4-BE49-F238E27FC236}">
                <a16:creationId xmlns:a16="http://schemas.microsoft.com/office/drawing/2014/main" id="{96B2A886-60DC-C672-0450-DB546BB67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86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42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Jannis Meyer</dc:creator>
  <cp:lastModifiedBy>Jannis Meyer</cp:lastModifiedBy>
  <cp:revision>74</cp:revision>
  <dcterms:created xsi:type="dcterms:W3CDTF">2025-05-24T07:40:34Z</dcterms:created>
  <dcterms:modified xsi:type="dcterms:W3CDTF">2025-05-24T09:49:27Z</dcterms:modified>
</cp:coreProperties>
</file>