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5" r:id="rId9"/>
    <p:sldId id="266" r:id="rId10"/>
    <p:sldId id="260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7426-4B63-4616-995F-0125C3B7C6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FEFC8-78FD-4285-BBEE-451E2C4FE1F6}">
      <dgm:prSet/>
      <dgm:spPr/>
      <dgm:t>
        <a:bodyPr/>
        <a:lstStyle/>
        <a:p>
          <a:r>
            <a:rPr lang="de-DE"/>
            <a:t>Projektübersicht</a:t>
          </a:r>
          <a:endParaRPr lang="en-US"/>
        </a:p>
      </dgm:t>
    </dgm:pt>
    <dgm:pt modelId="{EAD4B3B5-7E62-46F9-BA29-16571BA0358E}" type="parTrans" cxnId="{13D3478E-556C-42CB-8F6B-4E3B464A8B99}">
      <dgm:prSet/>
      <dgm:spPr/>
      <dgm:t>
        <a:bodyPr/>
        <a:lstStyle/>
        <a:p>
          <a:endParaRPr lang="en-US"/>
        </a:p>
      </dgm:t>
    </dgm:pt>
    <dgm:pt modelId="{1756034E-89AC-4FCC-9E94-209784A8A919}" type="sibTrans" cxnId="{13D3478E-556C-42CB-8F6B-4E3B464A8B99}">
      <dgm:prSet/>
      <dgm:spPr/>
      <dgm:t>
        <a:bodyPr/>
        <a:lstStyle/>
        <a:p>
          <a:endParaRPr lang="en-US"/>
        </a:p>
      </dgm:t>
    </dgm:pt>
    <dgm:pt modelId="{7ECB5D03-783A-478E-A3E7-0A5C5975057A}">
      <dgm:prSet/>
      <dgm:spPr/>
      <dgm:t>
        <a:bodyPr/>
        <a:lstStyle/>
        <a:p>
          <a:r>
            <a:rPr lang="de-DE"/>
            <a:t>Zielgruppe</a:t>
          </a:r>
          <a:endParaRPr lang="en-US"/>
        </a:p>
      </dgm:t>
    </dgm:pt>
    <dgm:pt modelId="{2BFE057C-A018-4EA2-BD95-3EF4BDF6ECA9}" type="parTrans" cxnId="{0F1CD6E4-7364-4C11-BBAE-A5EED86E38E9}">
      <dgm:prSet/>
      <dgm:spPr/>
      <dgm:t>
        <a:bodyPr/>
        <a:lstStyle/>
        <a:p>
          <a:endParaRPr lang="en-US"/>
        </a:p>
      </dgm:t>
    </dgm:pt>
    <dgm:pt modelId="{C5D56C7B-1FA1-4863-954A-5200CE18CABE}" type="sibTrans" cxnId="{0F1CD6E4-7364-4C11-BBAE-A5EED86E38E9}">
      <dgm:prSet/>
      <dgm:spPr/>
      <dgm:t>
        <a:bodyPr/>
        <a:lstStyle/>
        <a:p>
          <a:endParaRPr lang="en-US"/>
        </a:p>
      </dgm:t>
    </dgm:pt>
    <dgm:pt modelId="{8476DF3B-344C-41AA-9125-95FF1FDC4CE9}">
      <dgm:prSet/>
      <dgm:spPr/>
      <dgm:t>
        <a:bodyPr/>
        <a:lstStyle/>
        <a:p>
          <a:r>
            <a:rPr lang="de-DE"/>
            <a:t>Hauptfunktionen</a:t>
          </a:r>
          <a:endParaRPr lang="en-US"/>
        </a:p>
      </dgm:t>
    </dgm:pt>
    <dgm:pt modelId="{F8291239-F605-4439-890D-64307930E24A}" type="parTrans" cxnId="{91920F6B-C138-4FF1-8517-F363C9643CB8}">
      <dgm:prSet/>
      <dgm:spPr/>
      <dgm:t>
        <a:bodyPr/>
        <a:lstStyle/>
        <a:p>
          <a:endParaRPr lang="en-US"/>
        </a:p>
      </dgm:t>
    </dgm:pt>
    <dgm:pt modelId="{694787C1-992B-45F7-808A-8521AD7A5359}" type="sibTrans" cxnId="{91920F6B-C138-4FF1-8517-F363C9643CB8}">
      <dgm:prSet/>
      <dgm:spPr/>
      <dgm:t>
        <a:bodyPr/>
        <a:lstStyle/>
        <a:p>
          <a:endParaRPr lang="en-US"/>
        </a:p>
      </dgm:t>
    </dgm:pt>
    <dgm:pt modelId="{E76ACDE3-4DD9-4421-AF3C-10B7501251A3}">
      <dgm:prSet/>
      <dgm:spPr/>
      <dgm:t>
        <a:bodyPr/>
        <a:lstStyle/>
        <a:p>
          <a:r>
            <a:rPr lang="de-DE" dirty="0" err="1"/>
            <a:t>Technlogiestack</a:t>
          </a:r>
          <a:endParaRPr lang="en-US" dirty="0"/>
        </a:p>
      </dgm:t>
    </dgm:pt>
    <dgm:pt modelId="{D5E7C65D-0BF6-4B22-A79C-DDD9B7F1CE8D}" type="parTrans" cxnId="{A954F236-9939-4071-87F5-0C95084FBE21}">
      <dgm:prSet/>
      <dgm:spPr/>
      <dgm:t>
        <a:bodyPr/>
        <a:lstStyle/>
        <a:p>
          <a:endParaRPr lang="en-US"/>
        </a:p>
      </dgm:t>
    </dgm:pt>
    <dgm:pt modelId="{6A5F3579-C9C0-4B8A-AE44-83745ED3B3C7}" type="sibTrans" cxnId="{A954F236-9939-4071-87F5-0C95084FBE21}">
      <dgm:prSet/>
      <dgm:spPr/>
      <dgm:t>
        <a:bodyPr/>
        <a:lstStyle/>
        <a:p>
          <a:endParaRPr lang="en-US"/>
        </a:p>
      </dgm:t>
    </dgm:pt>
    <dgm:pt modelId="{113489E6-C655-40EB-80EC-891765D840E8}">
      <dgm:prSet/>
      <dgm:spPr/>
      <dgm:t>
        <a:bodyPr/>
        <a:lstStyle/>
        <a:p>
          <a:r>
            <a:rPr lang="en-US" dirty="0"/>
            <a:t>Live Demonstration</a:t>
          </a:r>
        </a:p>
      </dgm:t>
    </dgm:pt>
    <dgm:pt modelId="{596F536B-581B-43AC-AD8A-C17B81CDC5A4}" type="parTrans" cxnId="{2C1F0B43-D2A8-4061-B185-2F827B4E4E12}">
      <dgm:prSet/>
      <dgm:spPr/>
      <dgm:t>
        <a:bodyPr/>
        <a:lstStyle/>
        <a:p>
          <a:endParaRPr lang="de-DE"/>
        </a:p>
      </dgm:t>
    </dgm:pt>
    <dgm:pt modelId="{1E43B6A1-6EA5-48A3-BC99-C8D6AC8ED926}" type="sibTrans" cxnId="{2C1F0B43-D2A8-4061-B185-2F827B4E4E12}">
      <dgm:prSet/>
      <dgm:spPr/>
      <dgm:t>
        <a:bodyPr/>
        <a:lstStyle/>
        <a:p>
          <a:endParaRPr lang="de-DE"/>
        </a:p>
      </dgm:t>
    </dgm:pt>
    <dgm:pt modelId="{9228F91D-81A7-4062-A18C-43A9C678ABF4}" type="pres">
      <dgm:prSet presAssocID="{98327426-4B63-4616-995F-0125C3B7C607}" presName="linear" presStyleCnt="0">
        <dgm:presLayoutVars>
          <dgm:dir/>
          <dgm:animLvl val="lvl"/>
          <dgm:resizeHandles val="exact"/>
        </dgm:presLayoutVars>
      </dgm:prSet>
      <dgm:spPr/>
    </dgm:pt>
    <dgm:pt modelId="{00A13D2E-291A-4B52-9151-DF05714147F4}" type="pres">
      <dgm:prSet presAssocID="{E17FEFC8-78FD-4285-BBEE-451E2C4FE1F6}" presName="parentLin" presStyleCnt="0"/>
      <dgm:spPr/>
    </dgm:pt>
    <dgm:pt modelId="{D616E45E-5CC9-4A74-A8F5-B04EBB4EA7D4}" type="pres">
      <dgm:prSet presAssocID="{E17FEFC8-78FD-4285-BBEE-451E2C4FE1F6}" presName="parentLeftMargin" presStyleLbl="node1" presStyleIdx="0" presStyleCnt="5"/>
      <dgm:spPr/>
    </dgm:pt>
    <dgm:pt modelId="{94C6035C-7924-4637-B94D-1F35FA2DDDFD}" type="pres">
      <dgm:prSet presAssocID="{E17FEFC8-78FD-4285-BBEE-451E2C4FE1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1D055E-C3FC-4E33-8013-01C3E831375B}" type="pres">
      <dgm:prSet presAssocID="{E17FEFC8-78FD-4285-BBEE-451E2C4FE1F6}" presName="negativeSpace" presStyleCnt="0"/>
      <dgm:spPr/>
    </dgm:pt>
    <dgm:pt modelId="{F8AE5B18-AAA1-4247-9CC8-66D32627BA34}" type="pres">
      <dgm:prSet presAssocID="{E17FEFC8-78FD-4285-BBEE-451E2C4FE1F6}" presName="childText" presStyleLbl="conFgAcc1" presStyleIdx="0" presStyleCnt="5">
        <dgm:presLayoutVars>
          <dgm:bulletEnabled val="1"/>
        </dgm:presLayoutVars>
      </dgm:prSet>
      <dgm:spPr/>
    </dgm:pt>
    <dgm:pt modelId="{5AEEBA5F-8278-4958-B7F3-0BF4B89FD89C}" type="pres">
      <dgm:prSet presAssocID="{1756034E-89AC-4FCC-9E94-209784A8A919}" presName="spaceBetweenRectangles" presStyleCnt="0"/>
      <dgm:spPr/>
    </dgm:pt>
    <dgm:pt modelId="{E3E4440C-6AF4-4C2D-A570-B3A4101B8D27}" type="pres">
      <dgm:prSet presAssocID="{7ECB5D03-783A-478E-A3E7-0A5C5975057A}" presName="parentLin" presStyleCnt="0"/>
      <dgm:spPr/>
    </dgm:pt>
    <dgm:pt modelId="{8A9385D1-C26B-4195-A879-00AE95BE0FEC}" type="pres">
      <dgm:prSet presAssocID="{7ECB5D03-783A-478E-A3E7-0A5C5975057A}" presName="parentLeftMargin" presStyleLbl="node1" presStyleIdx="0" presStyleCnt="5"/>
      <dgm:spPr/>
    </dgm:pt>
    <dgm:pt modelId="{B8C6A8E4-FA3F-40B5-B4F2-DFE8E4DDF63D}" type="pres">
      <dgm:prSet presAssocID="{7ECB5D03-783A-478E-A3E7-0A5C597505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B4EA86-C07F-4885-BD77-91FB2D9EABAF}" type="pres">
      <dgm:prSet presAssocID="{7ECB5D03-783A-478E-A3E7-0A5C5975057A}" presName="negativeSpace" presStyleCnt="0"/>
      <dgm:spPr/>
    </dgm:pt>
    <dgm:pt modelId="{150CF640-5F34-4740-A940-2794DB341004}" type="pres">
      <dgm:prSet presAssocID="{7ECB5D03-783A-478E-A3E7-0A5C5975057A}" presName="childText" presStyleLbl="conFgAcc1" presStyleIdx="1" presStyleCnt="5">
        <dgm:presLayoutVars>
          <dgm:bulletEnabled val="1"/>
        </dgm:presLayoutVars>
      </dgm:prSet>
      <dgm:spPr/>
    </dgm:pt>
    <dgm:pt modelId="{C9E4FE67-A374-4A06-9FF6-CB48EDBF965F}" type="pres">
      <dgm:prSet presAssocID="{C5D56C7B-1FA1-4863-954A-5200CE18CABE}" presName="spaceBetweenRectangles" presStyleCnt="0"/>
      <dgm:spPr/>
    </dgm:pt>
    <dgm:pt modelId="{2E8B1310-CF9D-4E81-BF0D-82BBA5D83186}" type="pres">
      <dgm:prSet presAssocID="{8476DF3B-344C-41AA-9125-95FF1FDC4CE9}" presName="parentLin" presStyleCnt="0"/>
      <dgm:spPr/>
    </dgm:pt>
    <dgm:pt modelId="{39119DA2-9BA6-4A6C-A117-3246324B3DD7}" type="pres">
      <dgm:prSet presAssocID="{8476DF3B-344C-41AA-9125-95FF1FDC4CE9}" presName="parentLeftMargin" presStyleLbl="node1" presStyleIdx="1" presStyleCnt="5"/>
      <dgm:spPr/>
    </dgm:pt>
    <dgm:pt modelId="{2B94F811-9F24-4BA4-B259-82869E991C2A}" type="pres">
      <dgm:prSet presAssocID="{8476DF3B-344C-41AA-9125-95FF1FDC4CE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041A4D-3E47-4069-AF62-D48609D85D39}" type="pres">
      <dgm:prSet presAssocID="{8476DF3B-344C-41AA-9125-95FF1FDC4CE9}" presName="negativeSpace" presStyleCnt="0"/>
      <dgm:spPr/>
    </dgm:pt>
    <dgm:pt modelId="{28A300E9-B713-43FB-8CAB-B3CA1282DF17}" type="pres">
      <dgm:prSet presAssocID="{8476DF3B-344C-41AA-9125-95FF1FDC4CE9}" presName="childText" presStyleLbl="conFgAcc1" presStyleIdx="2" presStyleCnt="5">
        <dgm:presLayoutVars>
          <dgm:bulletEnabled val="1"/>
        </dgm:presLayoutVars>
      </dgm:prSet>
      <dgm:spPr/>
    </dgm:pt>
    <dgm:pt modelId="{3B9F36D2-07D3-47FE-AE39-D9CA9ECD67A2}" type="pres">
      <dgm:prSet presAssocID="{694787C1-992B-45F7-808A-8521AD7A5359}" presName="spaceBetweenRectangles" presStyleCnt="0"/>
      <dgm:spPr/>
    </dgm:pt>
    <dgm:pt modelId="{80A90D96-7BB0-41BC-86E1-6AAA6C760966}" type="pres">
      <dgm:prSet presAssocID="{E76ACDE3-4DD9-4421-AF3C-10B7501251A3}" presName="parentLin" presStyleCnt="0"/>
      <dgm:spPr/>
    </dgm:pt>
    <dgm:pt modelId="{19DDE153-63E2-44B5-A24B-6054951D2E63}" type="pres">
      <dgm:prSet presAssocID="{E76ACDE3-4DD9-4421-AF3C-10B7501251A3}" presName="parentLeftMargin" presStyleLbl="node1" presStyleIdx="2" presStyleCnt="5"/>
      <dgm:spPr/>
    </dgm:pt>
    <dgm:pt modelId="{2638EE6A-ADFA-4E3B-9226-D5906AA52A8A}" type="pres">
      <dgm:prSet presAssocID="{E76ACDE3-4DD9-4421-AF3C-10B7501251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7FD6A2-9A70-4BBD-AB9D-36D214025C94}" type="pres">
      <dgm:prSet presAssocID="{E76ACDE3-4DD9-4421-AF3C-10B7501251A3}" presName="negativeSpace" presStyleCnt="0"/>
      <dgm:spPr/>
    </dgm:pt>
    <dgm:pt modelId="{C41ACE41-977F-42C8-995C-70E6DD8B8B61}" type="pres">
      <dgm:prSet presAssocID="{E76ACDE3-4DD9-4421-AF3C-10B7501251A3}" presName="childText" presStyleLbl="conFgAcc1" presStyleIdx="3" presStyleCnt="5">
        <dgm:presLayoutVars>
          <dgm:bulletEnabled val="1"/>
        </dgm:presLayoutVars>
      </dgm:prSet>
      <dgm:spPr/>
    </dgm:pt>
    <dgm:pt modelId="{E1A28946-FD61-44B4-8AAF-165F66A7B2B3}" type="pres">
      <dgm:prSet presAssocID="{6A5F3579-C9C0-4B8A-AE44-83745ED3B3C7}" presName="spaceBetweenRectangles" presStyleCnt="0"/>
      <dgm:spPr/>
    </dgm:pt>
    <dgm:pt modelId="{1069C0F0-4FE5-4D86-82C5-5C523F932D1F}" type="pres">
      <dgm:prSet presAssocID="{113489E6-C655-40EB-80EC-891765D840E8}" presName="parentLin" presStyleCnt="0"/>
      <dgm:spPr/>
    </dgm:pt>
    <dgm:pt modelId="{24B77467-2AD4-4189-AAD7-974AAB87B519}" type="pres">
      <dgm:prSet presAssocID="{113489E6-C655-40EB-80EC-891765D840E8}" presName="parentLeftMargin" presStyleLbl="node1" presStyleIdx="3" presStyleCnt="5"/>
      <dgm:spPr/>
    </dgm:pt>
    <dgm:pt modelId="{6CDEB4E2-F385-4FE3-A14D-6447FDFEE54B}" type="pres">
      <dgm:prSet presAssocID="{113489E6-C655-40EB-80EC-891765D840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063C535-3D07-4DF1-8B4A-290BB8E75D8F}" type="pres">
      <dgm:prSet presAssocID="{113489E6-C655-40EB-80EC-891765D840E8}" presName="negativeSpace" presStyleCnt="0"/>
      <dgm:spPr/>
    </dgm:pt>
    <dgm:pt modelId="{E3E1FEB7-2E06-4F8F-8D15-765A16C011C9}" type="pres">
      <dgm:prSet presAssocID="{113489E6-C655-40EB-80EC-891765D840E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C744F01-10B2-40C9-9797-EC630588A20C}" type="presOf" srcId="{8476DF3B-344C-41AA-9125-95FF1FDC4CE9}" destId="{2B94F811-9F24-4BA4-B259-82869E991C2A}" srcOrd="1" destOrd="0" presId="urn:microsoft.com/office/officeart/2005/8/layout/list1"/>
    <dgm:cxn modelId="{4709C512-902D-494C-BB6A-CA7E35FCFBD8}" type="presOf" srcId="{E17FEFC8-78FD-4285-BBEE-451E2C4FE1F6}" destId="{94C6035C-7924-4637-B94D-1F35FA2DDDFD}" srcOrd="1" destOrd="0" presId="urn:microsoft.com/office/officeart/2005/8/layout/list1"/>
    <dgm:cxn modelId="{F271D019-0330-4797-AE5D-AA1A90713E29}" type="presOf" srcId="{E17FEFC8-78FD-4285-BBEE-451E2C4FE1F6}" destId="{D616E45E-5CC9-4A74-A8F5-B04EBB4EA7D4}" srcOrd="0" destOrd="0" presId="urn:microsoft.com/office/officeart/2005/8/layout/list1"/>
    <dgm:cxn modelId="{F9F9EB2E-2AC6-4A46-8E48-9BAF99A41207}" type="presOf" srcId="{7ECB5D03-783A-478E-A3E7-0A5C5975057A}" destId="{B8C6A8E4-FA3F-40B5-B4F2-DFE8E4DDF63D}" srcOrd="1" destOrd="0" presId="urn:microsoft.com/office/officeart/2005/8/layout/list1"/>
    <dgm:cxn modelId="{A954F236-9939-4071-87F5-0C95084FBE21}" srcId="{98327426-4B63-4616-995F-0125C3B7C607}" destId="{E76ACDE3-4DD9-4421-AF3C-10B7501251A3}" srcOrd="3" destOrd="0" parTransId="{D5E7C65D-0BF6-4B22-A79C-DDD9B7F1CE8D}" sibTransId="{6A5F3579-C9C0-4B8A-AE44-83745ED3B3C7}"/>
    <dgm:cxn modelId="{53D8B05E-D976-4339-8D84-D3E6082818E6}" type="presOf" srcId="{E76ACDE3-4DD9-4421-AF3C-10B7501251A3}" destId="{2638EE6A-ADFA-4E3B-9226-D5906AA52A8A}" srcOrd="1" destOrd="0" presId="urn:microsoft.com/office/officeart/2005/8/layout/list1"/>
    <dgm:cxn modelId="{2C1F0B43-D2A8-4061-B185-2F827B4E4E12}" srcId="{98327426-4B63-4616-995F-0125C3B7C607}" destId="{113489E6-C655-40EB-80EC-891765D840E8}" srcOrd="4" destOrd="0" parTransId="{596F536B-581B-43AC-AD8A-C17B81CDC5A4}" sibTransId="{1E43B6A1-6EA5-48A3-BC99-C8D6AC8ED926}"/>
    <dgm:cxn modelId="{84586B64-B3C2-4965-81BC-F3E4DCF5069A}" type="presOf" srcId="{E76ACDE3-4DD9-4421-AF3C-10B7501251A3}" destId="{19DDE153-63E2-44B5-A24B-6054951D2E63}" srcOrd="0" destOrd="0" presId="urn:microsoft.com/office/officeart/2005/8/layout/list1"/>
    <dgm:cxn modelId="{91920F6B-C138-4FF1-8517-F363C9643CB8}" srcId="{98327426-4B63-4616-995F-0125C3B7C607}" destId="{8476DF3B-344C-41AA-9125-95FF1FDC4CE9}" srcOrd="2" destOrd="0" parTransId="{F8291239-F605-4439-890D-64307930E24A}" sibTransId="{694787C1-992B-45F7-808A-8521AD7A5359}"/>
    <dgm:cxn modelId="{13D3478E-556C-42CB-8F6B-4E3B464A8B99}" srcId="{98327426-4B63-4616-995F-0125C3B7C607}" destId="{E17FEFC8-78FD-4285-BBEE-451E2C4FE1F6}" srcOrd="0" destOrd="0" parTransId="{EAD4B3B5-7E62-46F9-BA29-16571BA0358E}" sibTransId="{1756034E-89AC-4FCC-9E94-209784A8A919}"/>
    <dgm:cxn modelId="{BE76D6AB-C835-49AD-9A60-A2F21D873010}" type="presOf" srcId="{98327426-4B63-4616-995F-0125C3B7C607}" destId="{9228F91D-81A7-4062-A18C-43A9C678ABF4}" srcOrd="0" destOrd="0" presId="urn:microsoft.com/office/officeart/2005/8/layout/list1"/>
    <dgm:cxn modelId="{65CAB7CA-D095-4B7F-A6EE-1F24C1D738C0}" type="presOf" srcId="{113489E6-C655-40EB-80EC-891765D840E8}" destId="{6CDEB4E2-F385-4FE3-A14D-6447FDFEE54B}" srcOrd="1" destOrd="0" presId="urn:microsoft.com/office/officeart/2005/8/layout/list1"/>
    <dgm:cxn modelId="{39FC45E2-1977-46CF-B118-96EF973DF6A8}" type="presOf" srcId="{7ECB5D03-783A-478E-A3E7-0A5C5975057A}" destId="{8A9385D1-C26B-4195-A879-00AE95BE0FEC}" srcOrd="0" destOrd="0" presId="urn:microsoft.com/office/officeart/2005/8/layout/list1"/>
    <dgm:cxn modelId="{EDF96BE2-26E8-4F7A-9D65-CFEF486D7FFB}" type="presOf" srcId="{8476DF3B-344C-41AA-9125-95FF1FDC4CE9}" destId="{39119DA2-9BA6-4A6C-A117-3246324B3DD7}" srcOrd="0" destOrd="0" presId="urn:microsoft.com/office/officeart/2005/8/layout/list1"/>
    <dgm:cxn modelId="{0F1CD6E4-7364-4C11-BBAE-A5EED86E38E9}" srcId="{98327426-4B63-4616-995F-0125C3B7C607}" destId="{7ECB5D03-783A-478E-A3E7-0A5C5975057A}" srcOrd="1" destOrd="0" parTransId="{2BFE057C-A018-4EA2-BD95-3EF4BDF6ECA9}" sibTransId="{C5D56C7B-1FA1-4863-954A-5200CE18CABE}"/>
    <dgm:cxn modelId="{115219EE-B5BA-480E-9242-D0A3DFED1105}" type="presOf" srcId="{113489E6-C655-40EB-80EC-891765D840E8}" destId="{24B77467-2AD4-4189-AAD7-974AAB87B519}" srcOrd="0" destOrd="0" presId="urn:microsoft.com/office/officeart/2005/8/layout/list1"/>
    <dgm:cxn modelId="{288F9DC9-F71B-48EE-8F49-F5973AB84421}" type="presParOf" srcId="{9228F91D-81A7-4062-A18C-43A9C678ABF4}" destId="{00A13D2E-291A-4B52-9151-DF05714147F4}" srcOrd="0" destOrd="0" presId="urn:microsoft.com/office/officeart/2005/8/layout/list1"/>
    <dgm:cxn modelId="{E116F91A-776A-444C-B716-81CD8ED595FA}" type="presParOf" srcId="{00A13D2E-291A-4B52-9151-DF05714147F4}" destId="{D616E45E-5CC9-4A74-A8F5-B04EBB4EA7D4}" srcOrd="0" destOrd="0" presId="urn:microsoft.com/office/officeart/2005/8/layout/list1"/>
    <dgm:cxn modelId="{2063A2B4-9958-4E55-B726-84DAA5D9A2C5}" type="presParOf" srcId="{00A13D2E-291A-4B52-9151-DF05714147F4}" destId="{94C6035C-7924-4637-B94D-1F35FA2DDDFD}" srcOrd="1" destOrd="0" presId="urn:microsoft.com/office/officeart/2005/8/layout/list1"/>
    <dgm:cxn modelId="{98EA611F-45C9-4E4F-821F-BBFC79FB7B3B}" type="presParOf" srcId="{9228F91D-81A7-4062-A18C-43A9C678ABF4}" destId="{EE1D055E-C3FC-4E33-8013-01C3E831375B}" srcOrd="1" destOrd="0" presId="urn:microsoft.com/office/officeart/2005/8/layout/list1"/>
    <dgm:cxn modelId="{2D1D9979-7847-44F7-B3A7-998F185AD85A}" type="presParOf" srcId="{9228F91D-81A7-4062-A18C-43A9C678ABF4}" destId="{F8AE5B18-AAA1-4247-9CC8-66D32627BA34}" srcOrd="2" destOrd="0" presId="urn:microsoft.com/office/officeart/2005/8/layout/list1"/>
    <dgm:cxn modelId="{609C09E3-4672-438B-8798-8F964B3ED5E8}" type="presParOf" srcId="{9228F91D-81A7-4062-A18C-43A9C678ABF4}" destId="{5AEEBA5F-8278-4958-B7F3-0BF4B89FD89C}" srcOrd="3" destOrd="0" presId="urn:microsoft.com/office/officeart/2005/8/layout/list1"/>
    <dgm:cxn modelId="{58D57882-FA8D-46FF-A29C-758293FC30D7}" type="presParOf" srcId="{9228F91D-81A7-4062-A18C-43A9C678ABF4}" destId="{E3E4440C-6AF4-4C2D-A570-B3A4101B8D27}" srcOrd="4" destOrd="0" presId="urn:microsoft.com/office/officeart/2005/8/layout/list1"/>
    <dgm:cxn modelId="{F5629811-BCA5-49D8-82D1-CF0EBD9E6BB5}" type="presParOf" srcId="{E3E4440C-6AF4-4C2D-A570-B3A4101B8D27}" destId="{8A9385D1-C26B-4195-A879-00AE95BE0FEC}" srcOrd="0" destOrd="0" presId="urn:microsoft.com/office/officeart/2005/8/layout/list1"/>
    <dgm:cxn modelId="{3147DEF6-3AEC-40D7-A6E3-A7EA21C1EF8D}" type="presParOf" srcId="{E3E4440C-6AF4-4C2D-A570-B3A4101B8D27}" destId="{B8C6A8E4-FA3F-40B5-B4F2-DFE8E4DDF63D}" srcOrd="1" destOrd="0" presId="urn:microsoft.com/office/officeart/2005/8/layout/list1"/>
    <dgm:cxn modelId="{1099A549-DF5F-4D13-ADAA-DA23459CDFFB}" type="presParOf" srcId="{9228F91D-81A7-4062-A18C-43A9C678ABF4}" destId="{3AB4EA86-C07F-4885-BD77-91FB2D9EABAF}" srcOrd="5" destOrd="0" presId="urn:microsoft.com/office/officeart/2005/8/layout/list1"/>
    <dgm:cxn modelId="{BCE0B9D6-F81B-4354-AEC5-8F8CD4A85776}" type="presParOf" srcId="{9228F91D-81A7-4062-A18C-43A9C678ABF4}" destId="{150CF640-5F34-4740-A940-2794DB341004}" srcOrd="6" destOrd="0" presId="urn:microsoft.com/office/officeart/2005/8/layout/list1"/>
    <dgm:cxn modelId="{79CDF42A-6510-44B5-B768-63A5BD6DB7D5}" type="presParOf" srcId="{9228F91D-81A7-4062-A18C-43A9C678ABF4}" destId="{C9E4FE67-A374-4A06-9FF6-CB48EDBF965F}" srcOrd="7" destOrd="0" presId="urn:microsoft.com/office/officeart/2005/8/layout/list1"/>
    <dgm:cxn modelId="{948A7223-736D-455D-B30C-8560B30F02BD}" type="presParOf" srcId="{9228F91D-81A7-4062-A18C-43A9C678ABF4}" destId="{2E8B1310-CF9D-4E81-BF0D-82BBA5D83186}" srcOrd="8" destOrd="0" presId="urn:microsoft.com/office/officeart/2005/8/layout/list1"/>
    <dgm:cxn modelId="{D1769763-8BA8-41EA-8CEC-FB2D9041971C}" type="presParOf" srcId="{2E8B1310-CF9D-4E81-BF0D-82BBA5D83186}" destId="{39119DA2-9BA6-4A6C-A117-3246324B3DD7}" srcOrd="0" destOrd="0" presId="urn:microsoft.com/office/officeart/2005/8/layout/list1"/>
    <dgm:cxn modelId="{8EB7A8C6-C45A-4337-B05E-668A8F9B2A86}" type="presParOf" srcId="{2E8B1310-CF9D-4E81-BF0D-82BBA5D83186}" destId="{2B94F811-9F24-4BA4-B259-82869E991C2A}" srcOrd="1" destOrd="0" presId="urn:microsoft.com/office/officeart/2005/8/layout/list1"/>
    <dgm:cxn modelId="{E369BED6-38F1-4510-B239-20F9F7343B9D}" type="presParOf" srcId="{9228F91D-81A7-4062-A18C-43A9C678ABF4}" destId="{B0041A4D-3E47-4069-AF62-D48609D85D39}" srcOrd="9" destOrd="0" presId="urn:microsoft.com/office/officeart/2005/8/layout/list1"/>
    <dgm:cxn modelId="{B130F811-4360-4F17-B968-0D0958338E8C}" type="presParOf" srcId="{9228F91D-81A7-4062-A18C-43A9C678ABF4}" destId="{28A300E9-B713-43FB-8CAB-B3CA1282DF17}" srcOrd="10" destOrd="0" presId="urn:microsoft.com/office/officeart/2005/8/layout/list1"/>
    <dgm:cxn modelId="{E21ADE12-B148-4B39-9854-03AC7E72B3B2}" type="presParOf" srcId="{9228F91D-81A7-4062-A18C-43A9C678ABF4}" destId="{3B9F36D2-07D3-47FE-AE39-D9CA9ECD67A2}" srcOrd="11" destOrd="0" presId="urn:microsoft.com/office/officeart/2005/8/layout/list1"/>
    <dgm:cxn modelId="{E6FF3A42-DB02-4908-99BD-37D3386BD6C8}" type="presParOf" srcId="{9228F91D-81A7-4062-A18C-43A9C678ABF4}" destId="{80A90D96-7BB0-41BC-86E1-6AAA6C760966}" srcOrd="12" destOrd="0" presId="urn:microsoft.com/office/officeart/2005/8/layout/list1"/>
    <dgm:cxn modelId="{4ACA6C8E-ABE3-40AC-A0AA-9D3A58F4315F}" type="presParOf" srcId="{80A90D96-7BB0-41BC-86E1-6AAA6C760966}" destId="{19DDE153-63E2-44B5-A24B-6054951D2E63}" srcOrd="0" destOrd="0" presId="urn:microsoft.com/office/officeart/2005/8/layout/list1"/>
    <dgm:cxn modelId="{E125C0FC-1C62-4E98-A843-9D8789708561}" type="presParOf" srcId="{80A90D96-7BB0-41BC-86E1-6AAA6C760966}" destId="{2638EE6A-ADFA-4E3B-9226-D5906AA52A8A}" srcOrd="1" destOrd="0" presId="urn:microsoft.com/office/officeart/2005/8/layout/list1"/>
    <dgm:cxn modelId="{A5C86A9F-10F7-4D03-BBC4-686603CA29ED}" type="presParOf" srcId="{9228F91D-81A7-4062-A18C-43A9C678ABF4}" destId="{AF7FD6A2-9A70-4BBD-AB9D-36D214025C94}" srcOrd="13" destOrd="0" presId="urn:microsoft.com/office/officeart/2005/8/layout/list1"/>
    <dgm:cxn modelId="{4944F769-4CAE-419A-89AA-6ED30C11AF1C}" type="presParOf" srcId="{9228F91D-81A7-4062-A18C-43A9C678ABF4}" destId="{C41ACE41-977F-42C8-995C-70E6DD8B8B61}" srcOrd="14" destOrd="0" presId="urn:microsoft.com/office/officeart/2005/8/layout/list1"/>
    <dgm:cxn modelId="{BB1F93F1-EAB4-47A4-8CDD-DECBD5958112}" type="presParOf" srcId="{9228F91D-81A7-4062-A18C-43A9C678ABF4}" destId="{E1A28946-FD61-44B4-8AAF-165F66A7B2B3}" srcOrd="15" destOrd="0" presId="urn:microsoft.com/office/officeart/2005/8/layout/list1"/>
    <dgm:cxn modelId="{D3FF3B1E-20BF-455D-9FA4-420DAF8962E1}" type="presParOf" srcId="{9228F91D-81A7-4062-A18C-43A9C678ABF4}" destId="{1069C0F0-4FE5-4D86-82C5-5C523F932D1F}" srcOrd="16" destOrd="0" presId="urn:microsoft.com/office/officeart/2005/8/layout/list1"/>
    <dgm:cxn modelId="{AF6F11F0-CDF5-4A27-8C4A-56F1E203F2EF}" type="presParOf" srcId="{1069C0F0-4FE5-4D86-82C5-5C523F932D1F}" destId="{24B77467-2AD4-4189-AAD7-974AAB87B519}" srcOrd="0" destOrd="0" presId="urn:microsoft.com/office/officeart/2005/8/layout/list1"/>
    <dgm:cxn modelId="{80078B3C-4C94-492B-ABA1-9046F778C09C}" type="presParOf" srcId="{1069C0F0-4FE5-4D86-82C5-5C523F932D1F}" destId="{6CDEB4E2-F385-4FE3-A14D-6447FDFEE54B}" srcOrd="1" destOrd="0" presId="urn:microsoft.com/office/officeart/2005/8/layout/list1"/>
    <dgm:cxn modelId="{A0E8FD25-8CCB-4450-8461-BEE4993D4331}" type="presParOf" srcId="{9228F91D-81A7-4062-A18C-43A9C678ABF4}" destId="{3063C535-3D07-4DF1-8B4A-290BB8E75D8F}" srcOrd="17" destOrd="0" presId="urn:microsoft.com/office/officeart/2005/8/layout/list1"/>
    <dgm:cxn modelId="{40CA6218-7F10-4F54-90E0-A879ECCAEE8C}" type="presParOf" srcId="{9228F91D-81A7-4062-A18C-43A9C678ABF4}" destId="{E3E1FEB7-2E06-4F8F-8D15-765A16C011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93A1F-05DD-4414-B96C-FFE987E853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FD0F939-FE89-4998-9604-E284F406DAC5}">
      <dgm:prSet/>
      <dgm:spPr/>
      <dgm:t>
        <a:bodyPr/>
        <a:lstStyle/>
        <a:p>
          <a:pPr>
            <a:defRPr cap="all"/>
          </a:pPr>
          <a:r>
            <a:rPr lang="de-DE"/>
            <a:t>Debay ist eine Web-App</a:t>
          </a:r>
          <a:endParaRPr lang="en-US"/>
        </a:p>
      </dgm:t>
    </dgm:pt>
    <dgm:pt modelId="{1016FFA9-8091-4873-9DFA-2D51A6234E7F}" type="parTrans" cxnId="{DFDF1A63-B243-48AD-9946-F0990DD32BDA}">
      <dgm:prSet/>
      <dgm:spPr/>
      <dgm:t>
        <a:bodyPr/>
        <a:lstStyle/>
        <a:p>
          <a:endParaRPr lang="en-US"/>
        </a:p>
      </dgm:t>
    </dgm:pt>
    <dgm:pt modelId="{AC7CA031-BE8F-4308-AF0C-F58419F807F1}" type="sibTrans" cxnId="{DFDF1A63-B243-48AD-9946-F0990DD32BDA}">
      <dgm:prSet/>
      <dgm:spPr/>
      <dgm:t>
        <a:bodyPr/>
        <a:lstStyle/>
        <a:p>
          <a:endParaRPr lang="en-US"/>
        </a:p>
      </dgm:t>
    </dgm:pt>
    <dgm:pt modelId="{ABEE5B6B-6291-4B59-A965-25348D7BCAA2}">
      <dgm:prSet/>
      <dgm:spPr/>
      <dgm:t>
        <a:bodyPr/>
        <a:lstStyle/>
        <a:p>
          <a:pPr>
            <a:defRPr cap="all"/>
          </a:pPr>
          <a:r>
            <a:rPr lang="de-DE"/>
            <a:t>Online-Verkauf von technischen Produkten</a:t>
          </a:r>
          <a:endParaRPr lang="en-US"/>
        </a:p>
      </dgm:t>
    </dgm:pt>
    <dgm:pt modelId="{FED09E06-B5F6-4466-AC96-A1574C5C1E45}" type="parTrans" cxnId="{3D26F6E3-E728-4EC3-AA0E-20D1B5079D5D}">
      <dgm:prSet/>
      <dgm:spPr/>
      <dgm:t>
        <a:bodyPr/>
        <a:lstStyle/>
        <a:p>
          <a:endParaRPr lang="en-US"/>
        </a:p>
      </dgm:t>
    </dgm:pt>
    <dgm:pt modelId="{A8F66A33-FB23-410C-A916-FE4216DD23C9}" type="sibTrans" cxnId="{3D26F6E3-E728-4EC3-AA0E-20D1B5079D5D}">
      <dgm:prSet/>
      <dgm:spPr/>
      <dgm:t>
        <a:bodyPr/>
        <a:lstStyle/>
        <a:p>
          <a:endParaRPr lang="en-US"/>
        </a:p>
      </dgm:t>
    </dgm:pt>
    <dgm:pt modelId="{837B0068-D784-4810-993D-6DA3293E3AAE}" type="pres">
      <dgm:prSet presAssocID="{BD793A1F-05DD-4414-B96C-FFE987E853E8}" presName="root" presStyleCnt="0">
        <dgm:presLayoutVars>
          <dgm:dir/>
          <dgm:resizeHandles val="exact"/>
        </dgm:presLayoutVars>
      </dgm:prSet>
      <dgm:spPr/>
    </dgm:pt>
    <dgm:pt modelId="{B85A4DFF-2012-4BE6-88AA-D060A8A94EF1}" type="pres">
      <dgm:prSet presAssocID="{DFD0F939-FE89-4998-9604-E284F406DAC5}" presName="compNode" presStyleCnt="0"/>
      <dgm:spPr/>
    </dgm:pt>
    <dgm:pt modelId="{0E5EAF20-5BD8-4DA9-9F62-791D772746CD}" type="pres">
      <dgm:prSet presAssocID="{DFD0F939-FE89-4998-9604-E284F406DAC5}" presName="iconBgRect" presStyleLbl="bgShp" presStyleIdx="0" presStyleCnt="2"/>
      <dgm:spPr/>
    </dgm:pt>
    <dgm:pt modelId="{08B03F72-AA53-4E06-B338-5CD6DFCED779}" type="pres">
      <dgm:prSet presAssocID="{DFD0F939-FE89-4998-9604-E284F406DA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EA775C76-A7D9-4194-ACB4-EDDC85596DEA}" type="pres">
      <dgm:prSet presAssocID="{DFD0F939-FE89-4998-9604-E284F406DAC5}" presName="spaceRect" presStyleCnt="0"/>
      <dgm:spPr/>
    </dgm:pt>
    <dgm:pt modelId="{5B752EB5-E12E-4A06-915E-27E18C767257}" type="pres">
      <dgm:prSet presAssocID="{DFD0F939-FE89-4998-9604-E284F406DAC5}" presName="textRect" presStyleLbl="revTx" presStyleIdx="0" presStyleCnt="2">
        <dgm:presLayoutVars>
          <dgm:chMax val="1"/>
          <dgm:chPref val="1"/>
        </dgm:presLayoutVars>
      </dgm:prSet>
      <dgm:spPr/>
    </dgm:pt>
    <dgm:pt modelId="{7BFE3448-0CAE-4024-B976-859FBE6ECBF8}" type="pres">
      <dgm:prSet presAssocID="{AC7CA031-BE8F-4308-AF0C-F58419F807F1}" presName="sibTrans" presStyleCnt="0"/>
      <dgm:spPr/>
    </dgm:pt>
    <dgm:pt modelId="{F2567B2C-04BD-43F8-B654-604D6D4BDB85}" type="pres">
      <dgm:prSet presAssocID="{ABEE5B6B-6291-4B59-A965-25348D7BCAA2}" presName="compNode" presStyleCnt="0"/>
      <dgm:spPr/>
    </dgm:pt>
    <dgm:pt modelId="{C839B118-AEE2-42D7-B634-B54D3B00AFBD}" type="pres">
      <dgm:prSet presAssocID="{ABEE5B6B-6291-4B59-A965-25348D7BCAA2}" presName="iconBgRect" presStyleLbl="bgShp" presStyleIdx="1" presStyleCnt="2"/>
      <dgm:spPr/>
    </dgm:pt>
    <dgm:pt modelId="{84E30E20-95B9-4B21-AD6C-F35F91816625}" type="pres">
      <dgm:prSet presAssocID="{ABEE5B6B-6291-4B59-A965-25348D7BCA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DDC746B-B083-498F-8638-7CA26433558A}" type="pres">
      <dgm:prSet presAssocID="{ABEE5B6B-6291-4B59-A965-25348D7BCAA2}" presName="spaceRect" presStyleCnt="0"/>
      <dgm:spPr/>
    </dgm:pt>
    <dgm:pt modelId="{CBD80190-80D1-4DFD-B41E-AE25B043EFC4}" type="pres">
      <dgm:prSet presAssocID="{ABEE5B6B-6291-4B59-A965-25348D7BCA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DF1A63-B243-48AD-9946-F0990DD32BDA}" srcId="{BD793A1F-05DD-4414-B96C-FFE987E853E8}" destId="{DFD0F939-FE89-4998-9604-E284F406DAC5}" srcOrd="0" destOrd="0" parTransId="{1016FFA9-8091-4873-9DFA-2D51A6234E7F}" sibTransId="{AC7CA031-BE8F-4308-AF0C-F58419F807F1}"/>
    <dgm:cxn modelId="{6E1EAD79-3BEC-4A4D-8759-8CC5B5674A8D}" type="presOf" srcId="{ABEE5B6B-6291-4B59-A965-25348D7BCAA2}" destId="{CBD80190-80D1-4DFD-B41E-AE25B043EFC4}" srcOrd="0" destOrd="0" presId="urn:microsoft.com/office/officeart/2018/5/layout/IconCircleLabelList"/>
    <dgm:cxn modelId="{90A84784-3D13-454B-AB4E-D88B906BA156}" type="presOf" srcId="{DFD0F939-FE89-4998-9604-E284F406DAC5}" destId="{5B752EB5-E12E-4A06-915E-27E18C767257}" srcOrd="0" destOrd="0" presId="urn:microsoft.com/office/officeart/2018/5/layout/IconCircleLabelList"/>
    <dgm:cxn modelId="{56CFF688-94D1-4D1D-84B1-DF1999F1C804}" type="presOf" srcId="{BD793A1F-05DD-4414-B96C-FFE987E853E8}" destId="{837B0068-D784-4810-993D-6DA3293E3AAE}" srcOrd="0" destOrd="0" presId="urn:microsoft.com/office/officeart/2018/5/layout/IconCircleLabelList"/>
    <dgm:cxn modelId="{3D26F6E3-E728-4EC3-AA0E-20D1B5079D5D}" srcId="{BD793A1F-05DD-4414-B96C-FFE987E853E8}" destId="{ABEE5B6B-6291-4B59-A965-25348D7BCAA2}" srcOrd="1" destOrd="0" parTransId="{FED09E06-B5F6-4466-AC96-A1574C5C1E45}" sibTransId="{A8F66A33-FB23-410C-A916-FE4216DD23C9}"/>
    <dgm:cxn modelId="{4F818683-9F6A-4F10-AB7B-65486B76EBEB}" type="presParOf" srcId="{837B0068-D784-4810-993D-6DA3293E3AAE}" destId="{B85A4DFF-2012-4BE6-88AA-D060A8A94EF1}" srcOrd="0" destOrd="0" presId="urn:microsoft.com/office/officeart/2018/5/layout/IconCircleLabelList"/>
    <dgm:cxn modelId="{E811A797-E28E-44EF-893A-DA76A5478EC7}" type="presParOf" srcId="{B85A4DFF-2012-4BE6-88AA-D060A8A94EF1}" destId="{0E5EAF20-5BD8-4DA9-9F62-791D772746CD}" srcOrd="0" destOrd="0" presId="urn:microsoft.com/office/officeart/2018/5/layout/IconCircleLabelList"/>
    <dgm:cxn modelId="{AE3F47C9-D69D-468B-8BDD-DB945DB1F96F}" type="presParOf" srcId="{B85A4DFF-2012-4BE6-88AA-D060A8A94EF1}" destId="{08B03F72-AA53-4E06-B338-5CD6DFCED779}" srcOrd="1" destOrd="0" presId="urn:microsoft.com/office/officeart/2018/5/layout/IconCircleLabelList"/>
    <dgm:cxn modelId="{A69535D5-63EC-40DC-9BAD-CC144ECDBAE3}" type="presParOf" srcId="{B85A4DFF-2012-4BE6-88AA-D060A8A94EF1}" destId="{EA775C76-A7D9-4194-ACB4-EDDC85596DEA}" srcOrd="2" destOrd="0" presId="urn:microsoft.com/office/officeart/2018/5/layout/IconCircleLabelList"/>
    <dgm:cxn modelId="{FC1D1F89-6A4B-45B9-BB08-F0A524046C90}" type="presParOf" srcId="{B85A4DFF-2012-4BE6-88AA-D060A8A94EF1}" destId="{5B752EB5-E12E-4A06-915E-27E18C767257}" srcOrd="3" destOrd="0" presId="urn:microsoft.com/office/officeart/2018/5/layout/IconCircleLabelList"/>
    <dgm:cxn modelId="{781A7197-22F3-4C8D-A24E-1FE02A3AE33A}" type="presParOf" srcId="{837B0068-D784-4810-993D-6DA3293E3AAE}" destId="{7BFE3448-0CAE-4024-B976-859FBE6ECBF8}" srcOrd="1" destOrd="0" presId="urn:microsoft.com/office/officeart/2018/5/layout/IconCircleLabelList"/>
    <dgm:cxn modelId="{3AC75131-80C9-42E4-9A39-06132F20A93C}" type="presParOf" srcId="{837B0068-D784-4810-993D-6DA3293E3AAE}" destId="{F2567B2C-04BD-43F8-B654-604D6D4BDB85}" srcOrd="2" destOrd="0" presId="urn:microsoft.com/office/officeart/2018/5/layout/IconCircleLabelList"/>
    <dgm:cxn modelId="{333A3F6C-AA05-4B24-9A9E-656EA9DD2EAD}" type="presParOf" srcId="{F2567B2C-04BD-43F8-B654-604D6D4BDB85}" destId="{C839B118-AEE2-42D7-B634-B54D3B00AFBD}" srcOrd="0" destOrd="0" presId="urn:microsoft.com/office/officeart/2018/5/layout/IconCircleLabelList"/>
    <dgm:cxn modelId="{9D725C9A-0849-454D-A42E-88933E5F1A34}" type="presParOf" srcId="{F2567B2C-04BD-43F8-B654-604D6D4BDB85}" destId="{84E30E20-95B9-4B21-AD6C-F35F91816625}" srcOrd="1" destOrd="0" presId="urn:microsoft.com/office/officeart/2018/5/layout/IconCircleLabelList"/>
    <dgm:cxn modelId="{18CFC7FF-37A9-48C1-B732-FAD4B0910400}" type="presParOf" srcId="{F2567B2C-04BD-43F8-B654-604D6D4BDB85}" destId="{CDDC746B-B083-498F-8638-7CA26433558A}" srcOrd="2" destOrd="0" presId="urn:microsoft.com/office/officeart/2018/5/layout/IconCircleLabelList"/>
    <dgm:cxn modelId="{431DCDCF-B417-4C3F-9EC3-8F5849CC30D1}" type="presParOf" srcId="{F2567B2C-04BD-43F8-B654-604D6D4BDB85}" destId="{CBD80190-80D1-4DFD-B41E-AE25B043EF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E0A9F-94B8-4060-A8AD-C2402F5CD005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A3DCFD-748A-40A5-88BD-8F26B74FA85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Alle, die technische Produkte online kaufen möchten</a:t>
          </a:r>
          <a:endParaRPr lang="en-US"/>
        </a:p>
      </dgm:t>
    </dgm:pt>
    <dgm:pt modelId="{F9C28DB2-E83C-4FFC-B326-FBF85213EFFD}" type="parTrans" cxnId="{1D737712-2C49-45D3-A6A0-FBBE88B71736}">
      <dgm:prSet/>
      <dgm:spPr/>
      <dgm:t>
        <a:bodyPr/>
        <a:lstStyle/>
        <a:p>
          <a:endParaRPr lang="en-US"/>
        </a:p>
      </dgm:t>
    </dgm:pt>
    <dgm:pt modelId="{8607E006-70C0-4CA6-B119-B54ECB44E6AF}" type="sibTrans" cxnId="{1D737712-2C49-45D3-A6A0-FBBE88B71736}">
      <dgm:prSet/>
      <dgm:spPr/>
      <dgm:t>
        <a:bodyPr/>
        <a:lstStyle/>
        <a:p>
          <a:endParaRPr lang="en-US"/>
        </a:p>
      </dgm:t>
    </dgm:pt>
    <dgm:pt modelId="{32743FA0-8A6F-4CE7-A258-90825E81DD0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Käufer von Elektronik und Zubehör</a:t>
          </a:r>
          <a:endParaRPr lang="en-US"/>
        </a:p>
      </dgm:t>
    </dgm:pt>
    <dgm:pt modelId="{1911CDDF-662F-4853-842D-9CECDEC0F2A5}" type="parTrans" cxnId="{EABA505F-60AF-4F68-89EF-A6E54EF25FD5}">
      <dgm:prSet/>
      <dgm:spPr/>
      <dgm:t>
        <a:bodyPr/>
        <a:lstStyle/>
        <a:p>
          <a:endParaRPr lang="en-US"/>
        </a:p>
      </dgm:t>
    </dgm:pt>
    <dgm:pt modelId="{59050140-74B6-4DAF-BE8B-D92BE12D34A7}" type="sibTrans" cxnId="{EABA505F-60AF-4F68-89EF-A6E54EF25FD5}">
      <dgm:prSet/>
      <dgm:spPr/>
      <dgm:t>
        <a:bodyPr/>
        <a:lstStyle/>
        <a:p>
          <a:endParaRPr lang="en-US"/>
        </a:p>
      </dgm:t>
    </dgm:pt>
    <dgm:pt modelId="{AAC1724D-5C6B-4D0F-BD8A-1B10559099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Fokus, einfache und schnelle Bestellabwicklung</a:t>
          </a:r>
          <a:endParaRPr lang="en-US"/>
        </a:p>
      </dgm:t>
    </dgm:pt>
    <dgm:pt modelId="{88891864-3DA5-4D43-A854-9F642CA6A607}" type="parTrans" cxnId="{595BB5DC-8DEE-4AE1-802F-F19CFE4B7AEF}">
      <dgm:prSet/>
      <dgm:spPr/>
      <dgm:t>
        <a:bodyPr/>
        <a:lstStyle/>
        <a:p>
          <a:endParaRPr lang="en-US"/>
        </a:p>
      </dgm:t>
    </dgm:pt>
    <dgm:pt modelId="{CBF1F506-D95D-450C-932C-56A0FC50733D}" type="sibTrans" cxnId="{595BB5DC-8DEE-4AE1-802F-F19CFE4B7AEF}">
      <dgm:prSet/>
      <dgm:spPr/>
      <dgm:t>
        <a:bodyPr/>
        <a:lstStyle/>
        <a:p>
          <a:endParaRPr lang="en-US"/>
        </a:p>
      </dgm:t>
    </dgm:pt>
    <dgm:pt modelId="{40639435-024C-4737-8D96-337019A1F840}" type="pres">
      <dgm:prSet presAssocID="{2A7E0A9F-94B8-4060-A8AD-C2402F5CD0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8B611C-3511-4026-969E-E59D6415D830}" type="pres">
      <dgm:prSet presAssocID="{31A3DCFD-748A-40A5-88BD-8F26B74FA851}" presName="hierRoot1" presStyleCnt="0"/>
      <dgm:spPr/>
    </dgm:pt>
    <dgm:pt modelId="{5248158D-0D40-4CAE-8F00-35167E535BF5}" type="pres">
      <dgm:prSet presAssocID="{31A3DCFD-748A-40A5-88BD-8F26B74FA851}" presName="composite" presStyleCnt="0"/>
      <dgm:spPr/>
    </dgm:pt>
    <dgm:pt modelId="{2E22BF05-58B9-4ED6-98E3-9479611C56E8}" type="pres">
      <dgm:prSet presAssocID="{31A3DCFD-748A-40A5-88BD-8F26B74FA851}" presName="background" presStyleLbl="node0" presStyleIdx="0" presStyleCnt="3"/>
      <dgm:spPr/>
    </dgm:pt>
    <dgm:pt modelId="{F00FA185-FF8B-4C6A-A359-1DCA75C526A5}" type="pres">
      <dgm:prSet presAssocID="{31A3DCFD-748A-40A5-88BD-8F26B74FA851}" presName="text" presStyleLbl="fgAcc0" presStyleIdx="0" presStyleCnt="3">
        <dgm:presLayoutVars>
          <dgm:chPref val="3"/>
        </dgm:presLayoutVars>
      </dgm:prSet>
      <dgm:spPr/>
    </dgm:pt>
    <dgm:pt modelId="{77A7444B-5712-41DC-B206-C7DDAD5FB3C8}" type="pres">
      <dgm:prSet presAssocID="{31A3DCFD-748A-40A5-88BD-8F26B74FA851}" presName="hierChild2" presStyleCnt="0"/>
      <dgm:spPr/>
    </dgm:pt>
    <dgm:pt modelId="{68C4A335-F277-409D-A9BE-6AB96CA34072}" type="pres">
      <dgm:prSet presAssocID="{32743FA0-8A6F-4CE7-A258-90825E81DD01}" presName="hierRoot1" presStyleCnt="0"/>
      <dgm:spPr/>
    </dgm:pt>
    <dgm:pt modelId="{734949C3-C770-4926-9C61-DB8D8B6C452F}" type="pres">
      <dgm:prSet presAssocID="{32743FA0-8A6F-4CE7-A258-90825E81DD01}" presName="composite" presStyleCnt="0"/>
      <dgm:spPr/>
    </dgm:pt>
    <dgm:pt modelId="{5F8A261A-CA3F-4D27-9255-8F5C4E83F4BE}" type="pres">
      <dgm:prSet presAssocID="{32743FA0-8A6F-4CE7-A258-90825E81DD01}" presName="background" presStyleLbl="node0" presStyleIdx="1" presStyleCnt="3"/>
      <dgm:spPr/>
    </dgm:pt>
    <dgm:pt modelId="{D441BD34-3F62-412C-B4E7-06605712332E}" type="pres">
      <dgm:prSet presAssocID="{32743FA0-8A6F-4CE7-A258-90825E81DD01}" presName="text" presStyleLbl="fgAcc0" presStyleIdx="1" presStyleCnt="3">
        <dgm:presLayoutVars>
          <dgm:chPref val="3"/>
        </dgm:presLayoutVars>
      </dgm:prSet>
      <dgm:spPr/>
    </dgm:pt>
    <dgm:pt modelId="{D5C8F54A-4A65-43C0-9360-BE6A667F1936}" type="pres">
      <dgm:prSet presAssocID="{32743FA0-8A6F-4CE7-A258-90825E81DD01}" presName="hierChild2" presStyleCnt="0"/>
      <dgm:spPr/>
    </dgm:pt>
    <dgm:pt modelId="{ACFC0EC8-6AD3-4B5C-B004-F66732E066F1}" type="pres">
      <dgm:prSet presAssocID="{AAC1724D-5C6B-4D0F-BD8A-1B105590992E}" presName="hierRoot1" presStyleCnt="0"/>
      <dgm:spPr/>
    </dgm:pt>
    <dgm:pt modelId="{0108339A-BFD6-4792-A6A8-6DD5861E3CFF}" type="pres">
      <dgm:prSet presAssocID="{AAC1724D-5C6B-4D0F-BD8A-1B105590992E}" presName="composite" presStyleCnt="0"/>
      <dgm:spPr/>
    </dgm:pt>
    <dgm:pt modelId="{FFF2102F-8734-40F9-828E-37687A6DB0CF}" type="pres">
      <dgm:prSet presAssocID="{AAC1724D-5C6B-4D0F-BD8A-1B105590992E}" presName="background" presStyleLbl="node0" presStyleIdx="2" presStyleCnt="3"/>
      <dgm:spPr/>
    </dgm:pt>
    <dgm:pt modelId="{CFDD45A7-AA6B-43CA-822A-E3D02C293E19}" type="pres">
      <dgm:prSet presAssocID="{AAC1724D-5C6B-4D0F-BD8A-1B105590992E}" presName="text" presStyleLbl="fgAcc0" presStyleIdx="2" presStyleCnt="3">
        <dgm:presLayoutVars>
          <dgm:chPref val="3"/>
        </dgm:presLayoutVars>
      </dgm:prSet>
      <dgm:spPr/>
    </dgm:pt>
    <dgm:pt modelId="{BEEAE6E8-7B04-449F-8702-1B3DB00BB12D}" type="pres">
      <dgm:prSet presAssocID="{AAC1724D-5C6B-4D0F-BD8A-1B105590992E}" presName="hierChild2" presStyleCnt="0"/>
      <dgm:spPr/>
    </dgm:pt>
  </dgm:ptLst>
  <dgm:cxnLst>
    <dgm:cxn modelId="{1D737712-2C49-45D3-A6A0-FBBE88B71736}" srcId="{2A7E0A9F-94B8-4060-A8AD-C2402F5CD005}" destId="{31A3DCFD-748A-40A5-88BD-8F26B74FA851}" srcOrd="0" destOrd="0" parTransId="{F9C28DB2-E83C-4FFC-B326-FBF85213EFFD}" sibTransId="{8607E006-70C0-4CA6-B119-B54ECB44E6AF}"/>
    <dgm:cxn modelId="{88B3C116-B327-4CE7-ADD8-B37E2019433C}" type="presOf" srcId="{2A7E0A9F-94B8-4060-A8AD-C2402F5CD005}" destId="{40639435-024C-4737-8D96-337019A1F840}" srcOrd="0" destOrd="0" presId="urn:microsoft.com/office/officeart/2005/8/layout/hierarchy1"/>
    <dgm:cxn modelId="{EABA505F-60AF-4F68-89EF-A6E54EF25FD5}" srcId="{2A7E0A9F-94B8-4060-A8AD-C2402F5CD005}" destId="{32743FA0-8A6F-4CE7-A258-90825E81DD01}" srcOrd="1" destOrd="0" parTransId="{1911CDDF-662F-4853-842D-9CECDEC0F2A5}" sibTransId="{59050140-74B6-4DAF-BE8B-D92BE12D34A7}"/>
    <dgm:cxn modelId="{AFB34F65-03C9-461E-AE47-E1F059645396}" type="presOf" srcId="{AAC1724D-5C6B-4D0F-BD8A-1B105590992E}" destId="{CFDD45A7-AA6B-43CA-822A-E3D02C293E19}" srcOrd="0" destOrd="0" presId="urn:microsoft.com/office/officeart/2005/8/layout/hierarchy1"/>
    <dgm:cxn modelId="{CAFD654D-E5A1-4563-A604-C89C59F29114}" type="presOf" srcId="{31A3DCFD-748A-40A5-88BD-8F26B74FA851}" destId="{F00FA185-FF8B-4C6A-A359-1DCA75C526A5}" srcOrd="0" destOrd="0" presId="urn:microsoft.com/office/officeart/2005/8/layout/hierarchy1"/>
    <dgm:cxn modelId="{68740C51-40E3-45F1-BE6A-721062FB8D67}" type="presOf" srcId="{32743FA0-8A6F-4CE7-A258-90825E81DD01}" destId="{D441BD34-3F62-412C-B4E7-06605712332E}" srcOrd="0" destOrd="0" presId="urn:microsoft.com/office/officeart/2005/8/layout/hierarchy1"/>
    <dgm:cxn modelId="{595BB5DC-8DEE-4AE1-802F-F19CFE4B7AEF}" srcId="{2A7E0A9F-94B8-4060-A8AD-C2402F5CD005}" destId="{AAC1724D-5C6B-4D0F-BD8A-1B105590992E}" srcOrd="2" destOrd="0" parTransId="{88891864-3DA5-4D43-A854-9F642CA6A607}" sibTransId="{CBF1F506-D95D-450C-932C-56A0FC50733D}"/>
    <dgm:cxn modelId="{49915D1A-B9A8-4D74-BE3D-B6FCAC0018B1}" type="presParOf" srcId="{40639435-024C-4737-8D96-337019A1F840}" destId="{788B611C-3511-4026-969E-E59D6415D830}" srcOrd="0" destOrd="0" presId="urn:microsoft.com/office/officeart/2005/8/layout/hierarchy1"/>
    <dgm:cxn modelId="{B662B1D1-6909-422B-9A46-DB906D2BC35D}" type="presParOf" srcId="{788B611C-3511-4026-969E-E59D6415D830}" destId="{5248158D-0D40-4CAE-8F00-35167E535BF5}" srcOrd="0" destOrd="0" presId="urn:microsoft.com/office/officeart/2005/8/layout/hierarchy1"/>
    <dgm:cxn modelId="{0D16423C-9DDB-4936-9185-07C2FABA8EB4}" type="presParOf" srcId="{5248158D-0D40-4CAE-8F00-35167E535BF5}" destId="{2E22BF05-58B9-4ED6-98E3-9479611C56E8}" srcOrd="0" destOrd="0" presId="urn:microsoft.com/office/officeart/2005/8/layout/hierarchy1"/>
    <dgm:cxn modelId="{E38B1B34-A763-490C-97ED-FA69C7F45632}" type="presParOf" srcId="{5248158D-0D40-4CAE-8F00-35167E535BF5}" destId="{F00FA185-FF8B-4C6A-A359-1DCA75C526A5}" srcOrd="1" destOrd="0" presId="urn:microsoft.com/office/officeart/2005/8/layout/hierarchy1"/>
    <dgm:cxn modelId="{C8DB4906-F9E7-4FE7-BC00-88EB948F0D95}" type="presParOf" srcId="{788B611C-3511-4026-969E-E59D6415D830}" destId="{77A7444B-5712-41DC-B206-C7DDAD5FB3C8}" srcOrd="1" destOrd="0" presId="urn:microsoft.com/office/officeart/2005/8/layout/hierarchy1"/>
    <dgm:cxn modelId="{0F8E1A7C-249B-4D87-8560-1E77B48BCE3A}" type="presParOf" srcId="{40639435-024C-4737-8D96-337019A1F840}" destId="{68C4A335-F277-409D-A9BE-6AB96CA34072}" srcOrd="1" destOrd="0" presId="urn:microsoft.com/office/officeart/2005/8/layout/hierarchy1"/>
    <dgm:cxn modelId="{79CEBF03-3F65-408C-87F2-81A2E8B09EF1}" type="presParOf" srcId="{68C4A335-F277-409D-A9BE-6AB96CA34072}" destId="{734949C3-C770-4926-9C61-DB8D8B6C452F}" srcOrd="0" destOrd="0" presId="urn:microsoft.com/office/officeart/2005/8/layout/hierarchy1"/>
    <dgm:cxn modelId="{3B5A0046-8388-4C87-B8D3-CF7E0EAB9E6A}" type="presParOf" srcId="{734949C3-C770-4926-9C61-DB8D8B6C452F}" destId="{5F8A261A-CA3F-4D27-9255-8F5C4E83F4BE}" srcOrd="0" destOrd="0" presId="urn:microsoft.com/office/officeart/2005/8/layout/hierarchy1"/>
    <dgm:cxn modelId="{47CBC24D-DFEE-4AD6-802D-760AF143B3DE}" type="presParOf" srcId="{734949C3-C770-4926-9C61-DB8D8B6C452F}" destId="{D441BD34-3F62-412C-B4E7-06605712332E}" srcOrd="1" destOrd="0" presId="urn:microsoft.com/office/officeart/2005/8/layout/hierarchy1"/>
    <dgm:cxn modelId="{EA02CA09-D111-4EF7-8B4C-09F247067B02}" type="presParOf" srcId="{68C4A335-F277-409D-A9BE-6AB96CA34072}" destId="{D5C8F54A-4A65-43C0-9360-BE6A667F1936}" srcOrd="1" destOrd="0" presId="urn:microsoft.com/office/officeart/2005/8/layout/hierarchy1"/>
    <dgm:cxn modelId="{D0043411-5DF1-434E-9BD9-DAB6463C0365}" type="presParOf" srcId="{40639435-024C-4737-8D96-337019A1F840}" destId="{ACFC0EC8-6AD3-4B5C-B004-F66732E066F1}" srcOrd="2" destOrd="0" presId="urn:microsoft.com/office/officeart/2005/8/layout/hierarchy1"/>
    <dgm:cxn modelId="{2F8673C0-1D24-4AC0-872A-09606886C271}" type="presParOf" srcId="{ACFC0EC8-6AD3-4B5C-B004-F66732E066F1}" destId="{0108339A-BFD6-4792-A6A8-6DD5861E3CFF}" srcOrd="0" destOrd="0" presId="urn:microsoft.com/office/officeart/2005/8/layout/hierarchy1"/>
    <dgm:cxn modelId="{B553BC0A-C17E-4806-A022-23FAE89AFC68}" type="presParOf" srcId="{0108339A-BFD6-4792-A6A8-6DD5861E3CFF}" destId="{FFF2102F-8734-40F9-828E-37687A6DB0CF}" srcOrd="0" destOrd="0" presId="urn:microsoft.com/office/officeart/2005/8/layout/hierarchy1"/>
    <dgm:cxn modelId="{E1597ABD-8DA8-4A1F-A4AD-C2D7D230CE95}" type="presParOf" srcId="{0108339A-BFD6-4792-A6A8-6DD5861E3CFF}" destId="{CFDD45A7-AA6B-43CA-822A-E3D02C293E19}" srcOrd="1" destOrd="0" presId="urn:microsoft.com/office/officeart/2005/8/layout/hierarchy1"/>
    <dgm:cxn modelId="{CBB49070-1C46-4285-A560-303A694FE689}" type="presParOf" srcId="{ACFC0EC8-6AD3-4B5C-B004-F66732E066F1}" destId="{BEEAE6E8-7B04-449F-8702-1B3DB00BB1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C64F68-B0DE-4C11-8899-63202340C5A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AEE66A-3321-487E-9DC9-E0A8B60EF380}">
      <dgm:prSet/>
      <dgm:spPr/>
      <dgm:t>
        <a:bodyPr/>
        <a:lstStyle/>
        <a:p>
          <a:r>
            <a:rPr lang="de-DE"/>
            <a:t>Kundenregistrierung</a:t>
          </a:r>
          <a:endParaRPr lang="en-US"/>
        </a:p>
      </dgm:t>
    </dgm:pt>
    <dgm:pt modelId="{931E7CF3-E235-4F8E-9E82-6532C52EAFC7}" type="parTrans" cxnId="{814771C8-F1E4-44F1-B68F-05C63E695CB6}">
      <dgm:prSet/>
      <dgm:spPr/>
      <dgm:t>
        <a:bodyPr/>
        <a:lstStyle/>
        <a:p>
          <a:endParaRPr lang="en-US"/>
        </a:p>
      </dgm:t>
    </dgm:pt>
    <dgm:pt modelId="{400CBA6C-5A5C-45DA-A972-CCF20B88F9B0}" type="sibTrans" cxnId="{814771C8-F1E4-44F1-B68F-05C63E695CB6}">
      <dgm:prSet/>
      <dgm:spPr/>
      <dgm:t>
        <a:bodyPr/>
        <a:lstStyle/>
        <a:p>
          <a:endParaRPr lang="en-US"/>
        </a:p>
      </dgm:t>
    </dgm:pt>
    <dgm:pt modelId="{CCD5BB9A-2577-468D-8CB4-F2E78DA89CB1}">
      <dgm:prSet/>
      <dgm:spPr/>
      <dgm:t>
        <a:bodyPr/>
        <a:lstStyle/>
        <a:p>
          <a:r>
            <a:rPr lang="de-DE"/>
            <a:t>Warenkorb und Bestellprozess</a:t>
          </a:r>
          <a:endParaRPr lang="en-US"/>
        </a:p>
      </dgm:t>
    </dgm:pt>
    <dgm:pt modelId="{F775899D-320F-4BF1-98D6-A6CE375CB424}" type="parTrans" cxnId="{01854B23-9185-4C27-BD63-A49347FCD933}">
      <dgm:prSet/>
      <dgm:spPr/>
      <dgm:t>
        <a:bodyPr/>
        <a:lstStyle/>
        <a:p>
          <a:endParaRPr lang="en-US"/>
        </a:p>
      </dgm:t>
    </dgm:pt>
    <dgm:pt modelId="{FC16EC61-619F-4CB6-98D7-7B141EE31B1C}" type="sibTrans" cxnId="{01854B23-9185-4C27-BD63-A49347FCD933}">
      <dgm:prSet/>
      <dgm:spPr/>
      <dgm:t>
        <a:bodyPr/>
        <a:lstStyle/>
        <a:p>
          <a:endParaRPr lang="en-US"/>
        </a:p>
      </dgm:t>
    </dgm:pt>
    <dgm:pt modelId="{F70DB33C-0F33-4C9F-B6F1-8DD3A1F1263F}">
      <dgm:prSet/>
      <dgm:spPr/>
      <dgm:t>
        <a:bodyPr/>
        <a:lstStyle/>
        <a:p>
          <a:r>
            <a:rPr lang="de-DE"/>
            <a:t>Bestellhistorie</a:t>
          </a:r>
          <a:endParaRPr lang="en-US"/>
        </a:p>
      </dgm:t>
    </dgm:pt>
    <dgm:pt modelId="{F4BB92ED-0034-4C42-A6FE-D5ECB3DBB75A}" type="parTrans" cxnId="{E4972901-C49E-4B6D-9881-4A3038D91120}">
      <dgm:prSet/>
      <dgm:spPr/>
      <dgm:t>
        <a:bodyPr/>
        <a:lstStyle/>
        <a:p>
          <a:endParaRPr lang="en-US"/>
        </a:p>
      </dgm:t>
    </dgm:pt>
    <dgm:pt modelId="{F1E7E1EC-4E91-4896-AF7E-3E4476E79580}" type="sibTrans" cxnId="{E4972901-C49E-4B6D-9881-4A3038D91120}">
      <dgm:prSet/>
      <dgm:spPr/>
      <dgm:t>
        <a:bodyPr/>
        <a:lstStyle/>
        <a:p>
          <a:endParaRPr lang="en-US"/>
        </a:p>
      </dgm:t>
    </dgm:pt>
    <dgm:pt modelId="{6E895001-4CA2-4B5C-81FC-EF7699A68778}">
      <dgm:prSet/>
      <dgm:spPr/>
      <dgm:t>
        <a:bodyPr/>
        <a:lstStyle/>
        <a:p>
          <a:r>
            <a:rPr lang="de-DE"/>
            <a:t>Zahlungsabwicklung</a:t>
          </a:r>
          <a:endParaRPr lang="en-US"/>
        </a:p>
      </dgm:t>
    </dgm:pt>
    <dgm:pt modelId="{B2BEFA44-EFC0-4242-BD47-B5ACD88C6223}" type="parTrans" cxnId="{D27BE174-BCC7-4809-AE9D-FAA390CF3851}">
      <dgm:prSet/>
      <dgm:spPr/>
      <dgm:t>
        <a:bodyPr/>
        <a:lstStyle/>
        <a:p>
          <a:endParaRPr lang="en-US"/>
        </a:p>
      </dgm:t>
    </dgm:pt>
    <dgm:pt modelId="{96D651AB-D3E7-48ED-B271-7DBF6086B381}" type="sibTrans" cxnId="{D27BE174-BCC7-4809-AE9D-FAA390CF3851}">
      <dgm:prSet/>
      <dgm:spPr/>
      <dgm:t>
        <a:bodyPr/>
        <a:lstStyle/>
        <a:p>
          <a:endParaRPr lang="en-US"/>
        </a:p>
      </dgm:t>
    </dgm:pt>
    <dgm:pt modelId="{D97DEB97-2ABB-41A0-B093-8CFE0B543EDA}" type="pres">
      <dgm:prSet presAssocID="{A3C64F68-B0DE-4C11-8899-63202340C5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EB6188-BF35-4D71-826F-E2E52674E535}" type="pres">
      <dgm:prSet presAssocID="{DCAEE66A-3321-487E-9DC9-E0A8B60EF380}" presName="hierRoot1" presStyleCnt="0"/>
      <dgm:spPr/>
    </dgm:pt>
    <dgm:pt modelId="{0521116B-2395-4FFC-A4AF-1E97D9FF5FD6}" type="pres">
      <dgm:prSet presAssocID="{DCAEE66A-3321-487E-9DC9-E0A8B60EF380}" presName="composite" presStyleCnt="0"/>
      <dgm:spPr/>
    </dgm:pt>
    <dgm:pt modelId="{9DB656F5-6AA7-4797-B5B3-19E7FED32111}" type="pres">
      <dgm:prSet presAssocID="{DCAEE66A-3321-487E-9DC9-E0A8B60EF380}" presName="background" presStyleLbl="node0" presStyleIdx="0" presStyleCnt="4"/>
      <dgm:spPr/>
    </dgm:pt>
    <dgm:pt modelId="{B1608F3D-E132-477D-AD59-97145B94C175}" type="pres">
      <dgm:prSet presAssocID="{DCAEE66A-3321-487E-9DC9-E0A8B60EF380}" presName="text" presStyleLbl="fgAcc0" presStyleIdx="0" presStyleCnt="4">
        <dgm:presLayoutVars>
          <dgm:chPref val="3"/>
        </dgm:presLayoutVars>
      </dgm:prSet>
      <dgm:spPr/>
    </dgm:pt>
    <dgm:pt modelId="{95AE3339-D10B-4612-8163-1E50C4F11D6F}" type="pres">
      <dgm:prSet presAssocID="{DCAEE66A-3321-487E-9DC9-E0A8B60EF380}" presName="hierChild2" presStyleCnt="0"/>
      <dgm:spPr/>
    </dgm:pt>
    <dgm:pt modelId="{7E89BEBA-341E-42C0-9A05-4403D8F23138}" type="pres">
      <dgm:prSet presAssocID="{CCD5BB9A-2577-468D-8CB4-F2E78DA89CB1}" presName="hierRoot1" presStyleCnt="0"/>
      <dgm:spPr/>
    </dgm:pt>
    <dgm:pt modelId="{965423A2-B775-4F75-BCA5-1BFE23C510E1}" type="pres">
      <dgm:prSet presAssocID="{CCD5BB9A-2577-468D-8CB4-F2E78DA89CB1}" presName="composite" presStyleCnt="0"/>
      <dgm:spPr/>
    </dgm:pt>
    <dgm:pt modelId="{03F94BE6-59F9-44A1-AC26-A0B48B8051B4}" type="pres">
      <dgm:prSet presAssocID="{CCD5BB9A-2577-468D-8CB4-F2E78DA89CB1}" presName="background" presStyleLbl="node0" presStyleIdx="1" presStyleCnt="4"/>
      <dgm:spPr/>
    </dgm:pt>
    <dgm:pt modelId="{3D03F872-BFE5-4EC1-B658-89AEE3F8CABB}" type="pres">
      <dgm:prSet presAssocID="{CCD5BB9A-2577-468D-8CB4-F2E78DA89CB1}" presName="text" presStyleLbl="fgAcc0" presStyleIdx="1" presStyleCnt="4">
        <dgm:presLayoutVars>
          <dgm:chPref val="3"/>
        </dgm:presLayoutVars>
      </dgm:prSet>
      <dgm:spPr/>
    </dgm:pt>
    <dgm:pt modelId="{5D13CC33-61D7-4B72-89F7-1CFD777EB4B9}" type="pres">
      <dgm:prSet presAssocID="{CCD5BB9A-2577-468D-8CB4-F2E78DA89CB1}" presName="hierChild2" presStyleCnt="0"/>
      <dgm:spPr/>
    </dgm:pt>
    <dgm:pt modelId="{0AC643BB-ACB5-4D67-A0DE-D03050CA2970}" type="pres">
      <dgm:prSet presAssocID="{F70DB33C-0F33-4C9F-B6F1-8DD3A1F1263F}" presName="hierRoot1" presStyleCnt="0"/>
      <dgm:spPr/>
    </dgm:pt>
    <dgm:pt modelId="{68DB2B60-E2D4-4129-BBBC-35A86E4C63D0}" type="pres">
      <dgm:prSet presAssocID="{F70DB33C-0F33-4C9F-B6F1-8DD3A1F1263F}" presName="composite" presStyleCnt="0"/>
      <dgm:spPr/>
    </dgm:pt>
    <dgm:pt modelId="{5073F935-986E-4260-8AB0-A57C9FD247E6}" type="pres">
      <dgm:prSet presAssocID="{F70DB33C-0F33-4C9F-B6F1-8DD3A1F1263F}" presName="background" presStyleLbl="node0" presStyleIdx="2" presStyleCnt="4"/>
      <dgm:spPr/>
    </dgm:pt>
    <dgm:pt modelId="{0DAC0DDA-B6D3-44FB-81C8-405EAE340871}" type="pres">
      <dgm:prSet presAssocID="{F70DB33C-0F33-4C9F-B6F1-8DD3A1F1263F}" presName="text" presStyleLbl="fgAcc0" presStyleIdx="2" presStyleCnt="4">
        <dgm:presLayoutVars>
          <dgm:chPref val="3"/>
        </dgm:presLayoutVars>
      </dgm:prSet>
      <dgm:spPr/>
    </dgm:pt>
    <dgm:pt modelId="{D5E68912-9914-4154-BEE0-568BE202D588}" type="pres">
      <dgm:prSet presAssocID="{F70DB33C-0F33-4C9F-B6F1-8DD3A1F1263F}" presName="hierChild2" presStyleCnt="0"/>
      <dgm:spPr/>
    </dgm:pt>
    <dgm:pt modelId="{B5F87BA6-D4B9-4AA1-999A-C253D28577A9}" type="pres">
      <dgm:prSet presAssocID="{6E895001-4CA2-4B5C-81FC-EF7699A68778}" presName="hierRoot1" presStyleCnt="0"/>
      <dgm:spPr/>
    </dgm:pt>
    <dgm:pt modelId="{F7AEA349-DE67-4D3C-B90F-6ED0492C33CC}" type="pres">
      <dgm:prSet presAssocID="{6E895001-4CA2-4B5C-81FC-EF7699A68778}" presName="composite" presStyleCnt="0"/>
      <dgm:spPr/>
    </dgm:pt>
    <dgm:pt modelId="{724F36AA-E2F9-441F-970B-41E4F3CE6F95}" type="pres">
      <dgm:prSet presAssocID="{6E895001-4CA2-4B5C-81FC-EF7699A68778}" presName="background" presStyleLbl="node0" presStyleIdx="3" presStyleCnt="4"/>
      <dgm:spPr/>
    </dgm:pt>
    <dgm:pt modelId="{E3D0FD47-9505-4331-9CE8-755DC162FEFD}" type="pres">
      <dgm:prSet presAssocID="{6E895001-4CA2-4B5C-81FC-EF7699A68778}" presName="text" presStyleLbl="fgAcc0" presStyleIdx="3" presStyleCnt="4">
        <dgm:presLayoutVars>
          <dgm:chPref val="3"/>
        </dgm:presLayoutVars>
      </dgm:prSet>
      <dgm:spPr/>
    </dgm:pt>
    <dgm:pt modelId="{3CC28545-C114-453B-B791-E35A5F626CEE}" type="pres">
      <dgm:prSet presAssocID="{6E895001-4CA2-4B5C-81FC-EF7699A68778}" presName="hierChild2" presStyleCnt="0"/>
      <dgm:spPr/>
    </dgm:pt>
  </dgm:ptLst>
  <dgm:cxnLst>
    <dgm:cxn modelId="{E4972901-C49E-4B6D-9881-4A3038D91120}" srcId="{A3C64F68-B0DE-4C11-8899-63202340C5AB}" destId="{F70DB33C-0F33-4C9F-B6F1-8DD3A1F1263F}" srcOrd="2" destOrd="0" parTransId="{F4BB92ED-0034-4C42-A6FE-D5ECB3DBB75A}" sibTransId="{F1E7E1EC-4E91-4896-AF7E-3E4476E79580}"/>
    <dgm:cxn modelId="{8167E922-6C77-4D1A-B94A-C131B704454B}" type="presOf" srcId="{F70DB33C-0F33-4C9F-B6F1-8DD3A1F1263F}" destId="{0DAC0DDA-B6D3-44FB-81C8-405EAE340871}" srcOrd="0" destOrd="0" presId="urn:microsoft.com/office/officeart/2005/8/layout/hierarchy1"/>
    <dgm:cxn modelId="{01854B23-9185-4C27-BD63-A49347FCD933}" srcId="{A3C64F68-B0DE-4C11-8899-63202340C5AB}" destId="{CCD5BB9A-2577-468D-8CB4-F2E78DA89CB1}" srcOrd="1" destOrd="0" parTransId="{F775899D-320F-4BF1-98D6-A6CE375CB424}" sibTransId="{FC16EC61-619F-4CB6-98D7-7B141EE31B1C}"/>
    <dgm:cxn modelId="{3AD47A5D-CB6F-41E5-B0B9-5237D9FC8AFA}" type="presOf" srcId="{CCD5BB9A-2577-468D-8CB4-F2E78DA89CB1}" destId="{3D03F872-BFE5-4EC1-B658-89AEE3F8CABB}" srcOrd="0" destOrd="0" presId="urn:microsoft.com/office/officeart/2005/8/layout/hierarchy1"/>
    <dgm:cxn modelId="{D27BE174-BCC7-4809-AE9D-FAA390CF3851}" srcId="{A3C64F68-B0DE-4C11-8899-63202340C5AB}" destId="{6E895001-4CA2-4B5C-81FC-EF7699A68778}" srcOrd="3" destOrd="0" parTransId="{B2BEFA44-EFC0-4242-BD47-B5ACD88C6223}" sibTransId="{96D651AB-D3E7-48ED-B271-7DBF6086B381}"/>
    <dgm:cxn modelId="{6D130C9F-0A98-47D5-B39B-AD2CEAA7FD71}" type="presOf" srcId="{DCAEE66A-3321-487E-9DC9-E0A8B60EF380}" destId="{B1608F3D-E132-477D-AD59-97145B94C175}" srcOrd="0" destOrd="0" presId="urn:microsoft.com/office/officeart/2005/8/layout/hierarchy1"/>
    <dgm:cxn modelId="{765B8AAF-EE28-48F9-96DD-D758425E8E70}" type="presOf" srcId="{A3C64F68-B0DE-4C11-8899-63202340C5AB}" destId="{D97DEB97-2ABB-41A0-B093-8CFE0B543EDA}" srcOrd="0" destOrd="0" presId="urn:microsoft.com/office/officeart/2005/8/layout/hierarchy1"/>
    <dgm:cxn modelId="{814771C8-F1E4-44F1-B68F-05C63E695CB6}" srcId="{A3C64F68-B0DE-4C11-8899-63202340C5AB}" destId="{DCAEE66A-3321-487E-9DC9-E0A8B60EF380}" srcOrd="0" destOrd="0" parTransId="{931E7CF3-E235-4F8E-9E82-6532C52EAFC7}" sibTransId="{400CBA6C-5A5C-45DA-A972-CCF20B88F9B0}"/>
    <dgm:cxn modelId="{AB6BDBF7-963B-4DAB-9CC3-91D12209538A}" type="presOf" srcId="{6E895001-4CA2-4B5C-81FC-EF7699A68778}" destId="{E3D0FD47-9505-4331-9CE8-755DC162FEFD}" srcOrd="0" destOrd="0" presId="urn:microsoft.com/office/officeart/2005/8/layout/hierarchy1"/>
    <dgm:cxn modelId="{8D4C766A-D980-4A55-B944-8C2C03FA9A7B}" type="presParOf" srcId="{D97DEB97-2ABB-41A0-B093-8CFE0B543EDA}" destId="{28EB6188-BF35-4D71-826F-E2E52674E535}" srcOrd="0" destOrd="0" presId="urn:microsoft.com/office/officeart/2005/8/layout/hierarchy1"/>
    <dgm:cxn modelId="{4618D3EC-BE98-4467-9D90-0B97B97D4A83}" type="presParOf" srcId="{28EB6188-BF35-4D71-826F-E2E52674E535}" destId="{0521116B-2395-4FFC-A4AF-1E97D9FF5FD6}" srcOrd="0" destOrd="0" presId="urn:microsoft.com/office/officeart/2005/8/layout/hierarchy1"/>
    <dgm:cxn modelId="{FF491A92-CC51-43B1-B7C0-643736F8FD53}" type="presParOf" srcId="{0521116B-2395-4FFC-A4AF-1E97D9FF5FD6}" destId="{9DB656F5-6AA7-4797-B5B3-19E7FED32111}" srcOrd="0" destOrd="0" presId="urn:microsoft.com/office/officeart/2005/8/layout/hierarchy1"/>
    <dgm:cxn modelId="{656F1299-6EFD-4FB3-B252-68F1371023FE}" type="presParOf" srcId="{0521116B-2395-4FFC-A4AF-1E97D9FF5FD6}" destId="{B1608F3D-E132-477D-AD59-97145B94C175}" srcOrd="1" destOrd="0" presId="urn:microsoft.com/office/officeart/2005/8/layout/hierarchy1"/>
    <dgm:cxn modelId="{2D5CA92D-0598-4493-8B38-4386C279D76E}" type="presParOf" srcId="{28EB6188-BF35-4D71-826F-E2E52674E535}" destId="{95AE3339-D10B-4612-8163-1E50C4F11D6F}" srcOrd="1" destOrd="0" presId="urn:microsoft.com/office/officeart/2005/8/layout/hierarchy1"/>
    <dgm:cxn modelId="{D1FB82CB-1431-43EE-9FED-AA61AC57A0ED}" type="presParOf" srcId="{D97DEB97-2ABB-41A0-B093-8CFE0B543EDA}" destId="{7E89BEBA-341E-42C0-9A05-4403D8F23138}" srcOrd="1" destOrd="0" presId="urn:microsoft.com/office/officeart/2005/8/layout/hierarchy1"/>
    <dgm:cxn modelId="{590CA40A-BF12-4543-A459-1673C938B71D}" type="presParOf" srcId="{7E89BEBA-341E-42C0-9A05-4403D8F23138}" destId="{965423A2-B775-4F75-BCA5-1BFE23C510E1}" srcOrd="0" destOrd="0" presId="urn:microsoft.com/office/officeart/2005/8/layout/hierarchy1"/>
    <dgm:cxn modelId="{CDA19294-0104-4E12-88C0-942EB4136CC7}" type="presParOf" srcId="{965423A2-B775-4F75-BCA5-1BFE23C510E1}" destId="{03F94BE6-59F9-44A1-AC26-A0B48B8051B4}" srcOrd="0" destOrd="0" presId="urn:microsoft.com/office/officeart/2005/8/layout/hierarchy1"/>
    <dgm:cxn modelId="{0B54B6BD-1A44-4641-BBD8-C4E9E1C20B40}" type="presParOf" srcId="{965423A2-B775-4F75-BCA5-1BFE23C510E1}" destId="{3D03F872-BFE5-4EC1-B658-89AEE3F8CABB}" srcOrd="1" destOrd="0" presId="urn:microsoft.com/office/officeart/2005/8/layout/hierarchy1"/>
    <dgm:cxn modelId="{FD30CF8C-083A-4B3B-BA17-4B5E2E7FCFF8}" type="presParOf" srcId="{7E89BEBA-341E-42C0-9A05-4403D8F23138}" destId="{5D13CC33-61D7-4B72-89F7-1CFD777EB4B9}" srcOrd="1" destOrd="0" presId="urn:microsoft.com/office/officeart/2005/8/layout/hierarchy1"/>
    <dgm:cxn modelId="{956A3744-200C-43AE-9BFD-26687E19D5D5}" type="presParOf" srcId="{D97DEB97-2ABB-41A0-B093-8CFE0B543EDA}" destId="{0AC643BB-ACB5-4D67-A0DE-D03050CA2970}" srcOrd="2" destOrd="0" presId="urn:microsoft.com/office/officeart/2005/8/layout/hierarchy1"/>
    <dgm:cxn modelId="{390D31CF-8A8E-4D70-866E-44BF4AC02A31}" type="presParOf" srcId="{0AC643BB-ACB5-4D67-A0DE-D03050CA2970}" destId="{68DB2B60-E2D4-4129-BBBC-35A86E4C63D0}" srcOrd="0" destOrd="0" presId="urn:microsoft.com/office/officeart/2005/8/layout/hierarchy1"/>
    <dgm:cxn modelId="{D7EE428E-C4EB-4738-95CE-0A4D1A17DBF9}" type="presParOf" srcId="{68DB2B60-E2D4-4129-BBBC-35A86E4C63D0}" destId="{5073F935-986E-4260-8AB0-A57C9FD247E6}" srcOrd="0" destOrd="0" presId="urn:microsoft.com/office/officeart/2005/8/layout/hierarchy1"/>
    <dgm:cxn modelId="{7363576F-C5C1-4595-BE30-EAB131A15536}" type="presParOf" srcId="{68DB2B60-E2D4-4129-BBBC-35A86E4C63D0}" destId="{0DAC0DDA-B6D3-44FB-81C8-405EAE340871}" srcOrd="1" destOrd="0" presId="urn:microsoft.com/office/officeart/2005/8/layout/hierarchy1"/>
    <dgm:cxn modelId="{5B37C28D-F79A-47C2-875D-1D88F5512B17}" type="presParOf" srcId="{0AC643BB-ACB5-4D67-A0DE-D03050CA2970}" destId="{D5E68912-9914-4154-BEE0-568BE202D588}" srcOrd="1" destOrd="0" presId="urn:microsoft.com/office/officeart/2005/8/layout/hierarchy1"/>
    <dgm:cxn modelId="{73FA3F25-AA78-41DE-BAB6-22F3CAA50984}" type="presParOf" srcId="{D97DEB97-2ABB-41A0-B093-8CFE0B543EDA}" destId="{B5F87BA6-D4B9-4AA1-999A-C253D28577A9}" srcOrd="3" destOrd="0" presId="urn:microsoft.com/office/officeart/2005/8/layout/hierarchy1"/>
    <dgm:cxn modelId="{0C712C53-030C-482E-BE61-12DE8FF18ABE}" type="presParOf" srcId="{B5F87BA6-D4B9-4AA1-999A-C253D28577A9}" destId="{F7AEA349-DE67-4D3C-B90F-6ED0492C33CC}" srcOrd="0" destOrd="0" presId="urn:microsoft.com/office/officeart/2005/8/layout/hierarchy1"/>
    <dgm:cxn modelId="{49C5244E-D216-4630-9B91-20E1F8E9150F}" type="presParOf" srcId="{F7AEA349-DE67-4D3C-B90F-6ED0492C33CC}" destId="{724F36AA-E2F9-441F-970B-41E4F3CE6F95}" srcOrd="0" destOrd="0" presId="urn:microsoft.com/office/officeart/2005/8/layout/hierarchy1"/>
    <dgm:cxn modelId="{4BB17FB2-3A28-4094-9376-7AD87268F161}" type="presParOf" srcId="{F7AEA349-DE67-4D3C-B90F-6ED0492C33CC}" destId="{E3D0FD47-9505-4331-9CE8-755DC162FEFD}" srcOrd="1" destOrd="0" presId="urn:microsoft.com/office/officeart/2005/8/layout/hierarchy1"/>
    <dgm:cxn modelId="{43D489AD-E3C6-4158-A58F-0AA533A3612A}" type="presParOf" srcId="{B5F87BA6-D4B9-4AA1-999A-C253D28577A9}" destId="{3CC28545-C114-453B-B791-E35A5F626C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E5B18-AAA1-4247-9CC8-66D32627BA34}">
      <dsp:nvSpPr>
        <dsp:cNvPr id="0" name=""/>
        <dsp:cNvSpPr/>
      </dsp:nvSpPr>
      <dsp:spPr>
        <a:xfrm>
          <a:off x="0" y="293831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6035C-7924-4637-B94D-1F35FA2DDDFD}">
      <dsp:nvSpPr>
        <dsp:cNvPr id="0" name=""/>
        <dsp:cNvSpPr/>
      </dsp:nvSpPr>
      <dsp:spPr>
        <a:xfrm>
          <a:off x="502920" y="4291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Projektübersicht</a:t>
          </a:r>
          <a:endParaRPr lang="en-US" sz="1700" kern="1200"/>
        </a:p>
      </dsp:txBody>
      <dsp:txXfrm>
        <a:off x="527418" y="67409"/>
        <a:ext cx="6991884" cy="452844"/>
      </dsp:txXfrm>
    </dsp:sp>
    <dsp:sp modelId="{150CF640-5F34-4740-A940-2794DB341004}">
      <dsp:nvSpPr>
        <dsp:cNvPr id="0" name=""/>
        <dsp:cNvSpPr/>
      </dsp:nvSpPr>
      <dsp:spPr>
        <a:xfrm>
          <a:off x="0" y="1064951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6A8E4-FA3F-40B5-B4F2-DFE8E4DDF63D}">
      <dsp:nvSpPr>
        <dsp:cNvPr id="0" name=""/>
        <dsp:cNvSpPr/>
      </dsp:nvSpPr>
      <dsp:spPr>
        <a:xfrm>
          <a:off x="502920" y="81403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Zielgruppe</a:t>
          </a:r>
          <a:endParaRPr lang="en-US" sz="1700" kern="1200"/>
        </a:p>
      </dsp:txBody>
      <dsp:txXfrm>
        <a:off x="527418" y="838529"/>
        <a:ext cx="6991884" cy="452844"/>
      </dsp:txXfrm>
    </dsp:sp>
    <dsp:sp modelId="{28A300E9-B713-43FB-8CAB-B3CA1282DF17}">
      <dsp:nvSpPr>
        <dsp:cNvPr id="0" name=""/>
        <dsp:cNvSpPr/>
      </dsp:nvSpPr>
      <dsp:spPr>
        <a:xfrm>
          <a:off x="0" y="183607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4F811-9F24-4BA4-B259-82869E991C2A}">
      <dsp:nvSpPr>
        <dsp:cNvPr id="0" name=""/>
        <dsp:cNvSpPr/>
      </dsp:nvSpPr>
      <dsp:spPr>
        <a:xfrm>
          <a:off x="502920" y="158515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Hauptfunktionen</a:t>
          </a:r>
          <a:endParaRPr lang="en-US" sz="1700" kern="1200"/>
        </a:p>
      </dsp:txBody>
      <dsp:txXfrm>
        <a:off x="527418" y="1609649"/>
        <a:ext cx="6991884" cy="452844"/>
      </dsp:txXfrm>
    </dsp:sp>
    <dsp:sp modelId="{C41ACE41-977F-42C8-995C-70E6DD8B8B61}">
      <dsp:nvSpPr>
        <dsp:cNvPr id="0" name=""/>
        <dsp:cNvSpPr/>
      </dsp:nvSpPr>
      <dsp:spPr>
        <a:xfrm>
          <a:off x="0" y="260719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8EE6A-ADFA-4E3B-9226-D5906AA52A8A}">
      <dsp:nvSpPr>
        <dsp:cNvPr id="0" name=""/>
        <dsp:cNvSpPr/>
      </dsp:nvSpPr>
      <dsp:spPr>
        <a:xfrm>
          <a:off x="502920" y="235627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Technlogiestack</a:t>
          </a:r>
          <a:endParaRPr lang="en-US" sz="1700" kern="1200" dirty="0"/>
        </a:p>
      </dsp:txBody>
      <dsp:txXfrm>
        <a:off x="527418" y="2380770"/>
        <a:ext cx="6991884" cy="452844"/>
      </dsp:txXfrm>
    </dsp:sp>
    <dsp:sp modelId="{E3E1FEB7-2E06-4F8F-8D15-765A16C011C9}">
      <dsp:nvSpPr>
        <dsp:cNvPr id="0" name=""/>
        <dsp:cNvSpPr/>
      </dsp:nvSpPr>
      <dsp:spPr>
        <a:xfrm>
          <a:off x="0" y="337831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EB4E2-F385-4FE3-A14D-6447FDFEE54B}">
      <dsp:nvSpPr>
        <dsp:cNvPr id="0" name=""/>
        <dsp:cNvSpPr/>
      </dsp:nvSpPr>
      <dsp:spPr>
        <a:xfrm>
          <a:off x="502920" y="312739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Live Demonstration</a:t>
          </a:r>
        </a:p>
      </dsp:txBody>
      <dsp:txXfrm>
        <a:off x="527418" y="3151890"/>
        <a:ext cx="69918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AF20-5BD8-4DA9-9F62-791D772746CD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03F72-AA53-4E06-B338-5CD6DFCED779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2EB5-E12E-4A06-915E-27E18C767257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Debay ist eine Web-App</a:t>
          </a:r>
          <a:endParaRPr lang="en-US" sz="2000" kern="1200"/>
        </a:p>
      </dsp:txBody>
      <dsp:txXfrm>
        <a:off x="1114199" y="2942806"/>
        <a:ext cx="3600000" cy="720000"/>
      </dsp:txXfrm>
    </dsp:sp>
    <dsp:sp modelId="{C839B118-AEE2-42D7-B634-B54D3B00AFBD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30E20-95B9-4B21-AD6C-F35F91816625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0190-80D1-4DFD-B41E-AE25B043EFC4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Online-Verkauf von technischen Produkten</a:t>
          </a:r>
          <a:endParaRPr lang="en-US" sz="2000" kern="1200"/>
        </a:p>
      </dsp:txBody>
      <dsp:txXfrm>
        <a:off x="5344199" y="294280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BF05-58B9-4ED6-98E3-9479611C56E8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0FA185-FF8B-4C6A-A359-1DCA75C526A5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Alle, die technische Produkte online kaufen möchten</a:t>
          </a:r>
          <a:endParaRPr lang="en-US" sz="2600" kern="1200"/>
        </a:p>
      </dsp:txBody>
      <dsp:txXfrm>
        <a:off x="366939" y="1166540"/>
        <a:ext cx="2723696" cy="1691139"/>
      </dsp:txXfrm>
    </dsp:sp>
    <dsp:sp modelId="{5F8A261A-CA3F-4D27-9255-8F5C4E83F4BE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41BD34-3F62-412C-B4E7-06605712332E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Käufer von Elektronik und Zubehör</a:t>
          </a:r>
          <a:endParaRPr lang="en-US" sz="2600" kern="1200"/>
        </a:p>
      </dsp:txBody>
      <dsp:txXfrm>
        <a:off x="3824513" y="1166540"/>
        <a:ext cx="2723696" cy="1691139"/>
      </dsp:txXfrm>
    </dsp:sp>
    <dsp:sp modelId="{FFF2102F-8734-40F9-828E-37687A6DB0CF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DD45A7-AA6B-43CA-822A-E3D02C293E19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Fokus, einfache und schnelle Bestellabwicklung</a:t>
          </a:r>
          <a:endParaRPr lang="en-US" sz="2600" kern="1200"/>
        </a:p>
      </dsp:txBody>
      <dsp:txXfrm>
        <a:off x="7282089" y="116654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56F5-6AA7-4797-B5B3-19E7FED32111}">
      <dsp:nvSpPr>
        <dsp:cNvPr id="0" name=""/>
        <dsp:cNvSpPr/>
      </dsp:nvSpPr>
      <dsp:spPr>
        <a:xfrm>
          <a:off x="2946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608F3D-E132-477D-AD59-97145B94C175}">
      <dsp:nvSpPr>
        <dsp:cNvPr id="0" name=""/>
        <dsp:cNvSpPr/>
      </dsp:nvSpPr>
      <dsp:spPr>
        <a:xfrm>
          <a:off x="236726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Kundenregistrierung</a:t>
          </a:r>
          <a:endParaRPr lang="en-US" sz="1800" kern="1200"/>
        </a:p>
      </dsp:txBody>
      <dsp:txXfrm>
        <a:off x="275858" y="1344959"/>
        <a:ext cx="2025748" cy="1257784"/>
      </dsp:txXfrm>
    </dsp:sp>
    <dsp:sp modelId="{03F94BE6-59F9-44A1-AC26-A0B48B8051B4}">
      <dsp:nvSpPr>
        <dsp:cNvPr id="0" name=""/>
        <dsp:cNvSpPr/>
      </dsp:nvSpPr>
      <dsp:spPr>
        <a:xfrm>
          <a:off x="2574518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03F872-BFE5-4EC1-B658-89AEE3F8CABB}">
      <dsp:nvSpPr>
        <dsp:cNvPr id="0" name=""/>
        <dsp:cNvSpPr/>
      </dsp:nvSpPr>
      <dsp:spPr>
        <a:xfrm>
          <a:off x="2808297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Warenkorb und Bestellprozess</a:t>
          </a:r>
          <a:endParaRPr lang="en-US" sz="1800" kern="1200"/>
        </a:p>
      </dsp:txBody>
      <dsp:txXfrm>
        <a:off x="2847429" y="1344959"/>
        <a:ext cx="2025748" cy="1257784"/>
      </dsp:txXfrm>
    </dsp:sp>
    <dsp:sp modelId="{5073F935-986E-4260-8AB0-A57C9FD247E6}">
      <dsp:nvSpPr>
        <dsp:cNvPr id="0" name=""/>
        <dsp:cNvSpPr/>
      </dsp:nvSpPr>
      <dsp:spPr>
        <a:xfrm>
          <a:off x="5146089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AC0DDA-B6D3-44FB-81C8-405EAE340871}">
      <dsp:nvSpPr>
        <dsp:cNvPr id="0" name=""/>
        <dsp:cNvSpPr/>
      </dsp:nvSpPr>
      <dsp:spPr>
        <a:xfrm>
          <a:off x="5379868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Bestellhistorie</a:t>
          </a:r>
          <a:endParaRPr lang="en-US" sz="1800" kern="1200"/>
        </a:p>
      </dsp:txBody>
      <dsp:txXfrm>
        <a:off x="5419000" y="1344959"/>
        <a:ext cx="2025748" cy="1257784"/>
      </dsp:txXfrm>
    </dsp:sp>
    <dsp:sp modelId="{724F36AA-E2F9-441F-970B-41E4F3CE6F95}">
      <dsp:nvSpPr>
        <dsp:cNvPr id="0" name=""/>
        <dsp:cNvSpPr/>
      </dsp:nvSpPr>
      <dsp:spPr>
        <a:xfrm>
          <a:off x="7717661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D0FD47-9505-4331-9CE8-755DC162FEFD}">
      <dsp:nvSpPr>
        <dsp:cNvPr id="0" name=""/>
        <dsp:cNvSpPr/>
      </dsp:nvSpPr>
      <dsp:spPr>
        <a:xfrm>
          <a:off x="7951440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Zahlungsabwicklung</a:t>
          </a:r>
          <a:endParaRPr lang="en-US" sz="1800" kern="1200"/>
        </a:p>
      </dsp:txBody>
      <dsp:txXfrm>
        <a:off x="7990572" y="1344959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3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1" name="Rectangle 7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8EA870-07E9-B52F-FE45-C0D8C78C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Debay Market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75B27-885A-88FA-B040-0E331DBE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/>
              <a:t>Ein Projekt von Amir und Jannis</a:t>
            </a:r>
          </a:p>
        </p:txBody>
      </p:sp>
      <p:cxnSp>
        <p:nvCxnSpPr>
          <p:cNvPr id="82" name="Straight Connector 7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2C78BD-7521-7149-0D26-F0082EB9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07953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>
                <a:solidFill>
                  <a:schemeClr val="tx1"/>
                </a:solidFill>
              </a:rPr>
              <a:t>Fragen?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585655DC-DD83-5123-CFEC-501F962A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812238"/>
            <a:ext cx="3234135" cy="32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57649-C712-5FF6-394C-C636FE28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5300" cap="all" spc="-100">
                <a:solidFill>
                  <a:schemeClr val="tx1"/>
                </a:solidFill>
              </a:rPr>
              <a:t>Danke für eure Aufmerksamkeit</a:t>
            </a:r>
          </a:p>
        </p:txBody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0B7A7E3-9D0E-FC26-108B-3E2EC00B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8269200F-1F8B-E60F-B173-956F93C84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8033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9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7A6A8A-6369-D823-EAB6-D26CB304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Projektübersicht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82E588-C9B3-214E-801F-B5E047861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5799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27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F0AD9F-72EC-26CE-2301-DAD45E0D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Zielgruppe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2B57796-C5EE-5AE5-9F98-F6BEE1E4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710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612674-552A-CCF0-FC21-74ECB13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Hauptfunktionen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087AA0-07C6-1B2E-7600-0A6B1F396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87981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22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C2F945-48C3-91B1-59F0-E85B49D6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de-DE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56D75-906F-5FA1-2695-ECA36ACB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de-DE"/>
              <a:t>Docker</a:t>
            </a:r>
          </a:p>
          <a:p>
            <a:r>
              <a:rPr lang="de-DE"/>
              <a:t>PostgreSQL</a:t>
            </a:r>
          </a:p>
          <a:p>
            <a:r>
              <a:rPr lang="de-DE"/>
              <a:t>Java</a:t>
            </a:r>
          </a:p>
          <a:p>
            <a:r>
              <a:rPr lang="de-DE"/>
              <a:t>Springboot</a:t>
            </a:r>
          </a:p>
          <a:p>
            <a:r>
              <a:rPr lang="de-DE"/>
              <a:t>HTML </a:t>
            </a:r>
          </a:p>
          <a:p>
            <a:r>
              <a:rPr lang="de-DE"/>
              <a:t>CSS</a:t>
            </a:r>
            <a:endParaRPr lang="de-DE" dirty="0"/>
          </a:p>
        </p:txBody>
      </p:sp>
      <p:pic>
        <p:nvPicPr>
          <p:cNvPr id="1028" name="Picture 4" descr="Tech Stack Images - Free Download on Freepik">
            <a:extLst>
              <a:ext uri="{FF2B5EF4-FFF2-40B4-BE49-F238E27FC236}">
                <a16:creationId xmlns:a16="http://schemas.microsoft.com/office/drawing/2014/main" id="{B1582DE5-4569-2DE3-46A9-6EB45FC6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8" r="25105" b="2"/>
          <a:stretch/>
        </p:blipFill>
        <p:spPr bwMode="auto">
          <a:xfrm>
            <a:off x="7464056" y="2161488"/>
            <a:ext cx="3576161" cy="3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2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47488-4917-F2AF-745B-BAFB2DD6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3DACC-6C02-BFD6-DEA6-351E3F75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de-DE" dirty="0" err="1"/>
              <a:t>Dockerfile</a:t>
            </a:r>
            <a:r>
              <a:rPr lang="de-DE" dirty="0"/>
              <a:t>: Generiert ein Image des Projektes</a:t>
            </a:r>
          </a:p>
          <a:p>
            <a:r>
              <a:rPr lang="de-DE" dirty="0"/>
              <a:t>Docker-</a:t>
            </a:r>
            <a:r>
              <a:rPr lang="de-DE" dirty="0" err="1"/>
              <a:t>yaml</a:t>
            </a:r>
            <a:r>
              <a:rPr lang="de-DE" dirty="0"/>
              <a:t>: startet zwei Container </a:t>
            </a:r>
          </a:p>
          <a:p>
            <a:pPr lvl="1"/>
            <a:r>
              <a:rPr lang="de-DE" dirty="0"/>
              <a:t>App-Container</a:t>
            </a:r>
          </a:p>
          <a:p>
            <a:pPr lvl="1"/>
            <a:r>
              <a:rPr lang="de-DE" dirty="0"/>
              <a:t>Datenbankcontainer</a:t>
            </a:r>
          </a:p>
        </p:txBody>
      </p:sp>
      <p:pic>
        <p:nvPicPr>
          <p:cNvPr id="2054" name="Picture 6" descr="Docker Fliesen logo - Soziale Medien und Logos Symbole">
            <a:extLst>
              <a:ext uri="{FF2B5EF4-FFF2-40B4-BE49-F238E27FC236}">
                <a16:creationId xmlns:a16="http://schemas.microsoft.com/office/drawing/2014/main" id="{9A60CED1-5DAC-7FBA-E57A-0B274B87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r="10898"/>
          <a:stretch/>
        </p:blipFill>
        <p:spPr bwMode="auto">
          <a:xfrm>
            <a:off x="8020571" y="2161488"/>
            <a:ext cx="3019646" cy="3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0680C-E1B9-936D-4530-70776296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AAFBD-713C-72F6-9E55-B589691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Controller für die Backend Logik.</a:t>
            </a:r>
          </a:p>
          <a:p>
            <a:r>
              <a:rPr lang="de-DE" dirty="0"/>
              <a:t>Entitäten für die Objekterstellung und Datenbanktabellen.</a:t>
            </a:r>
          </a:p>
          <a:p>
            <a:r>
              <a:rPr lang="de-DE" dirty="0" err="1"/>
              <a:t>Respositories</a:t>
            </a:r>
            <a:r>
              <a:rPr lang="de-DE" dirty="0"/>
              <a:t> für die Zugriffe auf die Datenbank</a:t>
            </a:r>
          </a:p>
          <a:p>
            <a:endParaRPr lang="de-DE" dirty="0"/>
          </a:p>
        </p:txBody>
      </p:sp>
      <p:pic>
        <p:nvPicPr>
          <p:cNvPr id="4098" name="Picture 2" descr="Spring Boot Hello World - bgasparotto">
            <a:extLst>
              <a:ext uri="{FF2B5EF4-FFF2-40B4-BE49-F238E27FC236}">
                <a16:creationId xmlns:a16="http://schemas.microsoft.com/office/drawing/2014/main" id="{00787E57-13CA-0414-404B-4142D44E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88019"/>
            <a:ext cx="3466213" cy="190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6DABD6-E4F5-7BED-C90F-979DFCB5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de-DE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471B4-36E4-6C04-A208-FBF0616F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de-DE" dirty="0"/>
              <a:t>HTML Templates als Frontend übernommen</a:t>
            </a:r>
          </a:p>
          <a:p>
            <a:r>
              <a:rPr lang="de-DE" dirty="0" err="1"/>
              <a:t>Thymeleaf</a:t>
            </a:r>
            <a:r>
              <a:rPr lang="de-DE" dirty="0"/>
              <a:t> für die vereinfachte Nutzung von HTML-Files.</a:t>
            </a:r>
          </a:p>
          <a:p>
            <a:r>
              <a:rPr lang="de-DE" dirty="0"/>
              <a:t>CSS für Design</a:t>
            </a:r>
          </a:p>
          <a:p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AE2BBB-7870-20B1-00EA-7CE53687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0623" y="2151354"/>
            <a:ext cx="3129594" cy="35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20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Garamond</vt:lpstr>
      <vt:lpstr>SavonVTI</vt:lpstr>
      <vt:lpstr>Debay Market</vt:lpstr>
      <vt:lpstr>Agenda</vt:lpstr>
      <vt:lpstr>Projektübersicht</vt:lpstr>
      <vt:lpstr>Zielgruppe</vt:lpstr>
      <vt:lpstr>Hauptfunktionen</vt:lpstr>
      <vt:lpstr>Technologie Stack</vt:lpstr>
      <vt:lpstr>Docker</vt:lpstr>
      <vt:lpstr>Backend</vt:lpstr>
      <vt:lpstr>Frontend</vt:lpstr>
      <vt:lpstr>Fragen?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Debay Market</dc:title>
  <dc:creator>TAIMOURI Amir          BDKBANK</dc:creator>
  <cp:lastModifiedBy>TAIMOURI Amir          BDKBANK</cp:lastModifiedBy>
  <cp:revision>1</cp:revision>
  <dcterms:created xsi:type="dcterms:W3CDTF">2024-11-07T09:03:15Z</dcterms:created>
  <dcterms:modified xsi:type="dcterms:W3CDTF">2024-11-07T13:31:05Z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4d663-56d6-41e4-848e-9ae4b16948c5_Enabled">
    <vt:lpwstr>true</vt:lpwstr>
  </property>
  <property fmtid="{D5CDD505-2E9C-101B-9397-08002B2CF9AE}" pid="3" name="MSIP_Label_3ef4d663-56d6-41e4-848e-9ae4b16948c5_SetDate">
    <vt:lpwstr>2024-11-07T13:30:56Z</vt:lpwstr>
  </property>
  <property fmtid="{D5CDD505-2E9C-101B-9397-08002B2CF9AE}" pid="4" name="MSIP_Label_3ef4d663-56d6-41e4-848e-9ae4b16948c5_Method">
    <vt:lpwstr>Privileged</vt:lpwstr>
  </property>
  <property fmtid="{D5CDD505-2E9C-101B-9397-08002B2CF9AE}" pid="5" name="MSIP_Label_3ef4d663-56d6-41e4-848e-9ae4b16948c5_Name">
    <vt:lpwstr>3ef4d663-56d6-41e4-848e-9ae4b16948c5</vt:lpwstr>
  </property>
  <property fmtid="{D5CDD505-2E9C-101B-9397-08002B2CF9AE}" pid="6" name="MSIP_Label_3ef4d663-56d6-41e4-848e-9ae4b16948c5_SiteId">
    <vt:lpwstr>a491f8c5-c721-4e53-b604-6f27e7e4565d</vt:lpwstr>
  </property>
  <property fmtid="{D5CDD505-2E9C-101B-9397-08002B2CF9AE}" pid="7" name="MSIP_Label_3ef4d663-56d6-41e4-848e-9ae4b16948c5_ActionId">
    <vt:lpwstr>66f0f05e-9424-4ed5-a18d-2c5a19c6bb01</vt:lpwstr>
  </property>
  <property fmtid="{D5CDD505-2E9C-101B-9397-08002B2CF9AE}" pid="8" name="MSIP_Label_3ef4d663-56d6-41e4-848e-9ae4b16948c5_ContentBits">
    <vt:lpwstr>0</vt:lpwstr>
  </property>
</Properties>
</file>