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6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62DA-C62F-4103-8B82-4C397137C8B4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CEE3-F927-4B1C-872D-FD33B59429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9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244-B85E-81FC-2FED-BAA3A2B2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B918-27B3-DC3F-5658-A84897B2E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4BA4-7382-3FE9-2573-24A86C4B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1F-43C9-4E45-A9FC-BD97A0DD3BD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2BC0-3981-4E99-7381-6389AE23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0B4C-DFA6-41F7-6B76-91B7B31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466F-22C5-4B18-750C-BDFF432E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00FFC-5E68-75CB-59D9-F750BFD3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C3D2-B8B9-B6A1-C8F7-A5C8F627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6AF-A396-4D1B-8132-F314AF3190C4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B26-D48B-9AB9-EB21-E8AD1CC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7B6B-6456-FC64-D353-E5FCE26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5CB91-E96F-AC37-4797-919D302F2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E417-E62A-48D9-7B58-9AD97E0B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7F9-8BED-DBD6-4CFF-F219FA6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910-7AE6-44F0-9EB1-0105D0316A5C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B7F6-BD8E-FAC9-D4B3-281D5EE0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CA0F-3F83-61AE-3E84-EC851FDB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103-B95F-C57F-FF6A-49C9A311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5B80-ECF7-804E-94A7-C5E500E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FE00-704F-42BC-04E1-C378EEF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B44F-BB9A-4051-8CB9-D850BC16043C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069D-8C3C-C51D-2340-21A642C3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5D46-7322-E6E8-F5F2-E442724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12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C8F2-5174-4688-1068-76080CE2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873A-D6B8-A397-3D43-59C63918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FF00-55D4-935A-2BF0-94C84E7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F6F-0F5C-4886-81B4-825B2770FC5C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7488-C38B-DEED-80DD-65FE2A35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8BFB-A8DC-16EB-0FE6-3435E65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2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E209-0327-72D0-3AA8-7BD6023B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EF29-9044-4153-F7E8-3558628AE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6373E-9ACE-78F5-1525-B5CDA9E7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F62B-7FB7-61E0-DA1A-10C8BEBA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62F8-1077-4C6B-BDB3-E7EB3045608B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6500-3B37-DBE6-E6E5-A6DA9A6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9187-AA63-61D2-137A-258D2D75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7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196-1633-AEEA-FFBA-AC4AC114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4320-3FE6-2BEB-B35D-E5879E9B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D076-FBB3-5877-556F-943A47977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21FBE-97EF-0FED-8537-DAD4CB8AF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1E02F-1189-C56C-FFAE-69329949D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32346-F8C4-8841-00BF-765CDAF8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7AFE-DABB-457E-895A-F72BFF32C84D}" type="datetime1">
              <a:rPr lang="de-DE" smtClean="0"/>
              <a:t>29.11.2022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9B28C-99F9-AD97-4002-AA9FEF9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BFD3E-297C-AC76-AB1E-36808C15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7819-368C-3A50-0EE9-875A680B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90817-2E5E-4896-7791-541226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584-5BCE-4791-BEC0-FC637BABB0DA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7578D-8F35-AA9F-ABD3-55DF5187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1D84-B6A7-0BDB-5524-9673C07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CBD08-1EF8-97C9-9ADE-355FCC92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8179-CD89-4CEB-A4FB-7EB9C63D724D}" type="datetime1">
              <a:rPr lang="de-DE" smtClean="0"/>
              <a:t>29.11.2022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1AEB-2E03-4955-15F7-76C73DBE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4D4E-1A7F-B9E5-FC13-FEC884FC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561C-BB1A-5D01-E7EE-F79A4B2C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3C82-898D-DCF3-2A20-AD20554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BC2F-E45D-7C30-CA17-DCE943391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DAA0-6B03-FCE1-434D-D4F138FC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1C5F-56D6-4A14-86AA-CDB3F8302036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D9D2-F9D7-2E52-B150-E5C61B31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8FEF9-7A6F-D476-6FD6-9460F79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10C-3C17-42B5-1E0D-597627BF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CCE3-52DB-C361-3B31-4C42AF887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CB32F-1BAC-C189-7538-C49250F5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065E-DD31-DEF2-85E8-958C75AD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5AFF-C3C0-4978-84CF-D6A70939E9A2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1921-776D-FC41-1BD1-B11EB7E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FB64-4064-8B09-6F39-E1076F29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0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EB0E4-3CD2-516D-C3F2-0ACFA3A1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3C9D-84FE-BEE3-C6B7-2196DB3D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F93-3FE1-6E8D-8CD6-39356D63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F297-B971-4329-8F7E-20BB216F97C8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05E5-0E7E-2293-CF35-080948CC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F5D1-61DE-7867-DE03-2E664ED56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088A-0019-4253-BB96-1341317E0C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D53-14ED-F416-D63C-E44085B88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autoSense FullStack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9A73-34BD-9D5C-8D84-446758DE2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Take-home Exercise</a:t>
            </a:r>
          </a:p>
        </p:txBody>
      </p:sp>
    </p:spTree>
    <p:extLst>
      <p:ext uri="{BB962C8B-B14F-4D97-AF65-F5344CB8AC3E}">
        <p14:creationId xmlns:p14="http://schemas.microsoft.com/office/powerpoint/2010/main" val="265727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Decisions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map library </a:t>
            </a:r>
            <a:r>
              <a:rPr lang="en-US" dirty="0" err="1"/>
              <a:t>Maplibre</a:t>
            </a:r>
            <a:r>
              <a:rPr lang="en-US" dirty="0"/>
              <a:t> GL JS</a:t>
            </a:r>
          </a:p>
          <a:p>
            <a:pPr lvl="1"/>
            <a:r>
              <a:rPr lang="en-US" dirty="0"/>
              <a:t>Map type from </a:t>
            </a:r>
            <a:r>
              <a:rPr lang="en-US" dirty="0" err="1"/>
              <a:t>maptiler</a:t>
            </a:r>
            <a:endParaRPr lang="en-US" dirty="0"/>
          </a:p>
          <a:p>
            <a:r>
              <a:rPr lang="en-US" dirty="0"/>
              <a:t>Main Vue component is map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MapVue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MapVue</a:t>
            </a:r>
            <a:r>
              <a:rPr lang="en-US" dirty="0"/>
              <a:t> should get all fuel stations from backend and add them as markers to map</a:t>
            </a:r>
          </a:p>
          <a:p>
            <a:r>
              <a:rPr lang="en-US" dirty="0"/>
              <a:t>Popup of each marker gets populated with a div containing fuel station ID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1108-B54D-33F5-D377-EEF31B45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3D7-8C9D-4BFC-9963-5B63C7C34C80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7F98A-A5DE-CB82-55AA-D6220F3D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9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Decisions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Vue component for accessing, updating, and deleting fuel station details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ModifyFuelstationVue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ModifyFuelstationVue</a:t>
            </a:r>
            <a:r>
              <a:rPr lang="en-US" dirty="0">
                <a:sym typeface="Wingdings" panose="05000000000000000000" pitchFamily="2" charset="2"/>
              </a:rPr>
              <a:t> is mounted to popup div container  If user clicks popup, it will load the details of the clicked fuel station</a:t>
            </a:r>
          </a:p>
          <a:p>
            <a:r>
              <a:rPr lang="en-US" dirty="0">
                <a:sym typeface="Wingdings" panose="05000000000000000000" pitchFamily="2" charset="2"/>
              </a:rPr>
              <a:t>Vue component for creating new fuel station  </a:t>
            </a:r>
            <a:r>
              <a:rPr lang="en-US" dirty="0" err="1">
                <a:sym typeface="Wingdings" panose="05000000000000000000" pitchFamily="2" charset="2"/>
              </a:rPr>
              <a:t>CreateFuelstationVue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Button to toggle fuel station creation mode </a:t>
            </a:r>
            <a:r>
              <a:rPr lang="en-US" dirty="0">
                <a:sym typeface="Wingdings" panose="05000000000000000000" pitchFamily="2" charset="2"/>
              </a:rPr>
              <a:t> if active, clicking somewhere on the map adds a temporary marker and opens its popup where </a:t>
            </a:r>
            <a:r>
              <a:rPr lang="en-US" dirty="0" err="1">
                <a:sym typeface="Wingdings" panose="05000000000000000000" pitchFamily="2" charset="2"/>
              </a:rPr>
              <a:t>CreateFuelstationVue</a:t>
            </a:r>
            <a:r>
              <a:rPr lang="en-US" dirty="0">
                <a:sym typeface="Wingdings" panose="05000000000000000000" pitchFamily="2" charset="2"/>
              </a:rPr>
              <a:t> is mounted. If user submits the </a:t>
            </a:r>
            <a:r>
              <a:rPr lang="en-US" dirty="0" err="1">
                <a:sym typeface="Wingdings" panose="05000000000000000000" pitchFamily="2" charset="2"/>
              </a:rPr>
              <a:t>fuelstation</a:t>
            </a:r>
            <a:r>
              <a:rPr lang="en-US" dirty="0">
                <a:sym typeface="Wingdings" panose="05000000000000000000" pitchFamily="2" charset="2"/>
              </a:rPr>
              <a:t> is added and the map is reloaded. If user clicks on the map the marker gets removed and nothing happens.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358A-BA69-07CC-AA4F-9298825D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5284-AD8D-45B4-B916-C9418A5C22F7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1ADC-2917-9A23-C8C1-D1844B30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66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End-2-End tests using cypress</a:t>
            </a:r>
          </a:p>
          <a:p>
            <a:r>
              <a:rPr lang="en-US" dirty="0"/>
              <a:t>Implement unit tests for backend and frontend</a:t>
            </a:r>
          </a:p>
          <a:p>
            <a:r>
              <a:rPr lang="en-US" dirty="0"/>
              <a:t>Fix data consistency for Update API endpoint, e.g., transactions (all-or-nothing)</a:t>
            </a:r>
          </a:p>
          <a:p>
            <a:r>
              <a:rPr lang="en-US" dirty="0"/>
              <a:t>Don’t force reload after adding new fuel station in frontend. Use seamless transition by adding new marker</a:t>
            </a:r>
          </a:p>
          <a:p>
            <a:r>
              <a:rPr lang="en-US" dirty="0"/>
              <a:t>Make popup always centered on display, so that users don’t have to move the map to see all its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86C4-72DD-8E3F-2322-7FE8AA18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1F72-E9B3-4E23-A591-0F3CF729130B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B9E-9FB4-BDB2-4875-27BF9360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700B-3FBF-3989-F577-889DA6DE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AF60-FBE8-1AFC-7874-462ED67A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Implementation Decisions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031F-A744-9B18-475C-DF901388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162-1146-4386-A5AE-92E930FA96F8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0AF9-93E8-05A6-7201-03632038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7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353"/>
            <a:ext cx="10515600" cy="1268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“[…] </a:t>
            </a:r>
            <a:r>
              <a:rPr lang="en-US" dirty="0">
                <a:effectLst/>
                <a:latin typeface="Arial" panose="020B0604020202020204" pitchFamily="34" charset="0"/>
              </a:rPr>
              <a:t>build a simple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web application</a:t>
            </a:r>
            <a:r>
              <a:rPr lang="en-US" dirty="0">
                <a:effectLst/>
                <a:latin typeface="Arial" panose="020B0604020202020204" pitchFamily="34" charset="0"/>
              </a:rPr>
              <a:t> that can display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fuel stations on a map</a:t>
            </a:r>
            <a:r>
              <a:rPr lang="en-US" dirty="0">
                <a:effectLst/>
                <a:latin typeface="Arial" panose="020B0604020202020204" pitchFamily="34" charset="0"/>
              </a:rPr>
              <a:t> where the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user</a:t>
            </a:r>
            <a:r>
              <a:rPr lang="en-US" dirty="0">
                <a:effectLst/>
                <a:latin typeface="Arial" panose="020B0604020202020204" pitchFamily="34" charset="0"/>
              </a:rPr>
              <a:t> (administrator) can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add new stations </a:t>
            </a:r>
            <a:r>
              <a:rPr lang="en-US" dirty="0">
                <a:effectLst/>
                <a:latin typeface="Arial" panose="020B0604020202020204" pitchFamily="34" charset="0"/>
              </a:rPr>
              <a:t>and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change</a:t>
            </a:r>
            <a:r>
              <a:rPr lang="en-US" dirty="0">
                <a:effectLst/>
                <a:latin typeface="Arial" panose="020B0604020202020204" pitchFamily="34" charset="0"/>
              </a:rPr>
              <a:t> some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basic details</a:t>
            </a:r>
            <a:r>
              <a:rPr lang="en-US" dirty="0">
                <a:effectLst/>
                <a:latin typeface="Arial" panose="020B0604020202020204" pitchFamily="34" charset="0"/>
              </a:rPr>
              <a:t> of </a:t>
            </a:r>
            <a:r>
              <a:rPr lang="en-US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existing ones</a:t>
            </a:r>
            <a:r>
              <a:rPr lang="en-US" dirty="0">
                <a:effectLst/>
                <a:latin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6045-43FB-1E36-64F6-BFB0C5B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1C09-2096-43F7-A2F1-968F0294EF4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32CF3-C135-CDC1-9FAF-2FA1EDE2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8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 Analysis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162"/>
          </a:xfrm>
        </p:spPr>
        <p:txBody>
          <a:bodyPr>
            <a:normAutofit/>
          </a:bodyPr>
          <a:lstStyle/>
          <a:p>
            <a:r>
              <a:rPr lang="en-US" dirty="0"/>
              <a:t>API key authentication</a:t>
            </a:r>
          </a:p>
          <a:p>
            <a:r>
              <a:rPr lang="en-US" dirty="0"/>
              <a:t>RESTful API for fuel stations</a:t>
            </a:r>
          </a:p>
          <a:p>
            <a:pPr lvl="1"/>
            <a:r>
              <a:rPr lang="de-DE" dirty="0"/>
              <a:t>Create, Read, Update, Delete</a:t>
            </a:r>
          </a:p>
          <a:p>
            <a:pPr lvl="1"/>
            <a:r>
              <a:rPr lang="de-DE" dirty="0"/>
              <a:t>Update can only change fuelstation name </a:t>
            </a:r>
            <a:br>
              <a:rPr lang="de-DE" dirty="0"/>
            </a:br>
            <a:r>
              <a:rPr lang="de-DE" dirty="0"/>
              <a:t>and the price of existing pumps</a:t>
            </a:r>
          </a:p>
          <a:p>
            <a:r>
              <a:rPr lang="de-DE" dirty="0"/>
              <a:t>Tech</a:t>
            </a:r>
          </a:p>
          <a:p>
            <a:pPr lvl="1"/>
            <a:r>
              <a:rPr lang="de-DE" dirty="0"/>
              <a:t>Node.js with Typescript</a:t>
            </a:r>
          </a:p>
          <a:p>
            <a:pPr lvl="1"/>
            <a:r>
              <a:rPr lang="de-DE" dirty="0"/>
              <a:t>Express.js</a:t>
            </a:r>
          </a:p>
          <a:p>
            <a:pPr lvl="1"/>
            <a:r>
              <a:rPr lang="de-DE" dirty="0"/>
              <a:t>MongoDB</a:t>
            </a:r>
          </a:p>
          <a:p>
            <a:pPr lvl="1"/>
            <a:r>
              <a:rPr lang="de-DE" dirty="0"/>
              <a:t>Swagger for API Documentation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C3A92-B3D2-C961-57A4-5CB9A998441E}"/>
              </a:ext>
            </a:extLst>
          </p:cNvPr>
          <p:cNvSpPr txBox="1"/>
          <p:nvPr/>
        </p:nvSpPr>
        <p:spPr>
          <a:xfrm>
            <a:off x="7779971" y="1946913"/>
            <a:ext cx="4008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"MIGROL_100041"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"Migrol Tankstelle"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"Scheffelstrasse 16"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"Zürich"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47.3943939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8.52981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"pumps"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10001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"fuel_type"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"BENZIN_95"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1.68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"available"</a:t>
            </a:r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de-DE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     ]</a:t>
            </a:r>
          </a:p>
          <a:p>
            <a:r>
              <a:rPr lang="de-DE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de-DE" sz="1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715F-5CBF-5604-9B04-615AC16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C235-AC45-49D2-A451-A0CEFA3FE11D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5EE9-D261-9E34-49B4-FBACBFEB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88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 Analysis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that displays all existing fuel stations </a:t>
            </a:r>
            <a:r>
              <a:rPr lang="en-US" dirty="0">
                <a:sym typeface="Wingdings" panose="05000000000000000000" pitchFamily="2" charset="2"/>
              </a:rPr>
              <a:t> GET ALL</a:t>
            </a:r>
            <a:endParaRPr lang="en-US" dirty="0"/>
          </a:p>
          <a:p>
            <a:r>
              <a:rPr lang="en-US" dirty="0"/>
              <a:t>Clicking of fuel station provides its details </a:t>
            </a:r>
            <a:r>
              <a:rPr lang="en-US" dirty="0">
                <a:sym typeface="Wingdings" panose="05000000000000000000" pitchFamily="2" charset="2"/>
              </a:rPr>
              <a:t> GET</a:t>
            </a:r>
            <a:endParaRPr lang="en-US" dirty="0"/>
          </a:p>
          <a:p>
            <a:r>
              <a:rPr lang="en-US" dirty="0"/>
              <a:t>User can update fuel station name and pump prices </a:t>
            </a:r>
            <a:r>
              <a:rPr lang="en-US" dirty="0">
                <a:sym typeface="Wingdings" panose="05000000000000000000" pitchFamily="2" charset="2"/>
              </a:rPr>
              <a:t> UPDATE</a:t>
            </a:r>
            <a:endParaRPr lang="en-US" dirty="0"/>
          </a:p>
          <a:p>
            <a:r>
              <a:rPr lang="en-US" dirty="0"/>
              <a:t>User can </a:t>
            </a:r>
            <a:r>
              <a:rPr lang="en-US"/>
              <a:t>add a new station </a:t>
            </a:r>
            <a:r>
              <a:rPr lang="en-US" dirty="0"/>
              <a:t>with all its details </a:t>
            </a:r>
            <a:r>
              <a:rPr lang="en-US" dirty="0">
                <a:sym typeface="Wingdings" panose="05000000000000000000" pitchFamily="2" charset="2"/>
              </a:rPr>
              <a:t> CREATE</a:t>
            </a:r>
          </a:p>
          <a:p>
            <a:r>
              <a:rPr lang="en-US" dirty="0">
                <a:sym typeface="Wingdings" panose="05000000000000000000" pitchFamily="2" charset="2"/>
              </a:rPr>
              <a:t>User can delete a fuel station  DELETE</a:t>
            </a:r>
          </a:p>
          <a:p>
            <a:r>
              <a:rPr lang="en-US" dirty="0">
                <a:sym typeface="Wingdings" panose="05000000000000000000" pitchFamily="2" charset="2"/>
              </a:rPr>
              <a:t>User is assumed to be logged in  no login required</a:t>
            </a:r>
            <a:endParaRPr lang="en-US" dirty="0"/>
          </a:p>
          <a:p>
            <a:r>
              <a:rPr lang="de-DE" dirty="0"/>
              <a:t>Tech</a:t>
            </a:r>
          </a:p>
          <a:p>
            <a:pPr lvl="1"/>
            <a:r>
              <a:rPr lang="de-DE" dirty="0"/>
              <a:t>Vue.JS 3</a:t>
            </a:r>
          </a:p>
          <a:p>
            <a:pPr lvl="1"/>
            <a:r>
              <a:rPr lang="de-DE" dirty="0"/>
              <a:t>Vuetify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E138-D7AE-A9C2-9FD8-DB745854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07D0-3ADB-4591-A5A1-77CA8A410CDD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1179-38FB-89D3-CE39-9B7C0D89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6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3C1169-1006-0FD9-E4FE-6789212C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71313"/>
            <a:ext cx="4526282" cy="4075494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C6E7995-7D24-5B8D-5FC6-8C35EF38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209708"/>
            <a:ext cx="5877562" cy="5398704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FEBF3CB-A66C-CCF1-B884-AE1EBDE7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C760-6932-4FEB-832D-B48C2326521E}" type="datetime1">
              <a:rPr lang="de-DE" smtClean="0"/>
              <a:t>29.11.2022</a:t>
            </a:fld>
            <a:endParaRPr lang="de-D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C2DEC6-2A86-DE48-3D5F-8F0414FA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1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Decisions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4220" cy="4351338"/>
          </a:xfrm>
        </p:spPr>
        <p:txBody>
          <a:bodyPr/>
          <a:lstStyle/>
          <a:p>
            <a:r>
              <a:rPr lang="en-US" dirty="0"/>
              <a:t>API Routing</a:t>
            </a:r>
          </a:p>
          <a:p>
            <a:pPr lvl="1"/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'/fuelstations' </a:t>
            </a:r>
            <a:r>
              <a:rPr lang="de-DE" sz="2400" dirty="0">
                <a:sym typeface="Wingdings" panose="05000000000000000000" pitchFamily="2" charset="2"/>
              </a:rPr>
              <a:t> Create, GetAll</a:t>
            </a:r>
          </a:p>
          <a:p>
            <a:pPr lvl="1"/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'/fuelstations/:id‘ </a:t>
            </a:r>
            <a:r>
              <a:rPr lang="de-DE" sz="2400" dirty="0">
                <a:sym typeface="Wingdings" panose="05000000000000000000" pitchFamily="2" charset="2"/>
              </a:rPr>
              <a:t> Get, Update, Delete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Fuel station Model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Mongoose schema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Pumps as subdocument of Fuelstation	</a:t>
            </a:r>
            <a:endParaRPr lang="de-DE" dirty="0"/>
          </a:p>
          <a:p>
            <a:pPr lvl="1"/>
            <a:endParaRPr lang="de-DE" sz="2800" dirty="0"/>
          </a:p>
          <a:p>
            <a:pPr lvl="1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A2F75-6C61-5F65-2BAA-C92C6112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FE40-36B4-49B1-9195-C0C8A04121F0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5046-D960-11E1-7911-9A1C4D1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Decisions - Backend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B92A0-DA90-6C02-4024-ACC005C87B5A}"/>
              </a:ext>
            </a:extLst>
          </p:cNvPr>
          <p:cNvSpPr txBox="1"/>
          <p:nvPr/>
        </p:nvSpPr>
        <p:spPr>
          <a:xfrm>
            <a:off x="1663700" y="1206500"/>
            <a:ext cx="4356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fuelstationSchema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[...] 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pumps: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pumpSchema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'fuelstations'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timestamps: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66895-F7D2-BBF6-23BF-C403F3E14499}"/>
              </a:ext>
            </a:extLst>
          </p:cNvPr>
          <p:cNvSpPr txBox="1"/>
          <p:nvPr/>
        </p:nvSpPr>
        <p:spPr>
          <a:xfrm>
            <a:off x="6921500" y="1206500"/>
            <a:ext cx="58597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pumpSchema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fuel_type: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Decimal128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available: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timestamps: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FB32258-1319-B5E3-A163-C258EBB730CD}"/>
              </a:ext>
            </a:extLst>
          </p:cNvPr>
          <p:cNvSpPr/>
          <p:nvPr/>
        </p:nvSpPr>
        <p:spPr>
          <a:xfrm>
            <a:off x="4749800" y="1358900"/>
            <a:ext cx="2171700" cy="5410200"/>
          </a:xfrm>
          <a:prstGeom prst="leftBrace">
            <a:avLst>
              <a:gd name="adj1" fmla="val 27000"/>
              <a:gd name="adj2" fmla="val 593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0EFE5-C01A-FFB9-6BB0-080E99E814C4}"/>
              </a:ext>
            </a:extLst>
          </p:cNvPr>
          <p:cNvSpPr txBox="1"/>
          <p:nvPr/>
        </p:nvSpPr>
        <p:spPr>
          <a:xfrm>
            <a:off x="3143250" y="408421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Subdocument</a:t>
            </a:r>
            <a:endParaRPr lang="de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5A08EF5-94A2-05AA-335A-5900D21F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8175-6757-40BF-8524-F0F3282AC2CB}" type="datetime1">
              <a:rPr lang="de-DE" smtClean="0"/>
              <a:t>29.11.2022</a:t>
            </a:fld>
            <a:endParaRPr lang="de-D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07FBFD-6AB7-62B5-B7A0-6572F98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78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B7E-EB69-1AC7-C431-9C94AE0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Decisions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2C-D4B1-FCE2-B866-5117F94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4220" cy="4351338"/>
          </a:xfrm>
        </p:spPr>
        <p:txBody>
          <a:bodyPr/>
          <a:lstStyle/>
          <a:p>
            <a:r>
              <a:rPr lang="en-US" dirty="0"/>
              <a:t>Business logic in controllers</a:t>
            </a:r>
          </a:p>
          <a:p>
            <a:r>
              <a:rPr lang="en-US" dirty="0"/>
              <a:t>Essentials</a:t>
            </a:r>
          </a:p>
          <a:p>
            <a:pPr lvl="1"/>
            <a:r>
              <a:rPr lang="de-DE" dirty="0"/>
              <a:t>Input validation </a:t>
            </a:r>
            <a:r>
              <a:rPr lang="de-DE" dirty="0">
                <a:sym typeface="Wingdings" panose="05000000000000000000" pitchFamily="2" charset="2"/>
              </a:rPr>
              <a:t> Type safety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Error handling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Data consistency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5631-45BA-45B8-0C6B-E24BD0B2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87B7-75B5-43B6-811E-87FE9EC4D435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34FF9-0F8E-2DE2-42EB-C535A61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088A-0019-4253-BB96-1341317E0C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autoSense FullStack Developer</vt:lpstr>
      <vt:lpstr>Agenda</vt:lpstr>
      <vt:lpstr>Requirement Analysis</vt:lpstr>
      <vt:lpstr>Requirement Analysis - Backend</vt:lpstr>
      <vt:lpstr>Requirement Analysis - Frontend</vt:lpstr>
      <vt:lpstr>Architecture</vt:lpstr>
      <vt:lpstr>Implementation Decisions - Backend</vt:lpstr>
      <vt:lpstr>Implementation Decisions - Backend</vt:lpstr>
      <vt:lpstr>Implementation Decisions - Backend</vt:lpstr>
      <vt:lpstr>Implementation Decisions - Frontend</vt:lpstr>
      <vt:lpstr>Implementation Decisions - Frontend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autoSense FullStack Developer</dc:title>
  <dc:creator>Jannis Rauschke</dc:creator>
  <cp:lastModifiedBy>Jannis Rauschke</cp:lastModifiedBy>
  <cp:revision>13</cp:revision>
  <dcterms:created xsi:type="dcterms:W3CDTF">2022-11-29T10:10:26Z</dcterms:created>
  <dcterms:modified xsi:type="dcterms:W3CDTF">2022-11-29T12:52:48Z</dcterms:modified>
</cp:coreProperties>
</file>