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568" y="-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4D8DD-A826-48B9-AB49-9F2329081CF9}" type="datetimeFigureOut">
              <a:rPr lang="id-ID" smtClean="0"/>
              <a:t>16/03/2020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D9990-4CD8-4A61-8B83-772ED005D039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D9990-4CD8-4A61-8B83-772ED005D039}" type="slidenum">
              <a:rPr lang="id-ID" smtClean="0"/>
              <a:t>3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7E96-2DD1-4D0E-A939-CABE769D857F}" type="datetimeFigureOut">
              <a:rPr lang="id-ID" smtClean="0"/>
              <a:pPr/>
              <a:t>16/03/2020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6A2-F816-4B0D-BD25-D0E4DF16A47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7E96-2DD1-4D0E-A939-CABE769D857F}" type="datetimeFigureOut">
              <a:rPr lang="id-ID" smtClean="0"/>
              <a:pPr/>
              <a:t>16/03/2020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6A2-F816-4B0D-BD25-D0E4DF16A47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7E96-2DD1-4D0E-A939-CABE769D857F}" type="datetimeFigureOut">
              <a:rPr lang="id-ID" smtClean="0"/>
              <a:pPr/>
              <a:t>16/03/2020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6A2-F816-4B0D-BD25-D0E4DF16A47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7E96-2DD1-4D0E-A939-CABE769D857F}" type="datetimeFigureOut">
              <a:rPr lang="id-ID" smtClean="0"/>
              <a:pPr/>
              <a:t>16/03/2020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6A2-F816-4B0D-BD25-D0E4DF16A47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7E96-2DD1-4D0E-A939-CABE769D857F}" type="datetimeFigureOut">
              <a:rPr lang="id-ID" smtClean="0"/>
              <a:pPr/>
              <a:t>16/03/2020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6A2-F816-4B0D-BD25-D0E4DF16A47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7E96-2DD1-4D0E-A939-CABE769D857F}" type="datetimeFigureOut">
              <a:rPr lang="id-ID" smtClean="0"/>
              <a:pPr/>
              <a:t>16/03/2020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6A2-F816-4B0D-BD25-D0E4DF16A47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7E96-2DD1-4D0E-A939-CABE769D857F}" type="datetimeFigureOut">
              <a:rPr lang="id-ID" smtClean="0"/>
              <a:pPr/>
              <a:t>16/03/2020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6A2-F816-4B0D-BD25-D0E4DF16A47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7E96-2DD1-4D0E-A939-CABE769D857F}" type="datetimeFigureOut">
              <a:rPr lang="id-ID" smtClean="0"/>
              <a:pPr/>
              <a:t>16/03/2020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6A2-F816-4B0D-BD25-D0E4DF16A47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7E96-2DD1-4D0E-A939-CABE769D857F}" type="datetimeFigureOut">
              <a:rPr lang="id-ID" smtClean="0"/>
              <a:pPr/>
              <a:t>16/03/2020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6A2-F816-4B0D-BD25-D0E4DF16A47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7E96-2DD1-4D0E-A939-CABE769D857F}" type="datetimeFigureOut">
              <a:rPr lang="id-ID" smtClean="0"/>
              <a:pPr/>
              <a:t>16/03/2020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6A2-F816-4B0D-BD25-D0E4DF16A47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7E96-2DD1-4D0E-A939-CABE769D857F}" type="datetimeFigureOut">
              <a:rPr lang="id-ID" smtClean="0"/>
              <a:pPr/>
              <a:t>16/03/2020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6A2-F816-4B0D-BD25-D0E4DF16A47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B7E96-2DD1-4D0E-A939-CABE769D857F}" type="datetimeFigureOut">
              <a:rPr lang="id-ID" smtClean="0"/>
              <a:pPr/>
              <a:t>16/03/2020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C26A2-F816-4B0D-BD25-D0E4DF16A473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nns/ol-worksho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hyperlink" Target="http://localhost:3000/doc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Openlayers Workshop</a:t>
            </a:r>
            <a:endParaRPr lang="id-ID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" y="5791200"/>
            <a:ext cx="4191000" cy="5334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mtClean="0"/>
              <a:t>by Sujana, 2020</a:t>
            </a:r>
            <a:endParaRPr lang="id-ID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28600" y="6324600"/>
            <a:ext cx="4191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</a:pPr>
            <a:r>
              <a:rPr lang="id-ID" sz="1400" smtClean="0">
                <a:hlinkClick r:id="rId2"/>
              </a:rPr>
              <a:t>https://github.com/Janns/ol-workshop</a:t>
            </a: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Persiapan</a:t>
            </a:r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npm install</a:t>
            </a:r>
          </a:p>
          <a:p>
            <a:r>
              <a:rPr lang="en-US" sz="2800" smtClean="0"/>
              <a:t>npm start</a:t>
            </a:r>
          </a:p>
          <a:p>
            <a:r>
              <a:rPr lang="en-US" sz="2800" smtClean="0">
                <a:sym typeface="Wingdings" pitchFamily="2" charset="2"/>
              </a:rPr>
              <a:t>doc: </a:t>
            </a:r>
            <a:r>
              <a:rPr lang="id-ID" sz="2800" smtClean="0">
                <a:hlinkClick r:id="rId2"/>
              </a:rPr>
              <a:t>http://</a:t>
            </a:r>
            <a:r>
              <a:rPr lang="id-ID" sz="2800" smtClean="0">
                <a:hlinkClick r:id="rId2"/>
              </a:rPr>
              <a:t>localhost:3000/doc</a:t>
            </a:r>
            <a:r>
              <a:rPr lang="id-ID" sz="2800" smtClean="0">
                <a:hlinkClick r:id="rId2"/>
              </a:rPr>
              <a:t>/</a:t>
            </a:r>
            <a:endParaRPr lang="en-US" sz="2800" smtClean="0"/>
          </a:p>
          <a:p>
            <a:r>
              <a:rPr lang="en-US" sz="2800" smtClean="0">
                <a:sym typeface="Wingdings" pitchFamily="2" charset="2"/>
              </a:rPr>
              <a:t>hasil aplikasi : </a:t>
            </a:r>
          </a:p>
          <a:p>
            <a:pPr lvl="1"/>
            <a:r>
              <a:rPr lang="en-US" sz="2400" smtClean="0">
                <a:sym typeface="Wingdings" pitchFamily="2" charset="2"/>
              </a:rPr>
              <a:t>default : </a:t>
            </a:r>
            <a:r>
              <a:rPr lang="id-ID" sz="2400" smtClean="0">
                <a:hlinkClick r:id="rId3"/>
              </a:rPr>
              <a:t>http</a:t>
            </a:r>
            <a:r>
              <a:rPr lang="id-ID" sz="2400" smtClean="0">
                <a:hlinkClick r:id="rId3"/>
              </a:rPr>
              <a:t>://</a:t>
            </a:r>
            <a:r>
              <a:rPr lang="id-ID" sz="2400" smtClean="0">
                <a:hlinkClick r:id="rId3"/>
              </a:rPr>
              <a:t>localhost:3000</a:t>
            </a:r>
            <a:r>
              <a:rPr lang="id-ID" sz="2400" smtClean="0">
                <a:hlinkClick r:id="rId3"/>
              </a:rPr>
              <a:t>/</a:t>
            </a:r>
            <a:endParaRPr lang="en-US" sz="2400" smtClean="0"/>
          </a:p>
          <a:p>
            <a:pPr lvl="1"/>
            <a:r>
              <a:rPr lang="en-US" sz="2400" smtClean="0">
                <a:sym typeface="Wingdings" pitchFamily="2" charset="2"/>
              </a:rPr>
              <a:t>deployment: </a:t>
            </a:r>
            <a:r>
              <a:rPr lang="id-ID" sz="2400" smtClean="0">
                <a:hlinkClick r:id="rId3"/>
              </a:rPr>
              <a:t>http</a:t>
            </a:r>
            <a:r>
              <a:rPr lang="id-ID" sz="2400" smtClean="0">
                <a:hlinkClick r:id="rId3"/>
              </a:rPr>
              <a:t>://</a:t>
            </a:r>
            <a:r>
              <a:rPr lang="id-ID" sz="2400" smtClean="0">
                <a:hlinkClick r:id="rId3"/>
              </a:rPr>
              <a:t>localhost:3000/</a:t>
            </a:r>
            <a:r>
              <a:rPr lang="en-US" sz="2400" smtClean="0"/>
              <a:t>latihan_build/</a:t>
            </a:r>
            <a:endParaRPr lang="en-US" sz="2400" smtClean="0"/>
          </a:p>
          <a:p>
            <a:pPr lvl="1"/>
            <a:r>
              <a:rPr lang="en-US" sz="2400" smtClean="0">
                <a:sym typeface="Wingdings" pitchFamily="2" charset="2"/>
              </a:rPr>
              <a:t>arsip source </a:t>
            </a:r>
            <a:r>
              <a:rPr lang="en-US" sz="2400" smtClean="0">
                <a:sym typeface="Wingdings" pitchFamily="2" charset="2"/>
              </a:rPr>
              <a:t>: </a:t>
            </a:r>
            <a:r>
              <a:rPr lang="id-ID" sz="2400" smtClean="0">
                <a:hlinkClick r:id="rId3"/>
              </a:rPr>
              <a:t>http://</a:t>
            </a:r>
            <a:r>
              <a:rPr lang="id-ID" sz="2400" smtClean="0">
                <a:hlinkClick r:id="rId3"/>
              </a:rPr>
              <a:t>localhost:3000</a:t>
            </a:r>
            <a:r>
              <a:rPr lang="id-ID" sz="2400" smtClean="0">
                <a:hlinkClick r:id="rId3"/>
              </a:rPr>
              <a:t>/</a:t>
            </a:r>
            <a:r>
              <a:rPr lang="en-US" sz="2400" smtClean="0"/>
              <a:t> </a:t>
            </a:r>
            <a:r>
              <a:rPr lang="en-US" sz="2400" smtClean="0"/>
              <a:t>latihan_source/</a:t>
            </a:r>
            <a:endParaRPr lang="en-US" sz="2400" smtClean="0"/>
          </a:p>
          <a:p>
            <a:pPr lvl="1"/>
            <a:endParaRPr lang="en-US" sz="2400" smtClean="0"/>
          </a:p>
          <a:p>
            <a:endParaRPr lang="en-US" sz="2800" smtClean="0"/>
          </a:p>
          <a:p>
            <a:endParaRPr lang="id-ID" sz="2800"/>
          </a:p>
        </p:txBody>
      </p:sp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5715000"/>
            <a:ext cx="533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Dasar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OpenLayers mendukung berbagai jenis layers :</a:t>
            </a:r>
            <a:endParaRPr lang="en-US"/>
          </a:p>
          <a:p>
            <a:pPr lvl="1"/>
            <a:r>
              <a:rPr lang="en-US" b="1"/>
              <a:t>Tile layers</a:t>
            </a:r>
            <a:r>
              <a:rPr lang="en-US"/>
              <a:t> for tiled raster tile sets</a:t>
            </a:r>
          </a:p>
          <a:p>
            <a:pPr lvl="1"/>
            <a:r>
              <a:rPr lang="en-US" b="1"/>
              <a:t>Image layers </a:t>
            </a:r>
            <a:r>
              <a:rPr lang="en-US"/>
              <a:t>for static images or images that are provided on demand for the map's extent</a:t>
            </a:r>
          </a:p>
          <a:p>
            <a:pPr lvl="1"/>
            <a:r>
              <a:rPr lang="en-US" b="1"/>
              <a:t>Vector layers</a:t>
            </a:r>
            <a:r>
              <a:rPr lang="en-US"/>
              <a:t> for vector data from static files for for the map's current extent</a:t>
            </a:r>
          </a:p>
          <a:p>
            <a:pPr lvl="1"/>
            <a:r>
              <a:rPr lang="en-US" b="1"/>
              <a:t>Vector tile layers </a:t>
            </a:r>
            <a:r>
              <a:rPr lang="en-US"/>
              <a:t>for tiled vector tile sets</a:t>
            </a:r>
          </a:p>
          <a:p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sz="2000" smtClean="0"/>
              <a:t>Pada </a:t>
            </a:r>
            <a:r>
              <a:rPr lang="en-US" sz="2000" smtClean="0"/>
              <a:t>OpenLayers, peta adalah kumpulan lapisan yang dirender ke halaman web. </a:t>
            </a:r>
            <a:endParaRPr lang="id-ID" sz="2000" smtClean="0"/>
          </a:p>
          <a:p>
            <a:r>
              <a:rPr lang="en-US" sz="2000" smtClean="0"/>
              <a:t>Untuk membuat peta, Anda memerlukan beberapa markup (HTML) yang membuat viewport peta (mis. Elemen &lt;div&gt;), </a:t>
            </a:r>
            <a:r>
              <a:rPr lang="id-ID" sz="2000" smtClean="0"/>
              <a:t>style</a:t>
            </a:r>
            <a:r>
              <a:rPr lang="en-US" sz="2000" smtClean="0"/>
              <a:t>, dan kode inisialisasi.</a:t>
            </a:r>
            <a:endParaRPr lang="id-ID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Dasar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algn="just">
              <a:buNone/>
            </a:pPr>
            <a:r>
              <a:rPr lang="id-ID" sz="1400" b="1" smtClean="0"/>
              <a:t>index.html</a:t>
            </a:r>
          </a:p>
          <a:p>
            <a:pPr algn="just">
              <a:buNone/>
            </a:pPr>
            <a:endParaRPr lang="id-ID" sz="1200"/>
          </a:p>
          <a:p>
            <a:pPr algn="just">
              <a:buNone/>
            </a:pPr>
            <a:r>
              <a:rPr lang="id-ID" sz="1200" smtClean="0"/>
              <a:t>&lt;!DOCTYPE html&gt;</a:t>
            </a:r>
          </a:p>
          <a:p>
            <a:pPr algn="just">
              <a:buNone/>
            </a:pPr>
            <a:r>
              <a:rPr lang="id-ID" sz="1200" smtClean="0"/>
              <a:t>&lt;html&gt;</a:t>
            </a:r>
          </a:p>
          <a:p>
            <a:pPr algn="just">
              <a:buNone/>
            </a:pPr>
            <a:r>
              <a:rPr lang="id-ID" sz="1200" smtClean="0"/>
              <a:t>  &lt;head&gt;</a:t>
            </a:r>
          </a:p>
          <a:p>
            <a:pPr algn="just">
              <a:buNone/>
            </a:pPr>
            <a:r>
              <a:rPr lang="id-ID" sz="1200" smtClean="0"/>
              <a:t>    &lt;meta charset="utf-8"&gt;</a:t>
            </a:r>
          </a:p>
          <a:p>
            <a:pPr algn="just">
              <a:buNone/>
            </a:pPr>
            <a:r>
              <a:rPr lang="id-ID" sz="1200" smtClean="0"/>
              <a:t>    &lt;title&gt;OpenLayers&lt;/title&gt;</a:t>
            </a:r>
          </a:p>
          <a:p>
            <a:pPr algn="just">
              <a:buNone/>
            </a:pPr>
            <a:r>
              <a:rPr lang="id-ID" sz="1200" smtClean="0"/>
              <a:t>    &lt;style&gt;</a:t>
            </a:r>
          </a:p>
          <a:p>
            <a:pPr algn="just">
              <a:buNone/>
            </a:pPr>
            <a:r>
              <a:rPr lang="id-ID" sz="1200" smtClean="0"/>
              <a:t>      html, body, #map-container {</a:t>
            </a:r>
          </a:p>
          <a:p>
            <a:pPr algn="just">
              <a:buNone/>
            </a:pPr>
            <a:r>
              <a:rPr lang="id-ID" sz="1200" smtClean="0"/>
              <a:t>        margin: 0;</a:t>
            </a:r>
          </a:p>
          <a:p>
            <a:pPr algn="just">
              <a:buNone/>
            </a:pPr>
            <a:r>
              <a:rPr lang="id-ID" sz="1200" smtClean="0"/>
              <a:t>        height: 100%;</a:t>
            </a:r>
          </a:p>
          <a:p>
            <a:pPr algn="just">
              <a:buNone/>
            </a:pPr>
            <a:r>
              <a:rPr lang="id-ID" sz="1200" smtClean="0"/>
              <a:t>        width: 100%;</a:t>
            </a:r>
          </a:p>
          <a:p>
            <a:pPr algn="just">
              <a:buNone/>
            </a:pPr>
            <a:r>
              <a:rPr lang="id-ID" sz="1200" smtClean="0"/>
              <a:t>        font-family: sans-serif;</a:t>
            </a:r>
          </a:p>
          <a:p>
            <a:pPr algn="just">
              <a:buNone/>
            </a:pPr>
            <a:r>
              <a:rPr lang="id-ID" sz="1200" smtClean="0"/>
              <a:t>      }</a:t>
            </a:r>
          </a:p>
          <a:p>
            <a:pPr algn="just">
              <a:buNone/>
            </a:pPr>
            <a:r>
              <a:rPr lang="id-ID" sz="1200" smtClean="0"/>
              <a:t>    &lt;/style&gt;</a:t>
            </a:r>
          </a:p>
          <a:p>
            <a:pPr algn="just">
              <a:buNone/>
            </a:pPr>
            <a:r>
              <a:rPr lang="id-ID" sz="1200" smtClean="0"/>
              <a:t>  &lt;/head&gt;</a:t>
            </a:r>
          </a:p>
          <a:p>
            <a:pPr algn="just">
              <a:buNone/>
            </a:pPr>
            <a:r>
              <a:rPr lang="id-ID" sz="1200" smtClean="0"/>
              <a:t>  &lt;body&gt;</a:t>
            </a:r>
          </a:p>
          <a:p>
            <a:pPr algn="just">
              <a:buNone/>
            </a:pPr>
            <a:r>
              <a:rPr lang="id-ID" sz="1200" smtClean="0"/>
              <a:t>    &lt;div id="map-container"&gt;&lt;/div&gt;</a:t>
            </a:r>
          </a:p>
          <a:p>
            <a:pPr algn="just">
              <a:buNone/>
            </a:pPr>
            <a:r>
              <a:rPr lang="id-ID" sz="1200" smtClean="0"/>
              <a:t>  &lt;/body&gt;</a:t>
            </a:r>
          </a:p>
          <a:p>
            <a:pPr algn="just">
              <a:buNone/>
            </a:pPr>
            <a:r>
              <a:rPr lang="id-ID" sz="1200" smtClean="0"/>
              <a:t>&lt;/html&gt;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id-ID" b="1"/>
              <a:t>main.js</a:t>
            </a:r>
          </a:p>
          <a:p>
            <a:pPr>
              <a:buNone/>
            </a:pPr>
            <a:endParaRPr lang="id-ID" smtClean="0"/>
          </a:p>
          <a:p>
            <a:pPr>
              <a:buNone/>
            </a:pPr>
            <a:r>
              <a:rPr lang="id-ID" sz="2500" smtClean="0"/>
              <a:t>import 'ol/ol.css';</a:t>
            </a:r>
          </a:p>
          <a:p>
            <a:pPr>
              <a:buNone/>
            </a:pPr>
            <a:r>
              <a:rPr lang="id-ID" sz="2500" smtClean="0"/>
              <a:t>import {Map, View} from 'ol';</a:t>
            </a:r>
          </a:p>
          <a:p>
            <a:pPr>
              <a:buNone/>
            </a:pPr>
            <a:r>
              <a:rPr lang="id-ID" sz="2500" smtClean="0"/>
              <a:t>import TileLayer from 'ol/layer/Tile';</a:t>
            </a:r>
          </a:p>
          <a:p>
            <a:pPr>
              <a:buNone/>
            </a:pPr>
            <a:r>
              <a:rPr lang="id-ID" sz="2500" smtClean="0"/>
              <a:t>import XYZSource from 'ol/source/XYZ';</a:t>
            </a:r>
          </a:p>
          <a:p>
            <a:pPr>
              <a:buNone/>
            </a:pPr>
            <a:r>
              <a:rPr lang="id-ID" sz="2500" smtClean="0"/>
              <a:t>import {fromLonLat} from 'ol/proj';</a:t>
            </a:r>
          </a:p>
          <a:p>
            <a:pPr>
              <a:buNone/>
            </a:pPr>
            <a:endParaRPr lang="id-ID" sz="2500" smtClean="0"/>
          </a:p>
          <a:p>
            <a:pPr>
              <a:buNone/>
            </a:pPr>
            <a:r>
              <a:rPr lang="id-ID" sz="2500" smtClean="0"/>
              <a:t>new Map({</a:t>
            </a:r>
          </a:p>
          <a:p>
            <a:pPr>
              <a:buNone/>
            </a:pPr>
            <a:r>
              <a:rPr lang="id-ID" sz="2500" smtClean="0"/>
              <a:t>  target: 'map-container',</a:t>
            </a:r>
          </a:p>
          <a:p>
            <a:pPr>
              <a:buNone/>
            </a:pPr>
            <a:r>
              <a:rPr lang="id-ID" sz="2500" smtClean="0"/>
              <a:t>  layers: [</a:t>
            </a:r>
          </a:p>
          <a:p>
            <a:pPr>
              <a:buNone/>
            </a:pPr>
            <a:r>
              <a:rPr lang="id-ID" sz="2500" smtClean="0"/>
              <a:t>    new TileLayer({</a:t>
            </a:r>
          </a:p>
          <a:p>
            <a:pPr>
              <a:buNone/>
            </a:pPr>
            <a:r>
              <a:rPr lang="id-ID" sz="2500" smtClean="0"/>
              <a:t>      source: new XYZSource({</a:t>
            </a:r>
          </a:p>
          <a:p>
            <a:pPr>
              <a:buNone/>
            </a:pPr>
            <a:r>
              <a:rPr lang="id-ID" sz="2500" smtClean="0"/>
              <a:t>        url: 'http://tile.stamen.com/terrain/{z}/{x}/{y}.jpg'</a:t>
            </a:r>
          </a:p>
          <a:p>
            <a:pPr>
              <a:buNone/>
            </a:pPr>
            <a:r>
              <a:rPr lang="id-ID" sz="2500" smtClean="0"/>
              <a:t>      })</a:t>
            </a:r>
          </a:p>
          <a:p>
            <a:pPr>
              <a:buNone/>
            </a:pPr>
            <a:r>
              <a:rPr lang="id-ID" sz="2500" smtClean="0"/>
              <a:t>    })</a:t>
            </a:r>
          </a:p>
          <a:p>
            <a:pPr>
              <a:buNone/>
            </a:pPr>
            <a:r>
              <a:rPr lang="id-ID" sz="2500" smtClean="0"/>
              <a:t>  ],</a:t>
            </a:r>
          </a:p>
          <a:p>
            <a:pPr>
              <a:buNone/>
            </a:pPr>
            <a:r>
              <a:rPr lang="id-ID" sz="2500" smtClean="0"/>
              <a:t>  view: new View({</a:t>
            </a:r>
          </a:p>
          <a:p>
            <a:pPr>
              <a:buNone/>
            </a:pPr>
            <a:r>
              <a:rPr lang="id-ID" sz="2500" smtClean="0"/>
              <a:t>    center: fromLonLat([</a:t>
            </a:r>
            <a:r>
              <a:rPr lang="id-ID" sz="2500" b="1" smtClean="0"/>
              <a:t>113.4402284,-1.4862856</a:t>
            </a:r>
            <a:r>
              <a:rPr lang="id-ID" sz="2500" smtClean="0"/>
              <a:t>]),</a:t>
            </a:r>
          </a:p>
          <a:p>
            <a:pPr>
              <a:buNone/>
            </a:pPr>
            <a:r>
              <a:rPr lang="id-ID" sz="2500" smtClean="0"/>
              <a:t>    zoom: 10</a:t>
            </a:r>
          </a:p>
          <a:p>
            <a:pPr>
              <a:buNone/>
            </a:pPr>
            <a:r>
              <a:rPr lang="id-ID" sz="2500" smtClean="0"/>
              <a:t>  })</a:t>
            </a:r>
          </a:p>
          <a:p>
            <a:pPr>
              <a:buNone/>
            </a:pPr>
            <a:r>
              <a:rPr lang="id-ID" sz="2500" smtClean="0"/>
              <a:t>});</a:t>
            </a:r>
          </a:p>
          <a:p>
            <a:pPr>
              <a:buNone/>
            </a:pPr>
            <a:endParaRPr lang="id-ID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DEPLOY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d-ID" sz="1800" smtClean="0"/>
              <a:t>Command Prompt: </a:t>
            </a:r>
          </a:p>
          <a:p>
            <a:r>
              <a:rPr lang="id-ID" sz="1800" smtClean="0"/>
              <a:t>jalankan : </a:t>
            </a:r>
            <a:r>
              <a:rPr lang="id-ID" sz="1800" b="1" smtClean="0"/>
              <a:t>npm run build </a:t>
            </a:r>
          </a:p>
          <a:p>
            <a:r>
              <a:rPr lang="id-ID" sz="1800" smtClean="0"/>
              <a:t>perintah ini menjalankan </a:t>
            </a:r>
            <a:r>
              <a:rPr lang="id-ID" sz="1800" b="1" smtClean="0"/>
              <a:t>webpack --mode=production</a:t>
            </a:r>
          </a:p>
          <a:p>
            <a:endParaRPr lang="id-ID" sz="1800" b="1"/>
          </a:p>
          <a:p>
            <a:endParaRPr lang="id-ID" sz="18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d-ID" sz="2000" smtClean="0"/>
              <a:t>Output: folder build</a:t>
            </a:r>
          </a:p>
          <a:p>
            <a:r>
              <a:rPr lang="id-ID" sz="2000" smtClean="0"/>
              <a:t>Cek script .js yg dihasilkan </a:t>
            </a:r>
            <a:r>
              <a:rPr lang="id-ID" sz="2000" b="1" smtClean="0"/>
              <a:t>Terenkripsi</a:t>
            </a:r>
            <a:endParaRPr lang="id-ID" sz="2000"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915467"/>
            <a:ext cx="8763000" cy="3942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smtClean="0"/>
              <a:t>Bekerja dengan Vektor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/>
              <a:t>Rendering GeoJSON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algn="just">
              <a:buNone/>
            </a:pPr>
            <a:r>
              <a:rPr lang="id-ID" sz="1200" smtClean="0"/>
              <a:t>&lt;!DOCTYPE html&gt;</a:t>
            </a:r>
          </a:p>
          <a:p>
            <a:pPr algn="just">
              <a:buNone/>
            </a:pPr>
            <a:r>
              <a:rPr lang="id-ID" sz="1200" smtClean="0"/>
              <a:t>&lt;html&gt;</a:t>
            </a:r>
          </a:p>
          <a:p>
            <a:pPr algn="just">
              <a:buNone/>
            </a:pPr>
            <a:r>
              <a:rPr lang="id-ID" sz="1200" smtClean="0"/>
              <a:t>  &lt;head&gt;</a:t>
            </a:r>
          </a:p>
          <a:p>
            <a:pPr algn="just">
              <a:buNone/>
            </a:pPr>
            <a:r>
              <a:rPr lang="id-ID" sz="1200" smtClean="0"/>
              <a:t>    &lt;meta charset="utf-8"&gt;</a:t>
            </a:r>
          </a:p>
          <a:p>
            <a:pPr algn="just">
              <a:buNone/>
            </a:pPr>
            <a:r>
              <a:rPr lang="id-ID" sz="1200" smtClean="0"/>
              <a:t>    &lt;title&gt;OpenLayers&lt;/title&gt;</a:t>
            </a:r>
          </a:p>
          <a:p>
            <a:pPr algn="just">
              <a:buNone/>
            </a:pPr>
            <a:r>
              <a:rPr lang="id-ID" sz="1200" smtClean="0"/>
              <a:t>    &lt;style&gt;</a:t>
            </a:r>
          </a:p>
          <a:p>
            <a:pPr algn="just">
              <a:buNone/>
            </a:pPr>
            <a:r>
              <a:rPr lang="id-ID" sz="1200" smtClean="0"/>
              <a:t>      html, body, #map-container {</a:t>
            </a:r>
          </a:p>
          <a:p>
            <a:pPr algn="just">
              <a:buNone/>
            </a:pPr>
            <a:r>
              <a:rPr lang="id-ID" sz="1200" smtClean="0"/>
              <a:t>        margin: 0;</a:t>
            </a:r>
          </a:p>
          <a:p>
            <a:pPr algn="just">
              <a:buNone/>
            </a:pPr>
            <a:r>
              <a:rPr lang="id-ID" sz="1200" smtClean="0"/>
              <a:t>        height: 100%;</a:t>
            </a:r>
          </a:p>
          <a:p>
            <a:pPr algn="just">
              <a:buNone/>
            </a:pPr>
            <a:r>
              <a:rPr lang="id-ID" sz="1200" smtClean="0"/>
              <a:t>        width: 100%;</a:t>
            </a:r>
          </a:p>
          <a:p>
            <a:pPr algn="just">
              <a:buNone/>
            </a:pPr>
            <a:r>
              <a:rPr lang="id-ID" sz="1200" smtClean="0"/>
              <a:t>        font-family: sans-serif;</a:t>
            </a:r>
          </a:p>
          <a:p>
            <a:pPr algn="just">
              <a:buNone/>
            </a:pPr>
            <a:r>
              <a:rPr lang="id-ID" sz="1200" smtClean="0"/>
              <a:t>        background-color: #04041b;</a:t>
            </a:r>
          </a:p>
          <a:p>
            <a:pPr algn="just">
              <a:buNone/>
            </a:pPr>
            <a:r>
              <a:rPr lang="id-ID" sz="1200" smtClean="0"/>
              <a:t>      }</a:t>
            </a:r>
          </a:p>
          <a:p>
            <a:pPr algn="just">
              <a:buNone/>
            </a:pPr>
            <a:r>
              <a:rPr lang="id-ID" sz="1200" smtClean="0"/>
              <a:t>    &lt;/style&gt;</a:t>
            </a:r>
          </a:p>
          <a:p>
            <a:pPr algn="just">
              <a:buNone/>
            </a:pPr>
            <a:r>
              <a:rPr lang="id-ID" sz="1200" smtClean="0"/>
              <a:t>  &lt;/head&gt;</a:t>
            </a:r>
          </a:p>
          <a:p>
            <a:pPr algn="just">
              <a:buNone/>
            </a:pPr>
            <a:r>
              <a:rPr lang="id-ID" sz="1200" smtClean="0"/>
              <a:t>  &lt;body&gt;</a:t>
            </a:r>
          </a:p>
          <a:p>
            <a:pPr algn="just">
              <a:buNone/>
            </a:pPr>
            <a:r>
              <a:rPr lang="id-ID" sz="1200" smtClean="0"/>
              <a:t>    &lt;div id="map-container"&gt;&lt;/div&gt;</a:t>
            </a:r>
          </a:p>
          <a:p>
            <a:pPr algn="just">
              <a:buNone/>
            </a:pPr>
            <a:r>
              <a:rPr lang="id-ID" sz="1200" smtClean="0"/>
              <a:t>  &lt;/body&gt;</a:t>
            </a:r>
          </a:p>
          <a:p>
            <a:pPr algn="just">
              <a:buNone/>
            </a:pPr>
            <a:r>
              <a:rPr lang="id-ID" sz="1200" smtClean="0"/>
              <a:t>&lt;/html&gt;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mtClean="0"/>
              <a:t>import 'ol/ol.css';</a:t>
            </a:r>
          </a:p>
          <a:p>
            <a:pPr>
              <a:buNone/>
            </a:pPr>
            <a:r>
              <a:rPr lang="en-US" smtClean="0"/>
              <a:t>import GeoJSON from 'ol/format/GeoJSON';</a:t>
            </a:r>
          </a:p>
          <a:p>
            <a:pPr>
              <a:buNone/>
            </a:pPr>
            <a:r>
              <a:rPr lang="en-US" smtClean="0"/>
              <a:t>import Map from 'ol/Map';</a:t>
            </a:r>
          </a:p>
          <a:p>
            <a:pPr>
              <a:buNone/>
            </a:pPr>
            <a:r>
              <a:rPr lang="en-US" smtClean="0"/>
              <a:t>import VectorLayer from 'ol/layer/Vector';</a:t>
            </a:r>
          </a:p>
          <a:p>
            <a:pPr>
              <a:buNone/>
            </a:pPr>
            <a:r>
              <a:rPr lang="en-US" smtClean="0"/>
              <a:t>import VectorSource from 'ol/source/Vector';</a:t>
            </a:r>
          </a:p>
          <a:p>
            <a:pPr>
              <a:buNone/>
            </a:pPr>
            <a:r>
              <a:rPr lang="en-US" smtClean="0"/>
              <a:t>import View from 'ol/View';</a:t>
            </a:r>
          </a:p>
          <a:p>
            <a:pPr>
              <a:buNone/>
            </a:pPr>
            <a:endParaRPr lang="en-US" smtClean="0"/>
          </a:p>
          <a:p>
            <a:pPr>
              <a:buNone/>
            </a:pPr>
            <a:r>
              <a:rPr lang="en-US" smtClean="0"/>
              <a:t>new Map({</a:t>
            </a:r>
          </a:p>
          <a:p>
            <a:pPr>
              <a:buNone/>
            </a:pPr>
            <a:r>
              <a:rPr lang="en-US" smtClean="0"/>
              <a:t>  target: 'map-container',</a:t>
            </a:r>
          </a:p>
          <a:p>
            <a:pPr>
              <a:buNone/>
            </a:pPr>
            <a:r>
              <a:rPr lang="en-US" smtClean="0"/>
              <a:t>  layers: [</a:t>
            </a:r>
          </a:p>
          <a:p>
            <a:pPr>
              <a:buNone/>
            </a:pPr>
            <a:r>
              <a:rPr lang="en-US" smtClean="0"/>
              <a:t>    new VectorLayer({</a:t>
            </a:r>
          </a:p>
          <a:p>
            <a:pPr>
              <a:buNone/>
            </a:pPr>
            <a:r>
              <a:rPr lang="en-US" smtClean="0"/>
              <a:t>      source: new VectorSource({</a:t>
            </a:r>
          </a:p>
          <a:p>
            <a:pPr>
              <a:buNone/>
            </a:pPr>
            <a:r>
              <a:rPr lang="en-US" smtClean="0"/>
              <a:t>        format: new GeoJSON(),</a:t>
            </a:r>
          </a:p>
          <a:p>
            <a:pPr>
              <a:buNone/>
            </a:pPr>
            <a:r>
              <a:rPr lang="en-US" smtClean="0"/>
              <a:t>        url: './data/countries.json'</a:t>
            </a:r>
          </a:p>
          <a:p>
            <a:pPr>
              <a:buNone/>
            </a:pPr>
            <a:r>
              <a:rPr lang="en-US" smtClean="0"/>
              <a:t>      })</a:t>
            </a:r>
          </a:p>
          <a:p>
            <a:pPr>
              <a:buNone/>
            </a:pPr>
            <a:r>
              <a:rPr lang="en-US" smtClean="0"/>
              <a:t>    })</a:t>
            </a:r>
          </a:p>
          <a:p>
            <a:pPr>
              <a:buNone/>
            </a:pPr>
            <a:r>
              <a:rPr lang="en-US" smtClean="0"/>
              <a:t>  ],</a:t>
            </a:r>
          </a:p>
          <a:p>
            <a:pPr>
              <a:buNone/>
            </a:pPr>
            <a:r>
              <a:rPr lang="en-US" smtClean="0"/>
              <a:t>  view: new View({</a:t>
            </a:r>
          </a:p>
          <a:p>
            <a:pPr>
              <a:buNone/>
            </a:pPr>
            <a:r>
              <a:rPr lang="en-US" smtClean="0"/>
              <a:t>    center: [0, 0],</a:t>
            </a:r>
          </a:p>
          <a:p>
            <a:pPr>
              <a:buNone/>
            </a:pPr>
            <a:r>
              <a:rPr lang="en-US" smtClean="0"/>
              <a:t>    zoom: 2</a:t>
            </a:r>
          </a:p>
          <a:p>
            <a:pPr>
              <a:buNone/>
            </a:pPr>
            <a:r>
              <a:rPr lang="en-US" smtClean="0"/>
              <a:t>  })</a:t>
            </a:r>
          </a:p>
          <a:p>
            <a:pPr>
              <a:buNone/>
            </a:pPr>
            <a:r>
              <a:rPr lang="en-US" smtClean="0"/>
              <a:t>});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219201"/>
            <a:ext cx="4038600" cy="3047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index.html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48200" y="1219200"/>
            <a:ext cx="4038600" cy="3047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main.js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id-ID" sz="3200" b="1" smtClean="0"/>
              <a:t>sinkronisasi</a:t>
            </a:r>
            <a:endParaRPr lang="id-ID" sz="32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algn="just">
              <a:buNone/>
            </a:pPr>
            <a:endParaRPr lang="id-ID" sz="120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/>
              <a:t>import 'ol/ol.css';</a:t>
            </a:r>
            <a:endParaRPr lang="id-ID"/>
          </a:p>
          <a:p>
            <a:pPr>
              <a:buNone/>
            </a:pPr>
            <a:r>
              <a:rPr lang="en-US"/>
              <a:t>import GeoJSON from 'ol/format/GeoJSON';</a:t>
            </a:r>
            <a:endParaRPr lang="id-ID"/>
          </a:p>
          <a:p>
            <a:pPr>
              <a:buNone/>
            </a:pPr>
            <a:r>
              <a:rPr lang="en-US"/>
              <a:t>import Map from 'ol/Map';</a:t>
            </a:r>
            <a:endParaRPr lang="id-ID"/>
          </a:p>
          <a:p>
            <a:pPr>
              <a:buNone/>
            </a:pPr>
            <a:r>
              <a:rPr lang="en-US"/>
              <a:t>import VectorLayer from 'ol/layer/Vector';</a:t>
            </a:r>
            <a:endParaRPr lang="id-ID"/>
          </a:p>
          <a:p>
            <a:pPr>
              <a:buNone/>
            </a:pPr>
            <a:r>
              <a:rPr lang="en-US"/>
              <a:t>import VectorSource from 'ol/source/Vector';</a:t>
            </a:r>
            <a:endParaRPr lang="id-ID"/>
          </a:p>
          <a:p>
            <a:pPr>
              <a:buNone/>
            </a:pPr>
            <a:r>
              <a:rPr lang="en-US"/>
              <a:t>import View from 'ol/View';</a:t>
            </a:r>
            <a:endParaRPr lang="id-ID"/>
          </a:p>
          <a:p>
            <a:pPr>
              <a:buNone/>
            </a:pPr>
            <a:r>
              <a:rPr lang="en-US"/>
              <a:t>//! [import]</a:t>
            </a:r>
            <a:endParaRPr lang="id-ID"/>
          </a:p>
          <a:p>
            <a:pPr>
              <a:buNone/>
            </a:pPr>
            <a:r>
              <a:rPr lang="en-US"/>
              <a:t>import sync from 'ol-hashed';</a:t>
            </a:r>
            <a:endParaRPr lang="id-ID"/>
          </a:p>
          <a:p>
            <a:pPr>
              <a:buNone/>
            </a:pPr>
            <a:r>
              <a:rPr lang="en-US"/>
              <a:t>//! [import]</a:t>
            </a:r>
            <a:endParaRPr lang="id-ID"/>
          </a:p>
          <a:p>
            <a:pPr>
              <a:buNone/>
            </a:pPr>
            <a:r>
              <a:rPr lang="en-US"/>
              <a:t> </a:t>
            </a:r>
            <a:endParaRPr lang="id-ID"/>
          </a:p>
          <a:p>
            <a:pPr>
              <a:buNone/>
            </a:pPr>
            <a:r>
              <a:rPr lang="en-US"/>
              <a:t>const map = new Map({</a:t>
            </a:r>
            <a:endParaRPr lang="id-ID"/>
          </a:p>
          <a:p>
            <a:pPr>
              <a:buNone/>
            </a:pPr>
            <a:r>
              <a:rPr lang="en-US"/>
              <a:t>  target: 'map-container',</a:t>
            </a:r>
            <a:endParaRPr lang="id-ID"/>
          </a:p>
          <a:p>
            <a:pPr>
              <a:buNone/>
            </a:pPr>
            <a:r>
              <a:rPr lang="en-US"/>
              <a:t>  layers: [</a:t>
            </a:r>
            <a:endParaRPr lang="id-ID"/>
          </a:p>
          <a:p>
            <a:pPr>
              <a:buNone/>
            </a:pPr>
            <a:r>
              <a:rPr lang="en-US"/>
              <a:t>    new VectorLayer({</a:t>
            </a:r>
            <a:endParaRPr lang="id-ID"/>
          </a:p>
          <a:p>
            <a:pPr>
              <a:buNone/>
            </a:pPr>
            <a:r>
              <a:rPr lang="en-US"/>
              <a:t>      source: new VectorSource({</a:t>
            </a:r>
            <a:endParaRPr lang="id-ID"/>
          </a:p>
          <a:p>
            <a:pPr>
              <a:buNone/>
            </a:pPr>
            <a:r>
              <a:rPr lang="en-US"/>
              <a:t>        format: new GeoJSON(),</a:t>
            </a:r>
            <a:endParaRPr lang="id-ID"/>
          </a:p>
          <a:p>
            <a:pPr>
              <a:buNone/>
            </a:pPr>
            <a:r>
              <a:rPr lang="en-US"/>
              <a:t>        url: './data/countries.json'</a:t>
            </a:r>
            <a:endParaRPr lang="id-ID"/>
          </a:p>
          <a:p>
            <a:pPr>
              <a:buNone/>
            </a:pPr>
            <a:r>
              <a:rPr lang="en-US"/>
              <a:t>      })</a:t>
            </a:r>
            <a:endParaRPr lang="id-ID"/>
          </a:p>
          <a:p>
            <a:pPr>
              <a:buNone/>
            </a:pPr>
            <a:r>
              <a:rPr lang="en-US"/>
              <a:t>    })</a:t>
            </a:r>
            <a:endParaRPr lang="id-ID"/>
          </a:p>
          <a:p>
            <a:pPr>
              <a:buNone/>
            </a:pPr>
            <a:r>
              <a:rPr lang="en-US"/>
              <a:t>  ],</a:t>
            </a:r>
            <a:endParaRPr lang="id-ID"/>
          </a:p>
          <a:p>
            <a:pPr>
              <a:buNone/>
            </a:pPr>
            <a:r>
              <a:rPr lang="en-US"/>
              <a:t>  view: new View({</a:t>
            </a:r>
            <a:endParaRPr lang="id-ID"/>
          </a:p>
          <a:p>
            <a:pPr>
              <a:buNone/>
            </a:pPr>
            <a:r>
              <a:rPr lang="en-US"/>
              <a:t>    center: [0, 0],</a:t>
            </a:r>
            <a:endParaRPr lang="id-ID"/>
          </a:p>
          <a:p>
            <a:pPr>
              <a:buNone/>
            </a:pPr>
            <a:r>
              <a:rPr lang="en-US"/>
              <a:t>    zoom: 2</a:t>
            </a:r>
            <a:endParaRPr lang="id-ID"/>
          </a:p>
          <a:p>
            <a:pPr>
              <a:buNone/>
            </a:pPr>
            <a:r>
              <a:rPr lang="en-US"/>
              <a:t>  })</a:t>
            </a:r>
            <a:endParaRPr lang="id-ID"/>
          </a:p>
          <a:p>
            <a:pPr>
              <a:buNone/>
            </a:pPr>
            <a:r>
              <a:rPr lang="en-US"/>
              <a:t>});</a:t>
            </a:r>
            <a:endParaRPr lang="id-ID"/>
          </a:p>
          <a:p>
            <a:pPr>
              <a:buNone/>
            </a:pPr>
            <a:r>
              <a:rPr lang="en-US"/>
              <a:t> </a:t>
            </a:r>
            <a:endParaRPr lang="id-ID"/>
          </a:p>
          <a:p>
            <a:pPr>
              <a:buNone/>
            </a:pPr>
            <a:r>
              <a:rPr lang="en-US"/>
              <a:t>//! [sync]</a:t>
            </a:r>
            <a:endParaRPr lang="id-ID"/>
          </a:p>
          <a:p>
            <a:pPr>
              <a:buNone/>
            </a:pPr>
            <a:r>
              <a:rPr lang="en-US"/>
              <a:t>sync(map);</a:t>
            </a:r>
            <a:endParaRPr lang="id-ID"/>
          </a:p>
          <a:p>
            <a:pPr>
              <a:buNone/>
            </a:pPr>
            <a:r>
              <a:rPr lang="en-US"/>
              <a:t>//! [sync]</a:t>
            </a:r>
            <a:endParaRPr lang="id-ID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219201"/>
            <a:ext cx="4038600" cy="3047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index.html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48200" y="1219200"/>
            <a:ext cx="4038600" cy="3047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main.js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00600" y="6553201"/>
            <a:ext cx="4343400" cy="3047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sync.js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838200"/>
            <a:ext cx="8229600" cy="3048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12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agar ketika re-load / refresh maka</a:t>
            </a:r>
            <a:r>
              <a:rPr kumimoji="0" lang="id-ID" sz="120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koordinat lokasi dan zoom tidak berubah</a:t>
            </a:r>
            <a:endParaRPr kumimoji="0" lang="id-ID" sz="120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id-ID" sz="2800" b="1"/>
              <a:t>Drag and </a:t>
            </a:r>
            <a:r>
              <a:rPr lang="id-ID" sz="2800" b="1" smtClean="0"/>
              <a:t>drop</a:t>
            </a:r>
            <a:endParaRPr lang="id-ID" sz="32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algn="just">
              <a:buNone/>
            </a:pPr>
            <a:endParaRPr lang="id-ID" sz="120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/>
              <a:t>import 'ol/ol.css';</a:t>
            </a:r>
            <a:endParaRPr lang="id-ID"/>
          </a:p>
          <a:p>
            <a:pPr>
              <a:buNone/>
            </a:pPr>
            <a:r>
              <a:rPr lang="en-US"/>
              <a:t>import GeoJSON from 'ol/format/GeoJSON';</a:t>
            </a:r>
            <a:endParaRPr lang="id-ID"/>
          </a:p>
          <a:p>
            <a:pPr>
              <a:buNone/>
            </a:pPr>
            <a:r>
              <a:rPr lang="en-US"/>
              <a:t>import Map from 'ol/Map';</a:t>
            </a:r>
            <a:endParaRPr lang="id-ID"/>
          </a:p>
          <a:p>
            <a:pPr>
              <a:buNone/>
            </a:pPr>
            <a:r>
              <a:rPr lang="en-US"/>
              <a:t>import VectorLayer from 'ol/layer/Vector';</a:t>
            </a:r>
            <a:endParaRPr lang="id-ID"/>
          </a:p>
          <a:p>
            <a:pPr>
              <a:buNone/>
            </a:pPr>
            <a:r>
              <a:rPr lang="en-US"/>
              <a:t>import VectorSource from 'ol/source/Vector';</a:t>
            </a:r>
            <a:endParaRPr lang="id-ID"/>
          </a:p>
          <a:p>
            <a:pPr>
              <a:buNone/>
            </a:pPr>
            <a:r>
              <a:rPr lang="en-US"/>
              <a:t>import View from 'ol/View';</a:t>
            </a:r>
            <a:endParaRPr lang="id-ID"/>
          </a:p>
          <a:p>
            <a:pPr>
              <a:buNone/>
            </a:pPr>
            <a:r>
              <a:rPr lang="en-US"/>
              <a:t>//! [import]</a:t>
            </a:r>
            <a:endParaRPr lang="id-ID"/>
          </a:p>
          <a:p>
            <a:pPr>
              <a:buNone/>
            </a:pPr>
            <a:r>
              <a:rPr lang="en-US"/>
              <a:t>import sync from 'ol-hashed';</a:t>
            </a:r>
            <a:endParaRPr lang="id-ID"/>
          </a:p>
          <a:p>
            <a:pPr>
              <a:buNone/>
            </a:pPr>
            <a:r>
              <a:rPr lang="en-US"/>
              <a:t>//! [import]</a:t>
            </a:r>
            <a:endParaRPr lang="id-ID"/>
          </a:p>
          <a:p>
            <a:pPr>
              <a:buNone/>
            </a:pPr>
            <a:r>
              <a:rPr lang="en-US"/>
              <a:t> </a:t>
            </a:r>
            <a:endParaRPr lang="id-ID"/>
          </a:p>
          <a:p>
            <a:pPr>
              <a:buNone/>
            </a:pPr>
            <a:r>
              <a:rPr lang="en-US"/>
              <a:t>const map = new Map({</a:t>
            </a:r>
            <a:endParaRPr lang="id-ID"/>
          </a:p>
          <a:p>
            <a:pPr>
              <a:buNone/>
            </a:pPr>
            <a:r>
              <a:rPr lang="en-US"/>
              <a:t>  target: 'map-container',</a:t>
            </a:r>
            <a:endParaRPr lang="id-ID"/>
          </a:p>
          <a:p>
            <a:pPr>
              <a:buNone/>
            </a:pPr>
            <a:r>
              <a:rPr lang="en-US"/>
              <a:t>  layers: [</a:t>
            </a:r>
            <a:endParaRPr lang="id-ID"/>
          </a:p>
          <a:p>
            <a:pPr>
              <a:buNone/>
            </a:pPr>
            <a:r>
              <a:rPr lang="en-US"/>
              <a:t>    new VectorLayer({</a:t>
            </a:r>
            <a:endParaRPr lang="id-ID"/>
          </a:p>
          <a:p>
            <a:pPr>
              <a:buNone/>
            </a:pPr>
            <a:r>
              <a:rPr lang="en-US"/>
              <a:t>      source: new VectorSource({</a:t>
            </a:r>
            <a:endParaRPr lang="id-ID"/>
          </a:p>
          <a:p>
            <a:pPr>
              <a:buNone/>
            </a:pPr>
            <a:r>
              <a:rPr lang="en-US"/>
              <a:t>        format: new GeoJSON(),</a:t>
            </a:r>
            <a:endParaRPr lang="id-ID"/>
          </a:p>
          <a:p>
            <a:pPr>
              <a:buNone/>
            </a:pPr>
            <a:r>
              <a:rPr lang="en-US"/>
              <a:t>        url: './data/countries.json'</a:t>
            </a:r>
            <a:endParaRPr lang="id-ID"/>
          </a:p>
          <a:p>
            <a:pPr>
              <a:buNone/>
            </a:pPr>
            <a:r>
              <a:rPr lang="en-US"/>
              <a:t>      })</a:t>
            </a:r>
            <a:endParaRPr lang="id-ID"/>
          </a:p>
          <a:p>
            <a:pPr>
              <a:buNone/>
            </a:pPr>
            <a:r>
              <a:rPr lang="en-US"/>
              <a:t>    })</a:t>
            </a:r>
            <a:endParaRPr lang="id-ID"/>
          </a:p>
          <a:p>
            <a:pPr>
              <a:buNone/>
            </a:pPr>
            <a:r>
              <a:rPr lang="en-US"/>
              <a:t>  ],</a:t>
            </a:r>
            <a:endParaRPr lang="id-ID"/>
          </a:p>
          <a:p>
            <a:pPr>
              <a:buNone/>
            </a:pPr>
            <a:r>
              <a:rPr lang="en-US"/>
              <a:t>  view: new View({</a:t>
            </a:r>
            <a:endParaRPr lang="id-ID"/>
          </a:p>
          <a:p>
            <a:pPr>
              <a:buNone/>
            </a:pPr>
            <a:r>
              <a:rPr lang="en-US"/>
              <a:t>    center: [0, 0],</a:t>
            </a:r>
            <a:endParaRPr lang="id-ID"/>
          </a:p>
          <a:p>
            <a:pPr>
              <a:buNone/>
            </a:pPr>
            <a:r>
              <a:rPr lang="en-US"/>
              <a:t>    zoom: 2</a:t>
            </a:r>
            <a:endParaRPr lang="id-ID"/>
          </a:p>
          <a:p>
            <a:pPr>
              <a:buNone/>
            </a:pPr>
            <a:r>
              <a:rPr lang="en-US"/>
              <a:t>  })</a:t>
            </a:r>
            <a:endParaRPr lang="id-ID"/>
          </a:p>
          <a:p>
            <a:pPr>
              <a:buNone/>
            </a:pPr>
            <a:r>
              <a:rPr lang="en-US"/>
              <a:t>});</a:t>
            </a:r>
            <a:endParaRPr lang="id-ID"/>
          </a:p>
          <a:p>
            <a:pPr>
              <a:buNone/>
            </a:pPr>
            <a:r>
              <a:rPr lang="en-US"/>
              <a:t> </a:t>
            </a:r>
            <a:endParaRPr lang="id-ID"/>
          </a:p>
          <a:p>
            <a:pPr>
              <a:buNone/>
            </a:pPr>
            <a:r>
              <a:rPr lang="en-US"/>
              <a:t>//! [sync]</a:t>
            </a:r>
            <a:endParaRPr lang="id-ID"/>
          </a:p>
          <a:p>
            <a:pPr>
              <a:buNone/>
            </a:pPr>
            <a:r>
              <a:rPr lang="en-US"/>
              <a:t>sync(map);</a:t>
            </a:r>
            <a:endParaRPr lang="id-ID"/>
          </a:p>
          <a:p>
            <a:pPr>
              <a:buNone/>
            </a:pPr>
            <a:r>
              <a:rPr lang="en-US"/>
              <a:t>//! [sync]</a:t>
            </a:r>
            <a:endParaRPr lang="id-ID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219201"/>
            <a:ext cx="4038600" cy="3047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index.html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48200" y="1219200"/>
            <a:ext cx="4038600" cy="3047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main.js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00600" y="6553201"/>
            <a:ext cx="4343400" cy="3047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sync.js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838200"/>
            <a:ext cx="8229600" cy="3048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12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 : -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4518</TotalTime>
  <Words>643</Words>
  <Application>Microsoft Office PowerPoint</Application>
  <PresentationFormat>On-screen Show (4:3)</PresentationFormat>
  <Paragraphs>183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Openlayers Workshop</vt:lpstr>
      <vt:lpstr>Persiapan</vt:lpstr>
      <vt:lpstr>Dasar</vt:lpstr>
      <vt:lpstr>Dasar</vt:lpstr>
      <vt:lpstr>DEPLOY</vt:lpstr>
      <vt:lpstr>Bekerja dengan Vektor</vt:lpstr>
      <vt:lpstr>Rendering GeoJSON</vt:lpstr>
      <vt:lpstr>sinkronisasi</vt:lpstr>
      <vt:lpstr>Drag and drop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Persiapan</dc:title>
  <dc:creator>PC</dc:creator>
  <cp:lastModifiedBy>PC</cp:lastModifiedBy>
  <cp:revision>428</cp:revision>
  <dcterms:created xsi:type="dcterms:W3CDTF">2020-03-09T10:18:12Z</dcterms:created>
  <dcterms:modified xsi:type="dcterms:W3CDTF">2020-03-16T11:43:54Z</dcterms:modified>
</cp:coreProperties>
</file>