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" y="-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C69E40-090D-2554-E4F8-3839A17B8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8052" y="5685964"/>
            <a:ext cx="852948" cy="8529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6B44CE5-7BB7-4EAD-405A-33985257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395AE-12A5-A2B6-6FCA-5FD10E09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6827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err="1"/>
              <a:t>GeoControl</a:t>
            </a:r>
            <a:endParaRPr lang="ru-RU" sz="9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D4476C-0902-3B5C-0667-8D64EB5A0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6272" y="3834427"/>
            <a:ext cx="6523702" cy="1655762"/>
          </a:xfrm>
        </p:spPr>
        <p:txBody>
          <a:bodyPr/>
          <a:lstStyle/>
          <a:p>
            <a:r>
              <a:rPr lang="ru-RU" dirty="0"/>
              <a:t>Парийская Екатерина</a:t>
            </a:r>
          </a:p>
          <a:p>
            <a:r>
              <a:rPr lang="ru-RU" dirty="0"/>
              <a:t>Сотникова Маргарита</a:t>
            </a:r>
          </a:p>
          <a:p>
            <a:r>
              <a:rPr lang="ru-RU" dirty="0"/>
              <a:t>Белова Анна</a:t>
            </a:r>
          </a:p>
        </p:txBody>
      </p:sp>
    </p:spTree>
    <p:extLst>
      <p:ext uri="{BB962C8B-B14F-4D97-AF65-F5344CB8AC3E}">
        <p14:creationId xmlns:p14="http://schemas.microsoft.com/office/powerpoint/2010/main" val="94790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82339-CEEE-3919-717C-FB573F96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4" y="1350294"/>
            <a:ext cx="10830232" cy="4157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71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D10B2-08DB-145B-7930-2F701369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954" y="822325"/>
            <a:ext cx="10515600" cy="1325563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A24CC2-D447-CA26-AC6A-6BB6636D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954" y="2538465"/>
            <a:ext cx="9067801" cy="31888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i="0" dirty="0" err="1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GeoControl</a:t>
            </a:r>
            <a:r>
              <a:rPr lang="ru-RU" b="0" i="0" dirty="0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 — это </a:t>
            </a:r>
            <a:r>
              <a:rPr lang="ru-RU" b="0" i="0" dirty="0" err="1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Telegram</a:t>
            </a:r>
            <a:r>
              <a:rPr lang="ru-RU" b="0" i="0" dirty="0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-бот для учета рабочего времени сотрудников с веб-кабинетом для администраторов. Проект автоматизирует процесс регистрации рабочего времени и контроля присутствия сотрудников с использованием геолокации.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91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5A1A9-62AA-5FCE-B85E-CF05D91F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221"/>
            <a:ext cx="10515600" cy="1325563"/>
          </a:xfrm>
        </p:spPr>
        <p:txBody>
          <a:bodyPr/>
          <a:lstStyle/>
          <a:p>
            <a:r>
              <a:rPr lang="ru-RU" dirty="0"/>
              <a:t>Задачи, которые решает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FA5CA-45FA-528A-2B7A-94DCE0A1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97" y="1690688"/>
            <a:ext cx="10975258" cy="4598424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dirty="0"/>
              <a:t> </a:t>
            </a:r>
            <a:r>
              <a:rPr lang="ru-RU" b="1" dirty="0"/>
              <a:t>Учет рабочего времени</a:t>
            </a:r>
            <a:r>
              <a:rPr lang="ru-RU" dirty="0"/>
              <a:t>: Позволяет сотрудникам фиксировать время прихода и ухода, минимизируя ошибки. 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 </a:t>
            </a:r>
            <a:r>
              <a:rPr lang="ru-RU" b="1" dirty="0"/>
              <a:t>Контроль местоположения</a:t>
            </a:r>
            <a:r>
              <a:rPr lang="ru-RU" dirty="0"/>
              <a:t>: Автоматически проверяет соответствие местоположения офисам, предотвращая несанкционированные отсутствия. 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 </a:t>
            </a:r>
            <a:r>
              <a:rPr lang="ru-RU" b="1" dirty="0"/>
              <a:t>Удобство использования</a:t>
            </a:r>
            <a:r>
              <a:rPr lang="ru-RU" dirty="0"/>
              <a:t>: Интуитивно понятный интерфейс </a:t>
            </a:r>
            <a:r>
              <a:rPr lang="ru-RU" dirty="0" err="1"/>
              <a:t>Telegram</a:t>
            </a:r>
            <a:r>
              <a:rPr lang="ru-RU" dirty="0"/>
              <a:t>-бота для сотрудников. 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 </a:t>
            </a:r>
            <a:r>
              <a:rPr lang="ru-RU" b="1" dirty="0"/>
              <a:t>Статистика и аналитика</a:t>
            </a:r>
            <a:r>
              <a:rPr lang="ru-RU" dirty="0"/>
              <a:t>: Веб-кабинет для администраторов с информацией о сотрудниках и их </a:t>
            </a:r>
            <a:r>
              <a:rPr lang="ru-RU" dirty="0" err="1"/>
              <a:t>геолокациях</a:t>
            </a:r>
            <a:r>
              <a:rPr lang="ru-RU" dirty="0"/>
              <a:t>. 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 </a:t>
            </a:r>
            <a:r>
              <a:rPr lang="ru-RU" b="1" dirty="0"/>
              <a:t>Безопасность данных</a:t>
            </a:r>
            <a:r>
              <a:rPr lang="ru-RU" dirty="0"/>
              <a:t>: HTTP-авторизация для защиты конфиденциальной информации. 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 </a:t>
            </a:r>
            <a:r>
              <a:rPr lang="ru-RU" b="1" dirty="0"/>
              <a:t>Интеграция с Yandex </a:t>
            </a:r>
            <a:r>
              <a:rPr lang="ru-RU" b="1" dirty="0" err="1"/>
              <a:t>Geocoder</a:t>
            </a:r>
            <a:r>
              <a:rPr lang="ru-RU" b="1" dirty="0"/>
              <a:t> API</a:t>
            </a:r>
            <a:r>
              <a:rPr lang="ru-RU" dirty="0"/>
              <a:t>: Повышает точность данных о местоположении. </a:t>
            </a:r>
          </a:p>
          <a:p>
            <a:pPr algn="l">
              <a:buFont typeface="+mj-lt"/>
              <a:buAutoNum type="arabicPeriod"/>
            </a:pPr>
            <a:r>
              <a:rPr lang="ru-RU" dirty="0"/>
              <a:t> </a:t>
            </a:r>
            <a:r>
              <a:rPr lang="ru-RU" b="1" dirty="0"/>
              <a:t>Улучшение коммуникации</a:t>
            </a:r>
            <a:r>
              <a:rPr lang="ru-RU" dirty="0"/>
              <a:t>: Фиксация всех действий в одном месте для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300642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5F26A-7B37-74B7-9A0E-524709E5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72"/>
            <a:ext cx="10515600" cy="1325563"/>
          </a:xfrm>
        </p:spPr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184722-EF8F-2385-F49D-3DAB8CF0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00" y="1270136"/>
            <a:ext cx="7806746" cy="316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Классы и файлы</a:t>
            </a:r>
            <a:r>
              <a:rPr lang="ru-RU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1" dirty="0"/>
              <a:t>geocontrol_bot.py</a:t>
            </a:r>
            <a:r>
              <a:rPr lang="ru-RU" sz="2000" dirty="0"/>
              <a:t>: Основной файл для реализации </a:t>
            </a:r>
            <a:r>
              <a:rPr lang="ru-RU" sz="2000" dirty="0" err="1"/>
              <a:t>Telegram</a:t>
            </a:r>
            <a:r>
              <a:rPr lang="ru-RU" sz="2000" dirty="0"/>
              <a:t>-бота. Содержит логику обработки сообщений и команд.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1" dirty="0"/>
              <a:t>database.py</a:t>
            </a:r>
            <a:r>
              <a:rPr lang="ru-RU" sz="2000" dirty="0"/>
              <a:t>: Модуль для работы с базой данных.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1" dirty="0"/>
              <a:t>web_script.py</a:t>
            </a:r>
            <a:r>
              <a:rPr lang="ru-RU" sz="2000" dirty="0"/>
              <a:t>: Обрабатывает запросы к веб-интерфейсу, включая авторизацию и управление </a:t>
            </a:r>
            <a:r>
              <a:rPr lang="ru-RU" sz="2000" dirty="0" err="1"/>
              <a:t>геолокациями</a:t>
            </a:r>
            <a:r>
              <a:rPr lang="ru-RU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1" dirty="0"/>
              <a:t>functions.py</a:t>
            </a:r>
            <a:r>
              <a:rPr lang="ru-RU" sz="2000" dirty="0"/>
              <a:t>: Содержит вспомогательные функции.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3D7EE70-BEFC-497D-3495-5D4816064125}"/>
              </a:ext>
            </a:extLst>
          </p:cNvPr>
          <p:cNvSpPr txBox="1">
            <a:spLocks/>
          </p:cNvSpPr>
          <p:nvPr/>
        </p:nvSpPr>
        <p:spPr>
          <a:xfrm>
            <a:off x="924300" y="4435669"/>
            <a:ext cx="8529416" cy="234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/>
              <a:t>Шаблоны и статические файлы</a:t>
            </a:r>
            <a:r>
              <a:rPr lang="ru-RU" sz="20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 </a:t>
            </a:r>
            <a:r>
              <a:rPr lang="ru-RU" sz="2000" b="1" dirty="0" err="1"/>
              <a:t>templates</a:t>
            </a:r>
            <a:r>
              <a:rPr lang="ru-RU" sz="2000" b="1" dirty="0"/>
              <a:t>/locations.html</a:t>
            </a:r>
            <a:r>
              <a:rPr lang="ru-RU" sz="2000" dirty="0"/>
              <a:t>: HTML-шаблон для отображения информации о </a:t>
            </a:r>
            <a:r>
              <a:rPr lang="ru-RU" sz="2000" dirty="0" err="1"/>
              <a:t>геолокациях</a:t>
            </a:r>
            <a:r>
              <a:rPr lang="ru-RU" sz="20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1" dirty="0" err="1"/>
              <a:t>avatars</a:t>
            </a:r>
            <a:r>
              <a:rPr lang="ru-RU" sz="2000" b="1" dirty="0"/>
              <a:t>/ и </a:t>
            </a:r>
            <a:r>
              <a:rPr lang="ru-RU" sz="2000" b="1" dirty="0" err="1"/>
              <a:t>location_images</a:t>
            </a:r>
            <a:r>
              <a:rPr lang="ru-RU" sz="2000" b="1" dirty="0"/>
              <a:t>/</a:t>
            </a:r>
            <a:r>
              <a:rPr lang="ru-RU" sz="2000" dirty="0"/>
              <a:t>:</a:t>
            </a:r>
            <a:r>
              <a:rPr lang="ru-RU" sz="2000" b="1" dirty="0"/>
              <a:t> </a:t>
            </a:r>
            <a:r>
              <a:rPr lang="ru-RU" sz="2000" dirty="0"/>
              <a:t>Папки для хранения изображений аватаров сотрудников и картинок местоположений.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17EE6D-F3D9-989F-C5D1-F883BE0987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499"/>
          <a:stretch/>
        </p:blipFill>
        <p:spPr>
          <a:xfrm>
            <a:off x="9048132" y="1183882"/>
            <a:ext cx="2391768" cy="34580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12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F4DC1-3161-8AA1-C841-6A90EBBA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Особенности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A4AB1-962C-86D1-66C4-89DAB9046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50" y="1690688"/>
            <a:ext cx="10382866" cy="4750771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Геолокация</a:t>
            </a:r>
            <a:r>
              <a:rPr lang="ru-RU" dirty="0"/>
              <a:t>: Использует Yandex </a:t>
            </a:r>
            <a:r>
              <a:rPr lang="ru-RU" dirty="0" err="1"/>
              <a:t>Geocoder</a:t>
            </a:r>
            <a:r>
              <a:rPr lang="ru-RU" dirty="0"/>
              <a:t> API для проверки местоположения сотрудников.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Безопасность</a:t>
            </a:r>
            <a:r>
              <a:rPr lang="ru-RU" dirty="0"/>
              <a:t>: Хеширование паролей с использованием библиотеки </a:t>
            </a:r>
            <a:r>
              <a:rPr lang="ru-RU" dirty="0" err="1"/>
              <a:t>bcrypt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Интуитивный интерфейс</a:t>
            </a:r>
            <a:r>
              <a:rPr lang="ru-RU" dirty="0"/>
              <a:t>: Удобное взаимодействие через </a:t>
            </a:r>
            <a:r>
              <a:rPr lang="ru-RU" dirty="0" err="1"/>
              <a:t>Telegram</a:t>
            </a:r>
            <a:r>
              <a:rPr lang="ru-RU" dirty="0"/>
              <a:t> и веб-интерфейс.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Статистика</a:t>
            </a:r>
            <a:r>
              <a:rPr lang="ru-RU" dirty="0"/>
              <a:t>: Веб-кабинет предоставляет администратору доступ к информации о сотрудниках и их </a:t>
            </a:r>
            <a:r>
              <a:rPr lang="ru-RU" dirty="0" err="1"/>
              <a:t>геолокациях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Авторизация</a:t>
            </a:r>
            <a:r>
              <a:rPr lang="en-US" dirty="0"/>
              <a:t>: </a:t>
            </a:r>
            <a:r>
              <a:rPr lang="ru-RU" dirty="0"/>
              <a:t>Авторизация пользователей по номеру телефона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26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2C40E-8A5F-A750-7DD7-8784C44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9FD395-AEFF-1582-B136-37AFE0527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79" y="1690688"/>
            <a:ext cx="5700251" cy="46672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b="1" dirty="0" err="1"/>
              <a:t>Backend</a:t>
            </a:r>
            <a:r>
              <a:rPr lang="ru-RU" sz="20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/>
              <a:t>Python: основной язык программирования.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err="1"/>
              <a:t>python-telegram-bot</a:t>
            </a:r>
            <a:r>
              <a:rPr lang="ru-RU" sz="2000" dirty="0"/>
              <a:t>: библиотека для создания </a:t>
            </a:r>
            <a:r>
              <a:rPr lang="ru-RU" sz="2000" dirty="0" err="1"/>
              <a:t>Telegram</a:t>
            </a:r>
            <a:r>
              <a:rPr lang="ru-RU" sz="2000" dirty="0"/>
              <a:t>-ботов.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err="1"/>
              <a:t>Flask</a:t>
            </a:r>
            <a:r>
              <a:rPr lang="ru-RU" sz="2000" dirty="0"/>
              <a:t>: фреймворк для разработки веб-приложений.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1" dirty="0"/>
              <a:t>База данных</a:t>
            </a:r>
            <a:r>
              <a:rPr lang="ru-RU" sz="20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err="1"/>
              <a:t>SQLite</a:t>
            </a:r>
            <a:r>
              <a:rPr lang="ru-RU" sz="2000" dirty="0"/>
              <a:t>: база данных для хранения информации о сотрудниках и их </a:t>
            </a:r>
            <a:r>
              <a:rPr lang="ru-RU" sz="2000" dirty="0" err="1"/>
              <a:t>геолокациях</a:t>
            </a:r>
            <a:r>
              <a:rPr lang="ru-RU" sz="20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err="1"/>
              <a:t>SQLAlchemy</a:t>
            </a:r>
            <a:r>
              <a:rPr lang="ru-RU" sz="2000" dirty="0"/>
              <a:t>: ORM для работы с базой данных.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1E291FF-FA76-3067-6A87-222B1BB9A1F9}"/>
              </a:ext>
            </a:extLst>
          </p:cNvPr>
          <p:cNvSpPr txBox="1">
            <a:spLocks/>
          </p:cNvSpPr>
          <p:nvPr/>
        </p:nvSpPr>
        <p:spPr>
          <a:xfrm>
            <a:off x="5896897" y="1791212"/>
            <a:ext cx="5936226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ru-RU" sz="2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69E9061-2B03-D2B9-A595-68FBD71BEBAF}"/>
              </a:ext>
            </a:extLst>
          </p:cNvPr>
          <p:cNvSpPr txBox="1">
            <a:spLocks/>
          </p:cNvSpPr>
          <p:nvPr/>
        </p:nvSpPr>
        <p:spPr>
          <a:xfrm>
            <a:off x="6255774" y="1690688"/>
            <a:ext cx="5577349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sz="2000" b="1" dirty="0" err="1"/>
              <a:t>Геокодирование</a:t>
            </a:r>
            <a:r>
              <a:rPr lang="ru-RU" sz="20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/>
              <a:t>Yandex </a:t>
            </a:r>
            <a:r>
              <a:rPr lang="ru-RU" sz="2000" dirty="0" err="1"/>
              <a:t>Geocoder</a:t>
            </a:r>
            <a:r>
              <a:rPr lang="ru-RU" sz="2000" dirty="0"/>
              <a:t> API: сервис для получения информации о местоположении по координатам.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1" dirty="0" err="1"/>
              <a:t>Frontend</a:t>
            </a:r>
            <a:r>
              <a:rPr lang="ru-RU" sz="20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/>
              <a:t>HTML/CSS: технологии для создания веб-интерфейса администратора.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b="1" dirty="0"/>
              <a:t>Дополнительные библиотеки</a:t>
            </a:r>
            <a:r>
              <a:rPr lang="ru-RU" sz="20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err="1"/>
              <a:t>requests</a:t>
            </a:r>
            <a:r>
              <a:rPr lang="ru-RU" sz="2000" dirty="0"/>
              <a:t>: для выполнения HTTP-запросов.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2000" dirty="0" err="1"/>
              <a:t>bcrypt</a:t>
            </a:r>
            <a:r>
              <a:rPr lang="ru-RU" sz="2000" dirty="0"/>
              <a:t>: для хеширования паролей.</a:t>
            </a:r>
          </a:p>
        </p:txBody>
      </p:sp>
    </p:spTree>
    <p:extLst>
      <p:ext uri="{BB962C8B-B14F-4D97-AF65-F5344CB8AC3E}">
        <p14:creationId xmlns:p14="http://schemas.microsoft.com/office/powerpoint/2010/main" val="187914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28651C3-5ECA-76A6-CD59-EC39A41D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825625"/>
            <a:ext cx="11307095" cy="43834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Проект </a:t>
            </a:r>
            <a:r>
              <a:rPr lang="ru-RU" dirty="0" err="1"/>
              <a:t>GeoControl</a:t>
            </a:r>
            <a:r>
              <a:rPr lang="ru-RU" dirty="0"/>
              <a:t> продемонстрировал успешную реализацию системы учета рабочего времени сотрудников с использованием геолокации.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Интеграция с </a:t>
            </a:r>
            <a:r>
              <a:rPr lang="ru-RU" b="1" dirty="0" err="1"/>
              <a:t>Telegram</a:t>
            </a:r>
            <a:r>
              <a:rPr lang="ru-RU" dirty="0"/>
              <a:t>: Бот дает возможность сотрудникам легко отмечать свое местоположение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Веб-интерфейс для администраторов</a:t>
            </a:r>
            <a:r>
              <a:rPr lang="ru-RU" dirty="0"/>
              <a:t>: Предоставляет возможность мониторинга и управления данными о сотрудниках, что упрощает процесс администрирования.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Использование </a:t>
            </a:r>
            <a:r>
              <a:rPr lang="ru-RU" b="1" dirty="0" err="1"/>
              <a:t>геокодирования</a:t>
            </a:r>
            <a:r>
              <a:rPr lang="ru-RU" dirty="0"/>
              <a:t>: Интеграция с Yandex </a:t>
            </a:r>
            <a:r>
              <a:rPr lang="ru-RU" dirty="0" err="1"/>
              <a:t>Geocoder</a:t>
            </a:r>
            <a:r>
              <a:rPr lang="ru-RU" dirty="0"/>
              <a:t> API позволяет точно определять местоположение сотрудников, что повышает надежность системы.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Безопасность данных</a:t>
            </a:r>
            <a:r>
              <a:rPr lang="ru-RU" dirty="0"/>
              <a:t>: Хеширование паролей и использование </a:t>
            </a:r>
            <a:r>
              <a:rPr lang="ru-RU" dirty="0" err="1"/>
              <a:t>SQLite</a:t>
            </a:r>
            <a:r>
              <a:rPr lang="ru-RU" dirty="0"/>
              <a:t> обеспечивают защиту личной информации пользователей.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C1613BF-1A74-A1C1-E5D2-D5CF60B6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по работе</a:t>
            </a:r>
          </a:p>
        </p:txBody>
      </p:sp>
    </p:spTree>
    <p:extLst>
      <p:ext uri="{BB962C8B-B14F-4D97-AF65-F5344CB8AC3E}">
        <p14:creationId xmlns:p14="http://schemas.microsoft.com/office/powerpoint/2010/main" val="178714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A1216B3-B6FA-FF7B-EE27-312884F18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Перевести некоторые функции в асинхронное выполнение.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Возможность входить в веб интерфейс пользователем, а не только админом.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Возможность задания пароля администратора.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Возможность для админа получать информацию не только через веб-интерфейс, но и через бот.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Отображение изображений карт с точкой отметки пользователя с использованием Yandex </a:t>
            </a:r>
            <a:r>
              <a:rPr lang="ru-RU" dirty="0" err="1"/>
              <a:t>Geocoder</a:t>
            </a:r>
            <a:r>
              <a:rPr lang="ru-RU" dirty="0"/>
              <a:t> API.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93BAFC-17C1-3DC7-E9F4-F087F36F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12497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137550-B650-8CE9-F526-7CE98283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13" y="1529177"/>
            <a:ext cx="10685574" cy="36524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226215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Желтый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Знакомство</Template>
  <TotalTime>84</TotalTime>
  <Words>512</Words>
  <Application>Microsoft Office PowerPoint</Application>
  <PresentationFormat>Широкоэкранный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AvenirNext LT Pro Medium</vt:lpstr>
      <vt:lpstr>Inter</vt:lpstr>
      <vt:lpstr>Posterama</vt:lpstr>
      <vt:lpstr>Wingdings</vt:lpstr>
      <vt:lpstr>ExploreVTI</vt:lpstr>
      <vt:lpstr>GeoControl</vt:lpstr>
      <vt:lpstr>Идея проекта</vt:lpstr>
      <vt:lpstr>Задачи, которые решает проект</vt:lpstr>
      <vt:lpstr>Структура приложения</vt:lpstr>
      <vt:lpstr>Особенности приложения</vt:lpstr>
      <vt:lpstr>Используемые технологии</vt:lpstr>
      <vt:lpstr>Выводы по работе</vt:lpstr>
      <vt:lpstr>Возможности для доработки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Сотников</dc:creator>
  <cp:lastModifiedBy>Илья Сотников</cp:lastModifiedBy>
  <cp:revision>3</cp:revision>
  <dcterms:created xsi:type="dcterms:W3CDTF">2025-05-14T19:01:06Z</dcterms:created>
  <dcterms:modified xsi:type="dcterms:W3CDTF">2025-05-14T20:25:49Z</dcterms:modified>
</cp:coreProperties>
</file>