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5705D-B7A1-4044-94DF-EBA3C1995CA8}" type="datetimeFigureOut">
              <a:rPr lang="da-DK" smtClean="0"/>
              <a:pPr/>
              <a:t>11/06/14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D0BC-2331-0242-9CF0-3BBC8F45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1841500"/>
            <a:ext cx="5041900" cy="317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v11_4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00" y="1204665"/>
            <a:ext cx="2340000" cy="2224335"/>
          </a:xfrm>
          <a:prstGeom prst="rect">
            <a:avLst/>
          </a:prstGeom>
        </p:spPr>
      </p:pic>
      <p:pic>
        <p:nvPicPr>
          <p:cNvPr id="3" name="Billede 2" descr="v11_3_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000" y="1204665"/>
            <a:ext cx="2340000" cy="2224335"/>
          </a:xfrm>
          <a:prstGeom prst="rect">
            <a:avLst/>
          </a:prstGeom>
        </p:spPr>
      </p:pic>
      <p:pic>
        <p:nvPicPr>
          <p:cNvPr id="4" name="Billede 3" descr="v11_2_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000" y="3883990"/>
            <a:ext cx="2340000" cy="2224335"/>
          </a:xfrm>
          <a:prstGeom prst="rect">
            <a:avLst/>
          </a:prstGeom>
        </p:spPr>
      </p:pic>
      <p:pic>
        <p:nvPicPr>
          <p:cNvPr id="5" name="Billede 4" descr="v11_1_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6000" y="3883990"/>
            <a:ext cx="2340000" cy="2224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11_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0" y="1574800"/>
            <a:ext cx="4889500" cy="370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Kontortema</vt:lpstr>
      <vt:lpstr>PowerPoint Presentation</vt:lpstr>
      <vt:lpstr>PowerPoint Presentation</vt:lpstr>
      <vt:lpstr>PowerPoint Presentation</vt:lpstr>
    </vt:vector>
  </TitlesOfParts>
  <Company>Giraffe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Anders Sølgaard</dc:creator>
  <cp:lastModifiedBy>Anders Sølgaard</cp:lastModifiedBy>
  <cp:revision>5</cp:revision>
  <dcterms:created xsi:type="dcterms:W3CDTF">2013-03-19T14:26:27Z</dcterms:created>
  <dcterms:modified xsi:type="dcterms:W3CDTF">2014-06-11T21:44:33Z</dcterms:modified>
</cp:coreProperties>
</file>