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召唤艺术的新天地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1988年秋，国家教委方面到中央美术学院商洽聘请主编事宜。按照院级领导推荐，决定特聘孙美兰教授担任主编。孙美兰出于专业性、学术</a:t>
            </a:r>
            <a:endParaRPr lang="zh-CN" altLang="en-US"/>
          </a:p>
          <a:p>
            <a:r>
              <a:rPr lang="zh-CN" altLang="en-US"/>
              <a:t>水平等方面的考虑，遂邀请中央戏剧学院从教文论、艺论多年的仇学渊先生及中国艺术研究院音乐研究所从事乐论、艺评多年的孙幼兰先生共商</a:t>
            </a:r>
            <a:endParaRPr lang="zh-CN" altLang="en-US"/>
          </a:p>
          <a:p>
            <a:r>
              <a:rPr lang="zh-CN" altLang="en-US"/>
              <a:t>大局。出于强化《概论》新体制、新观念、新格局的考虑，孙美兰随之推荐并力争当时尚在美院美术史论系攻读硕士学位――由孙任导师的研究</a:t>
            </a:r>
            <a:endParaRPr lang="zh-CN" altLang="en-US"/>
          </a:p>
          <a:p>
            <a:r>
              <a:rPr lang="zh-CN" altLang="en-US"/>
              <a:t>生钱志坚作为写作组正式成员参与这项工作。俾使青年学者在撰写本学科基础理论教材的实践中，得以充分发挥其才智和理论思维、表达方式的</a:t>
            </a:r>
            <a:endParaRPr lang="zh-CN" altLang="en-US"/>
          </a:p>
          <a:p>
            <a:r>
              <a:rPr lang="zh-CN" altLang="en-US"/>
              <a:t>灵敏度；同时又作为“中外美术比较”主攻方向教学的一部分，使其得到“现身说法式”――“一超直入佛来地”的磨炼和提高。这一请求终于</a:t>
            </a:r>
            <a:endParaRPr lang="zh-CN" altLang="en-US"/>
          </a:p>
          <a:p>
            <a:r>
              <a:rPr lang="zh-CN" altLang="en-US"/>
              <a:t>获得国家教委破格批准，一个兼容美术、音乐、戏剧为一体的四人写作组，通过严格审核成立了。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VmNWYyYzlmNzNiMjY5NGM2YTk5NjhjNzMyZjcyOG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daladidadi</cp:lastModifiedBy>
  <cp:revision>3</cp:revision>
  <dcterms:created xsi:type="dcterms:W3CDTF">2023-08-09T12:44:00Z</dcterms:created>
  <dcterms:modified xsi:type="dcterms:W3CDTF">2024-06-24T03:47:01Z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