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B8D3F-9BD3-4D01-9449-8EE8A6E94EB5}" v="6" dt="2019-02-26T10:01:46.181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3801" autoAdjust="0"/>
  </p:normalViewPr>
  <p:slideViewPr>
    <p:cSldViewPr snapToGrid="0">
      <p:cViewPr varScale="1">
        <p:scale>
          <a:sx n="78" d="100"/>
          <a:sy n="78" d="100"/>
        </p:scale>
        <p:origin x="450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ános Berke" userId="984350cb11d659db" providerId="LiveId" clId="{11DAE664-A21F-4892-B5FB-2C4956ED7290}"/>
  </pc:docChgLst>
  <pc:docChgLst>
    <pc:chgData name="János Berke" userId="984350cb11d659db" providerId="LiveId" clId="{38B15CB0-C960-4341-A9FD-1830F4730134}"/>
  </pc:docChgLst>
  <pc:docChgLst>
    <pc:chgData name="János Berke" userId="984350cb11d659db" providerId="LiveId" clId="{F09B945E-B2CE-44C1-9714-6517AAB3657B}"/>
  </pc:docChgLst>
  <pc:docChgLst>
    <pc:chgData name="János Berke" userId="984350cb11d659db" providerId="LiveId" clId="{0C6516CB-C786-456B-8CF7-DC234532891F}"/>
  </pc:docChgLst>
  <pc:docChgLst>
    <pc:chgData name="János Berke" userId="984350cb11d659db" providerId="LiveId" clId="{5E6CFC8E-494A-4AB9-AE88-420B313CFFE2}"/>
  </pc:docChgLst>
  <pc:docChgLst>
    <pc:chgData name="János Berke" userId="984350cb11d659db" providerId="LiveId" clId="{D22B8D3F-9BD3-4D01-9449-8EE8A6E94EB5}"/>
    <pc:docChg chg="custSel addSld delSld modSld">
      <pc:chgData name="János Berke" userId="984350cb11d659db" providerId="LiveId" clId="{D22B8D3F-9BD3-4D01-9449-8EE8A6E94EB5}" dt="2019-02-26T10:06:46.056" v="549" actId="20577"/>
      <pc:docMkLst>
        <pc:docMk/>
      </pc:docMkLst>
      <pc:sldChg chg="modSp">
        <pc:chgData name="János Berke" userId="984350cb11d659db" providerId="LiveId" clId="{D22B8D3F-9BD3-4D01-9449-8EE8A6E94EB5}" dt="2019-02-26T09:40:11.789" v="16" actId="20577"/>
        <pc:sldMkLst>
          <pc:docMk/>
          <pc:sldMk cId="2038279780" sldId="256"/>
        </pc:sldMkLst>
        <pc:spChg chg="mod">
          <ac:chgData name="János Berke" userId="984350cb11d659db" providerId="LiveId" clId="{D22B8D3F-9BD3-4D01-9449-8EE8A6E94EB5}" dt="2019-02-26T09:40:11.789" v="16" actId="20577"/>
          <ac:spMkLst>
            <pc:docMk/>
            <pc:sldMk cId="2038279780" sldId="256"/>
            <ac:spMk id="3" creationId="{41D1E2E1-7019-4AAD-8203-B52C2035039B}"/>
          </ac:spMkLst>
        </pc:spChg>
      </pc:sldChg>
      <pc:sldChg chg="addSp delSp modSp">
        <pc:chgData name="János Berke" userId="984350cb11d659db" providerId="LiveId" clId="{D22B8D3F-9BD3-4D01-9449-8EE8A6E94EB5}" dt="2019-02-26T09:41:43.082" v="20" actId="1076"/>
        <pc:sldMkLst>
          <pc:docMk/>
          <pc:sldMk cId="3476013256" sldId="257"/>
        </pc:sldMkLst>
        <pc:graphicFrameChg chg="add del mod">
          <ac:chgData name="János Berke" userId="984350cb11d659db" providerId="LiveId" clId="{D22B8D3F-9BD3-4D01-9449-8EE8A6E94EB5}" dt="2019-02-26T09:41:30.093" v="18"/>
          <ac:graphicFrameMkLst>
            <pc:docMk/>
            <pc:sldMk cId="3476013256" sldId="257"/>
            <ac:graphicFrameMk id="9" creationId="{D9B8BA8E-FA2B-4B0A-B0FB-D6718EA4B682}"/>
          </ac:graphicFrameMkLst>
        </pc:graphicFrameChg>
        <pc:picChg chg="add mod">
          <ac:chgData name="János Berke" userId="984350cb11d659db" providerId="LiveId" clId="{D22B8D3F-9BD3-4D01-9449-8EE8A6E94EB5}" dt="2019-02-26T09:41:43.082" v="20" actId="1076"/>
          <ac:picMkLst>
            <pc:docMk/>
            <pc:sldMk cId="3476013256" sldId="257"/>
            <ac:picMk id="11" creationId="{EB2BE590-FC32-40EC-9471-0DE43939AF5A}"/>
          </ac:picMkLst>
        </pc:picChg>
      </pc:sldChg>
      <pc:sldChg chg="modSp">
        <pc:chgData name="János Berke" userId="984350cb11d659db" providerId="LiveId" clId="{D22B8D3F-9BD3-4D01-9449-8EE8A6E94EB5}" dt="2019-02-26T10:01:42.325" v="191" actId="20577"/>
        <pc:sldMkLst>
          <pc:docMk/>
          <pc:sldMk cId="1623163717" sldId="258"/>
        </pc:sldMkLst>
        <pc:spChg chg="mod">
          <ac:chgData name="János Berke" userId="984350cb11d659db" providerId="LiveId" clId="{D22B8D3F-9BD3-4D01-9449-8EE8A6E94EB5}" dt="2019-02-26T10:01:42.325" v="191" actId="20577"/>
          <ac:spMkLst>
            <pc:docMk/>
            <pc:sldMk cId="1623163717" sldId="258"/>
            <ac:spMk id="3" creationId="{725A85BA-C730-42B2-A302-78840911ABCF}"/>
          </ac:spMkLst>
        </pc:spChg>
      </pc:sldChg>
      <pc:sldChg chg="del">
        <pc:chgData name="János Berke" userId="984350cb11d659db" providerId="LiveId" clId="{D22B8D3F-9BD3-4D01-9449-8EE8A6E94EB5}" dt="2019-02-26T09:43:05.622" v="99" actId="2696"/>
        <pc:sldMkLst>
          <pc:docMk/>
          <pc:sldMk cId="2378841715" sldId="259"/>
        </pc:sldMkLst>
      </pc:sldChg>
      <pc:sldChg chg="del">
        <pc:chgData name="János Berke" userId="984350cb11d659db" providerId="LiveId" clId="{D22B8D3F-9BD3-4D01-9449-8EE8A6E94EB5}" dt="2019-02-26T09:43:05.618" v="98" actId="2696"/>
        <pc:sldMkLst>
          <pc:docMk/>
          <pc:sldMk cId="1796980724" sldId="260"/>
        </pc:sldMkLst>
      </pc:sldChg>
      <pc:sldChg chg="del">
        <pc:chgData name="János Berke" userId="984350cb11d659db" providerId="LiveId" clId="{D22B8D3F-9BD3-4D01-9449-8EE8A6E94EB5}" dt="2019-02-26T09:43:05.616" v="97" actId="2696"/>
        <pc:sldMkLst>
          <pc:docMk/>
          <pc:sldMk cId="676127328" sldId="261"/>
        </pc:sldMkLst>
      </pc:sldChg>
      <pc:sldChg chg="del">
        <pc:chgData name="János Berke" userId="984350cb11d659db" providerId="LiveId" clId="{D22B8D3F-9BD3-4D01-9449-8EE8A6E94EB5}" dt="2019-02-26T09:43:05.614" v="96" actId="2696"/>
        <pc:sldMkLst>
          <pc:docMk/>
          <pc:sldMk cId="1165224272" sldId="262"/>
        </pc:sldMkLst>
      </pc:sldChg>
      <pc:sldChg chg="del">
        <pc:chgData name="János Berke" userId="984350cb11d659db" providerId="LiveId" clId="{D22B8D3F-9BD3-4D01-9449-8EE8A6E94EB5}" dt="2019-02-26T09:42:51.506" v="94" actId="2696"/>
        <pc:sldMkLst>
          <pc:docMk/>
          <pc:sldMk cId="1733735592" sldId="264"/>
        </pc:sldMkLst>
      </pc:sldChg>
      <pc:sldChg chg="modSp add">
        <pc:chgData name="János Berke" userId="984350cb11d659db" providerId="LiveId" clId="{D22B8D3F-9BD3-4D01-9449-8EE8A6E94EB5}" dt="2019-02-26T10:02:51.945" v="245" actId="20577"/>
        <pc:sldMkLst>
          <pc:docMk/>
          <pc:sldMk cId="3459571289" sldId="264"/>
        </pc:sldMkLst>
        <pc:spChg chg="mod">
          <ac:chgData name="János Berke" userId="984350cb11d659db" providerId="LiveId" clId="{D22B8D3F-9BD3-4D01-9449-8EE8A6E94EB5}" dt="2019-02-26T10:01:00.127" v="138" actId="313"/>
          <ac:spMkLst>
            <pc:docMk/>
            <pc:sldMk cId="3459571289" sldId="264"/>
            <ac:spMk id="2" creationId="{3295A456-332D-4B4B-A28A-8B5D2913E000}"/>
          </ac:spMkLst>
        </pc:spChg>
        <pc:spChg chg="mod">
          <ac:chgData name="János Berke" userId="984350cb11d659db" providerId="LiveId" clId="{D22B8D3F-9BD3-4D01-9449-8EE8A6E94EB5}" dt="2019-02-26T10:02:51.945" v="245" actId="20577"/>
          <ac:spMkLst>
            <pc:docMk/>
            <pc:sldMk cId="3459571289" sldId="264"/>
            <ac:spMk id="3" creationId="{725A85BA-C730-42B2-A302-78840911ABCF}"/>
          </ac:spMkLst>
        </pc:spChg>
      </pc:sldChg>
      <pc:sldChg chg="del">
        <pc:chgData name="János Berke" userId="984350cb11d659db" providerId="LiveId" clId="{D22B8D3F-9BD3-4D01-9449-8EE8A6E94EB5}" dt="2019-02-26T09:43:05.612" v="95" actId="2696"/>
        <pc:sldMkLst>
          <pc:docMk/>
          <pc:sldMk cId="1577334681" sldId="265"/>
        </pc:sldMkLst>
      </pc:sldChg>
      <pc:sldChg chg="modSp add">
        <pc:chgData name="János Berke" userId="984350cb11d659db" providerId="LiveId" clId="{D22B8D3F-9BD3-4D01-9449-8EE8A6E94EB5}" dt="2019-02-26T10:03:34.916" v="387" actId="20577"/>
        <pc:sldMkLst>
          <pc:docMk/>
          <pc:sldMk cId="2592377685" sldId="265"/>
        </pc:sldMkLst>
        <pc:spChg chg="mod">
          <ac:chgData name="János Berke" userId="984350cb11d659db" providerId="LiveId" clId="{D22B8D3F-9BD3-4D01-9449-8EE8A6E94EB5}" dt="2019-02-26T10:01:06.453" v="144" actId="20577"/>
          <ac:spMkLst>
            <pc:docMk/>
            <pc:sldMk cId="2592377685" sldId="265"/>
            <ac:spMk id="2" creationId="{3295A456-332D-4B4B-A28A-8B5D2913E000}"/>
          </ac:spMkLst>
        </pc:spChg>
        <pc:spChg chg="mod">
          <ac:chgData name="János Berke" userId="984350cb11d659db" providerId="LiveId" clId="{D22B8D3F-9BD3-4D01-9449-8EE8A6E94EB5}" dt="2019-02-26T10:03:34.916" v="387" actId="20577"/>
          <ac:spMkLst>
            <pc:docMk/>
            <pc:sldMk cId="2592377685" sldId="265"/>
            <ac:spMk id="3" creationId="{725A85BA-C730-42B2-A302-78840911ABCF}"/>
          </ac:spMkLst>
        </pc:spChg>
      </pc:sldChg>
      <pc:sldChg chg="modSp add">
        <pc:chgData name="János Berke" userId="984350cb11d659db" providerId="LiveId" clId="{D22B8D3F-9BD3-4D01-9449-8EE8A6E94EB5}" dt="2019-02-26T10:06:46.056" v="549" actId="20577"/>
        <pc:sldMkLst>
          <pc:docMk/>
          <pc:sldMk cId="4171731140" sldId="266"/>
        </pc:sldMkLst>
        <pc:spChg chg="mod">
          <ac:chgData name="János Berke" userId="984350cb11d659db" providerId="LiveId" clId="{D22B8D3F-9BD3-4D01-9449-8EE8A6E94EB5}" dt="2019-02-26T10:01:51.825" v="207" actId="20577"/>
          <ac:spMkLst>
            <pc:docMk/>
            <pc:sldMk cId="4171731140" sldId="266"/>
            <ac:spMk id="2" creationId="{3295A456-332D-4B4B-A28A-8B5D2913E000}"/>
          </ac:spMkLst>
        </pc:spChg>
        <pc:spChg chg="mod">
          <ac:chgData name="János Berke" userId="984350cb11d659db" providerId="LiveId" clId="{D22B8D3F-9BD3-4D01-9449-8EE8A6E94EB5}" dt="2019-02-26T10:06:46.056" v="549" actId="20577"/>
          <ac:spMkLst>
            <pc:docMk/>
            <pc:sldMk cId="4171731140" sldId="266"/>
            <ac:spMk id="3" creationId="{725A85BA-C730-42B2-A302-78840911ABCF}"/>
          </ac:spMkLst>
        </pc:spChg>
      </pc:sldChg>
    </pc:docChg>
  </pc:docChgLst>
  <pc:docChgLst>
    <pc:chgData name="János Berke" userId="984350cb11d659db" providerId="LiveId" clId="{8D11FBDC-B407-4346-A68C-ED4DDF352FD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F823F-46FD-47DC-8732-D9C8951B5B74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C7A7-C296-46DB-9234-D011A2BBC9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11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C7A7-C296-46DB-9234-D011A2BBC92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50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6B4-EFB4-469A-BFCF-615603AA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" y="1137603"/>
            <a:ext cx="536448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6B215-6DCE-4B64-BD4C-B83998F5A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60" y="3640138"/>
            <a:ext cx="536448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D014-8561-4BE5-BD29-EF94C605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CE61-19A3-45B7-89AA-22867CF9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5C881-208E-494C-8475-8722C4939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2541" y="1293142"/>
            <a:ext cx="3925194" cy="34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EF5C-F5AA-40D7-992F-8CF7140C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37A2A-394C-4AA2-9EBE-9921DF19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A3D-2F29-414D-9789-E0D10F94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E7087-55CF-45E5-AFAE-74DC3940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94431-08D4-4A16-8174-5E7C1A224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F9536-C0EB-4E17-8A00-C1F68290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5FD8-0EA9-4BF0-ADD7-88804164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BD99-8029-4231-9506-0166235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2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110B-35C0-4CB2-8CC4-731EF5E2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83BF-E734-4FE6-B16F-29859F07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6882-0F5F-4B66-8200-3F8E99E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610E-3072-4132-B365-163D4377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1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E6A1-205D-4942-B7C0-16DA509D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7A0E-B483-42BB-B12B-547D6E54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C171-A141-4701-9C3B-788ADE8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2B8E-0244-4AF8-87A3-71E6AD4B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55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C4F6-F10B-4C67-9388-7BB60D62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A583-5C60-46E7-A2B1-B2820BF91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E349-A7C4-4986-924C-EDA709C5B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D13BA-F99F-4336-ADD6-3949A8B8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7B092-55AA-46EA-A270-23E4235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3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58C3-7E54-4E80-BC72-E78BE01F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F21-DF48-477D-B63D-C94E78DC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90C5-DA29-4389-870F-9318EE46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B441A-B53D-48EB-836A-105AE0C6F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B4059-9933-460F-8B55-BC13F81B3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83DDA-9B8A-42D4-8047-F737B6F2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48AEE-AD20-494C-9D77-54C7963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72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2208-D52E-41C7-9A7D-541D07D0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5A0AB-228C-4DCE-990E-812CA9B9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59EC0-89E8-4382-BAEC-43DE65E9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6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5724F-EC9A-4C03-B526-3AAD4F68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B99A-D339-418C-BE8F-D169977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A657-AEA6-434A-8A3B-05CE0892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53FF-F133-45C9-BA5C-18499C2E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0CD6-2217-4B3C-8826-D7D21A93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24C3-00C3-4FF0-86AD-C9BCC470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CEB2B-E5AA-4340-8F04-8B11F3B3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42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3A24-17C5-43C7-BB7B-55F9C182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59135-4877-422F-8B5D-48F2A9FF6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636A4-FE17-47A3-A6DB-EF55403F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C2452-3824-421C-A0A0-A14E2AD5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DEB28-020F-4CC6-9DA6-6F737AC5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5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suncitysoftware.hu/?ppt=tru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iamberke.com/?ppt=tru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ED595-3D98-42F5-8EFC-8054D437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DFEE-1590-4575-A1B9-192725BA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C07A-3D23-4E92-99DD-EEB55159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A6E9-85F0-4577-AA67-1CA05C9C972C}" type="datetimeFigureOut">
              <a:rPr lang="hu-HU" smtClean="0"/>
              <a:t>2019. 02. 26.</a:t>
            </a:fld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95CF-4789-4A91-8D1D-D08D4B780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77F9-5CF6-4C2E-A288-122581A50E3E}" type="slidenum">
              <a:rPr lang="hu-HU" smtClean="0"/>
              <a:t>‹#›</a:t>
            </a:fld>
            <a:endParaRPr lang="hu-HU"/>
          </a:p>
        </p:txBody>
      </p:sp>
      <p:pic>
        <p:nvPicPr>
          <p:cNvPr id="1028" name="Picture 4" descr="http://www.suncitysoftware.hu/Portals/0/Skins/SunCity/images/logo.png">
            <a:hlinkClick r:id="rId13"/>
            <a:extLst>
              <a:ext uri="{FF2B5EF4-FFF2-40B4-BE49-F238E27FC236}">
                <a16:creationId xmlns:a16="http://schemas.microsoft.com/office/drawing/2014/main" id="{CF4562BF-4E36-4DC1-AE99-A55EACC8F4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22" y="6469869"/>
            <a:ext cx="1123150" cy="1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hlinkClick r:id="rId15"/>
            <a:extLst>
              <a:ext uri="{FF2B5EF4-FFF2-40B4-BE49-F238E27FC236}">
                <a16:creationId xmlns:a16="http://schemas.microsoft.com/office/drawing/2014/main" id="{2A68CC95-6C5B-47BD-A450-C2D46793AF2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94" y="6103973"/>
            <a:ext cx="1248895" cy="8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7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60000"/>
              <a:lumOff val="4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60000"/>
              <a:lumOff val="40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iamberke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Janos@iamBerk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meetup.com/hug-mssql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sqlsaturday.com/626/EventHome.aspx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16F6-8A35-4449-A79F-CBE31C92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60" y="1137603"/>
            <a:ext cx="5364480" cy="2387600"/>
          </a:xfrm>
        </p:spPr>
        <p:txBody>
          <a:bodyPr>
            <a:normAutofit/>
          </a:bodyPr>
          <a:lstStyle/>
          <a:p>
            <a:r>
              <a:rPr lang="hu-HU" dirty="0"/>
              <a:t>SQL Server </a:t>
            </a:r>
            <a:r>
              <a:rPr lang="hu-HU" dirty="0" err="1"/>
              <a:t>meetup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1E2E1-7019-4AAD-8203-B52C20350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Bookmark</a:t>
            </a:r>
            <a:r>
              <a:rPr lang="hu-HU" dirty="0"/>
              <a:t> </a:t>
            </a:r>
            <a:r>
              <a:rPr lang="hu-HU" dirty="0" err="1"/>
              <a:t>lookup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827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F97B-24C7-4F7D-9827-FA584A0D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Bemutatkozás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0D19-AFFF-47CC-8E4C-82B6C786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hu-HU" dirty="0"/>
              <a:t>1</a:t>
            </a:r>
            <a:r>
              <a:rPr lang="en-US" dirty="0"/>
              <a:t>5</a:t>
            </a:r>
            <a:r>
              <a:rPr lang="hu-HU" dirty="0"/>
              <a:t>+ év SQL Server tapasztalat</a:t>
            </a:r>
          </a:p>
          <a:p>
            <a:pPr marL="342900" indent="-342900"/>
            <a:r>
              <a:rPr lang="hu-HU" dirty="0"/>
              <a:t>Microsoft </a:t>
            </a:r>
            <a:r>
              <a:rPr lang="hu-HU" dirty="0" err="1"/>
              <a:t>Certified</a:t>
            </a:r>
            <a:r>
              <a:rPr lang="hu-HU" dirty="0"/>
              <a:t> </a:t>
            </a:r>
            <a:r>
              <a:rPr lang="hu-HU" dirty="0" err="1"/>
              <a:t>Trainer</a:t>
            </a:r>
            <a:endParaRPr lang="hu-HU" dirty="0"/>
          </a:p>
          <a:p>
            <a:pPr marL="342900" indent="-342900"/>
            <a:r>
              <a:rPr lang="hu-HU" dirty="0"/>
              <a:t>Kapcsolat:</a:t>
            </a:r>
          </a:p>
          <a:p>
            <a:pPr lvl="1"/>
            <a:r>
              <a:rPr lang="hu-HU" dirty="0"/>
              <a:t>Email: </a:t>
            </a:r>
            <a:r>
              <a:rPr lang="hu-HU" dirty="0">
                <a:hlinkClick r:id="rId2"/>
              </a:rPr>
              <a:t>Janos@iamBerke.com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Blog: </a:t>
            </a:r>
            <a:r>
              <a:rPr lang="hu-HU" dirty="0">
                <a:hlinkClick r:id="rId3"/>
              </a:rPr>
              <a:t>http://www.iamBerke.com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Twitter: @</a:t>
            </a:r>
            <a:r>
              <a:rPr lang="hu-HU" dirty="0" err="1"/>
              <a:t>JanosBerke</a:t>
            </a:r>
            <a:endParaRPr lang="hu-HU" dirty="0"/>
          </a:p>
          <a:p>
            <a:pPr marL="285750" indent="-285750"/>
            <a:r>
              <a:rPr lang="hu-HU" dirty="0">
                <a:hlinkClick r:id="rId4"/>
              </a:rPr>
              <a:t>SQLSaturday</a:t>
            </a:r>
            <a:r>
              <a:rPr lang="hu-HU" dirty="0"/>
              <a:t> Budapest szervező</a:t>
            </a:r>
          </a:p>
          <a:p>
            <a:pPr marL="285750" indent="-285750"/>
            <a:r>
              <a:rPr lang="hu-HU" dirty="0">
                <a:hlinkClick r:id="rId5"/>
              </a:rPr>
              <a:t>HUG-MSSQL </a:t>
            </a:r>
            <a:r>
              <a:rPr lang="hu-HU" dirty="0" err="1">
                <a:hlinkClick r:id="rId5"/>
              </a:rPr>
              <a:t>meetup</a:t>
            </a:r>
            <a:r>
              <a:rPr lang="hu-HU" dirty="0">
                <a:hlinkClick r:id="rId5"/>
              </a:rPr>
              <a:t> </a:t>
            </a:r>
            <a:r>
              <a:rPr lang="hu-HU" dirty="0"/>
              <a:t>előadó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B413E-0660-4FED-8180-7E328A60131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27" y="3896517"/>
            <a:ext cx="2105025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966287-0E40-41E8-83F9-CA6B712AF8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52" y="1690688"/>
            <a:ext cx="15240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EB7379-4CA6-42FB-805A-879251882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27" y="2807890"/>
            <a:ext cx="152400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41770-6B29-4622-AE5B-5D26D870A8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27" y="1690688"/>
            <a:ext cx="1524000" cy="914400"/>
          </a:xfrm>
          <a:prstGeom prst="rect">
            <a:avLst/>
          </a:prstGeom>
        </p:spPr>
      </p:pic>
      <p:pic>
        <p:nvPicPr>
          <p:cNvPr id="8" name="Picture 2" descr="MVP Award">
            <a:extLst>
              <a:ext uri="{FF2B5EF4-FFF2-40B4-BE49-F238E27FC236}">
                <a16:creationId xmlns:a16="http://schemas.microsoft.com/office/drawing/2014/main" id="{A7F4F3AA-32AE-4BAF-9AA5-BF8A103F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83" y="4953394"/>
            <a:ext cx="17240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BE590-FC32-40EC-9471-0DE43939AF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70" y="2807890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1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456-332D-4B4B-A28A-8B5D291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85BA-C730-42B2-A302-78840911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 index típusok</a:t>
            </a:r>
          </a:p>
          <a:p>
            <a:pPr lvl="1"/>
            <a:r>
              <a:rPr lang="hu-HU" dirty="0" err="1"/>
              <a:t>Clustered</a:t>
            </a:r>
            <a:r>
              <a:rPr lang="hu-HU" dirty="0"/>
              <a:t> index</a:t>
            </a:r>
          </a:p>
          <a:p>
            <a:pPr lvl="1"/>
            <a:r>
              <a:rPr lang="hu-HU" dirty="0" err="1"/>
              <a:t>Nonclustered</a:t>
            </a:r>
            <a:r>
              <a:rPr lang="hu-HU" dirty="0"/>
              <a:t> index</a:t>
            </a:r>
          </a:p>
          <a:p>
            <a:r>
              <a:rPr lang="hu-HU" dirty="0" err="1"/>
              <a:t>Bookmark</a:t>
            </a:r>
            <a:r>
              <a:rPr lang="hu-HU" dirty="0"/>
              <a:t> </a:t>
            </a:r>
            <a:r>
              <a:rPr lang="hu-HU" dirty="0" err="1"/>
              <a:t>Lookup</a:t>
            </a:r>
            <a:endParaRPr lang="hu-HU" dirty="0"/>
          </a:p>
          <a:p>
            <a:r>
              <a:rPr lang="hu-HU" dirty="0"/>
              <a:t>Demó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316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456-332D-4B4B-A28A-8B5D291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 index típusok – </a:t>
            </a:r>
            <a:r>
              <a:rPr lang="hu-HU" dirty="0" err="1"/>
              <a:t>Clustered</a:t>
            </a:r>
            <a:r>
              <a:rPr lang="hu-HU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85BA-C730-42B2-A302-78840911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B-</a:t>
            </a:r>
            <a:r>
              <a:rPr lang="hu-HU" dirty="0" err="1"/>
              <a:t>Tree</a:t>
            </a:r>
            <a:endParaRPr lang="hu-HU" dirty="0"/>
          </a:p>
          <a:p>
            <a:r>
              <a:rPr lang="hu-HU" dirty="0"/>
              <a:t>Levél szinten az adat van!</a:t>
            </a:r>
          </a:p>
        </p:txBody>
      </p:sp>
    </p:spTree>
    <p:extLst>
      <p:ext uri="{BB962C8B-B14F-4D97-AF65-F5344CB8AC3E}">
        <p14:creationId xmlns:p14="http://schemas.microsoft.com/office/powerpoint/2010/main" val="34595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456-332D-4B4B-A28A-8B5D291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 index típusok – </a:t>
            </a:r>
            <a:r>
              <a:rPr lang="hu-HU" dirty="0" err="1"/>
              <a:t>Nonclustered</a:t>
            </a:r>
            <a:r>
              <a:rPr lang="hu-HU" dirty="0"/>
              <a:t>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85BA-C730-42B2-A302-78840911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B-</a:t>
            </a:r>
            <a:r>
              <a:rPr lang="hu-HU" dirty="0" err="1"/>
              <a:t>Tree</a:t>
            </a:r>
            <a:endParaRPr lang="hu-HU" dirty="0"/>
          </a:p>
          <a:p>
            <a:r>
              <a:rPr lang="hu-HU" dirty="0"/>
              <a:t>Levél szinten az index kulcs értéke van +</a:t>
            </a:r>
          </a:p>
          <a:p>
            <a:pPr lvl="1"/>
            <a:r>
              <a:rPr lang="hu-HU" dirty="0"/>
              <a:t>Ha HEAP, akkor RID</a:t>
            </a:r>
          </a:p>
          <a:p>
            <a:pPr lvl="1"/>
            <a:r>
              <a:rPr lang="hu-HU" dirty="0"/>
              <a:t>Ha </a:t>
            </a:r>
            <a:r>
              <a:rPr lang="hu-HU" dirty="0" err="1"/>
              <a:t>Clustered</a:t>
            </a:r>
            <a:r>
              <a:rPr lang="hu-HU" dirty="0"/>
              <a:t> index, akkor a </a:t>
            </a:r>
            <a:r>
              <a:rPr lang="hu-HU" dirty="0" err="1"/>
              <a:t>clustered</a:t>
            </a:r>
            <a:r>
              <a:rPr lang="hu-HU" dirty="0"/>
              <a:t> index kulcs értéke is!</a:t>
            </a:r>
          </a:p>
        </p:txBody>
      </p:sp>
    </p:spTree>
    <p:extLst>
      <p:ext uri="{BB962C8B-B14F-4D97-AF65-F5344CB8AC3E}">
        <p14:creationId xmlns:p14="http://schemas.microsoft.com/office/powerpoint/2010/main" val="25923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456-332D-4B4B-A28A-8B5D291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Bookmark</a:t>
            </a:r>
            <a:r>
              <a:rPr lang="hu-HU" dirty="0"/>
              <a:t> </a:t>
            </a:r>
            <a:r>
              <a:rPr lang="hu-HU" dirty="0" err="1"/>
              <a:t>Lookup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85BA-C730-42B2-A302-78840911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Olyankor fordul elő, amikor az index nem elégíti ki a lekérdezést.</a:t>
            </a:r>
          </a:p>
          <a:p>
            <a:pPr lvl="1"/>
            <a:r>
              <a:rPr lang="hu-HU" dirty="0"/>
              <a:t>HEAP esetén RID </a:t>
            </a:r>
            <a:r>
              <a:rPr lang="hu-HU" dirty="0" err="1"/>
              <a:t>Lookup</a:t>
            </a:r>
            <a:endParaRPr lang="hu-HU" dirty="0"/>
          </a:p>
          <a:p>
            <a:pPr lvl="1"/>
            <a:r>
              <a:rPr lang="hu-HU" dirty="0" err="1"/>
              <a:t>Clusterd</a:t>
            </a:r>
            <a:r>
              <a:rPr lang="hu-HU" dirty="0"/>
              <a:t> Index esetén Key </a:t>
            </a:r>
            <a:r>
              <a:rPr lang="hu-HU" dirty="0" err="1"/>
              <a:t>Lookup</a:t>
            </a:r>
            <a:endParaRPr lang="hu-HU" dirty="0"/>
          </a:p>
          <a:p>
            <a:r>
              <a:rPr lang="hu-HU" dirty="0"/>
              <a:t>Mindig </a:t>
            </a:r>
            <a:r>
              <a:rPr lang="hu-HU" dirty="0" err="1"/>
              <a:t>Nested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/>
              <a:t>!!!!!!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73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08093-3DE5-4E09-A374-9122DEB8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68410-7528-42C4-8EAA-E2194FA97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589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95959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1200</TotalTime>
  <Words>130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 Light</vt:lpstr>
      <vt:lpstr>Office Theme</vt:lpstr>
      <vt:lpstr>SQL Server meetup</vt:lpstr>
      <vt:lpstr>Bemutatkozás</vt:lpstr>
      <vt:lpstr>Tartalom</vt:lpstr>
      <vt:lpstr>Alap index típusok – Clustered index</vt:lpstr>
      <vt:lpstr>Alap index típusok – Nonclustered index</vt:lpstr>
      <vt:lpstr>Bookmark Lookup</vt:lpstr>
      <vt:lpstr>Demó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János Berke</dc:creator>
  <cp:lastModifiedBy>János Berke</cp:lastModifiedBy>
  <cp:revision>22</cp:revision>
  <dcterms:created xsi:type="dcterms:W3CDTF">2017-09-25T06:25:18Z</dcterms:created>
  <dcterms:modified xsi:type="dcterms:W3CDTF">2019-02-26T10:06:50Z</dcterms:modified>
</cp:coreProperties>
</file>