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29" autoAdjust="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CB86-0CC4-46AD-A1A2-24AC9C3EC60A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EEE7-055B-437A-A805-0A8081AEA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CB86-0CC4-46AD-A1A2-24AC9C3EC60A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EEE7-055B-437A-A805-0A8081AEA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CB86-0CC4-46AD-A1A2-24AC9C3EC60A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EEE7-055B-437A-A805-0A8081AEA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CB86-0CC4-46AD-A1A2-24AC9C3EC60A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EEE7-055B-437A-A805-0A8081AEA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CB86-0CC4-46AD-A1A2-24AC9C3EC60A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EEE7-055B-437A-A805-0A8081AEA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CB86-0CC4-46AD-A1A2-24AC9C3EC60A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EEE7-055B-437A-A805-0A8081AEA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CB86-0CC4-46AD-A1A2-24AC9C3EC60A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EEE7-055B-437A-A805-0A8081AEA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CB86-0CC4-46AD-A1A2-24AC9C3EC60A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02EEE7-055B-437A-A805-0A8081AEA7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CB86-0CC4-46AD-A1A2-24AC9C3EC60A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EEE7-055B-437A-A805-0A8081AEA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CB86-0CC4-46AD-A1A2-24AC9C3EC60A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002EEE7-055B-437A-A805-0A8081AEA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B37CB86-0CC4-46AD-A1A2-24AC9C3EC60A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EEE7-055B-437A-A805-0A8081AEA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B37CB86-0CC4-46AD-A1A2-24AC9C3EC60A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002EEE7-055B-437A-A805-0A8081AEA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Generator </a:t>
            </a:r>
            <a:r>
              <a:rPr lang="en-US" dirty="0" err="1" smtClean="0"/>
              <a:t>koda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brz</a:t>
            </a:r>
            <a:r>
              <a:rPr lang="en-US" dirty="0" smtClean="0"/>
              <a:t> </a:t>
            </a:r>
            <a:r>
              <a:rPr lang="en-US" dirty="0" err="1" smtClean="0"/>
              <a:t>razvoj</a:t>
            </a:r>
            <a:r>
              <a:rPr lang="en-US" dirty="0" smtClean="0"/>
              <a:t> </a:t>
            </a:r>
            <a:r>
              <a:rPr lang="sr-Latn-RS" dirty="0" smtClean="0"/>
              <a:t>aplikacija za upite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smtClean="0"/>
              <a:t>TIM: Meda model</a:t>
            </a:r>
          </a:p>
          <a:p>
            <a:r>
              <a:rPr lang="sr-Latn-RS" dirty="0" smtClean="0"/>
              <a:t>Dušan </a:t>
            </a:r>
            <a:r>
              <a:rPr lang="sr-Latn-RS" dirty="0" smtClean="0"/>
              <a:t>Janošević E2 6</a:t>
            </a:r>
            <a:r>
              <a:rPr lang="en-US" dirty="0" smtClean="0"/>
              <a:t>/2023</a:t>
            </a:r>
          </a:p>
          <a:p>
            <a:r>
              <a:rPr lang="en-US" dirty="0" smtClean="0"/>
              <a:t>Ana </a:t>
            </a:r>
            <a:r>
              <a:rPr lang="en-US" dirty="0" err="1" smtClean="0"/>
              <a:t>Vulin</a:t>
            </a:r>
            <a:r>
              <a:rPr lang="en-US" dirty="0" smtClean="0"/>
              <a:t> E2 62/2023</a:t>
            </a:r>
          </a:p>
          <a:p>
            <a:r>
              <a:rPr lang="en-US" dirty="0" err="1" smtClean="0"/>
              <a:t>Srdjan</a:t>
            </a:r>
            <a:r>
              <a:rPr lang="en-US" dirty="0" smtClean="0"/>
              <a:t> </a:t>
            </a:r>
            <a:r>
              <a:rPr lang="en-US" dirty="0" err="1" smtClean="0"/>
              <a:t>Stjepanovi</a:t>
            </a:r>
            <a:r>
              <a:rPr lang="sr-Latn-RS" dirty="0" smtClean="0"/>
              <a:t>ć E2 58</a:t>
            </a:r>
            <a:r>
              <a:rPr lang="en-US" dirty="0" smtClean="0"/>
              <a:t>/2023</a:t>
            </a:r>
            <a:endParaRPr lang="sr-Latn-RS" dirty="0" smtClean="0"/>
          </a:p>
          <a:p>
            <a:r>
              <a:rPr lang="sr-Latn-RS" dirty="0" smtClean="0"/>
              <a:t>Sara Sinjeri E2 </a:t>
            </a:r>
            <a:r>
              <a:rPr lang="en-US" dirty="0" smtClean="0"/>
              <a:t>6</a:t>
            </a:r>
            <a:r>
              <a:rPr lang="sr-Latn-RS" dirty="0" smtClean="0"/>
              <a:t>6</a:t>
            </a:r>
            <a:r>
              <a:rPr lang="en-US" dirty="0" smtClean="0"/>
              <a:t>/2023</a:t>
            </a:r>
            <a:endParaRPr lang="sr-Latn-R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Tehni</a:t>
            </a:r>
            <a:r>
              <a:rPr lang="sr-Latn-RS" dirty="0" smtClean="0"/>
              <a:t>čki detalji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Način razvitka: Preko UML profila</a:t>
            </a:r>
          </a:p>
          <a:p>
            <a:r>
              <a:rPr lang="sr-Latn-RS" dirty="0" smtClean="0"/>
              <a:t>Za razvoj generatora koristiće se java</a:t>
            </a:r>
          </a:p>
          <a:p>
            <a:r>
              <a:rPr lang="en-US" dirty="0" smtClean="0"/>
              <a:t>Z</a:t>
            </a:r>
            <a:r>
              <a:rPr lang="sr-Latn-RS" dirty="0" smtClean="0"/>
              <a:t>a razvoj sistema koristiće se c# .NET za backend deo, a za frontend angular</a:t>
            </a:r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Način razvoja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Generisaće se frontend komponente i stranica za kontrolu odabranog modela, zatim će ručno biti ubačene po potrebi</a:t>
            </a:r>
          </a:p>
          <a:p>
            <a:r>
              <a:rPr lang="sr-Latn-RS" dirty="0" smtClean="0"/>
              <a:t>Generisaće se ceo REST api backend sloj osim kompleksnijih upita ka bazi koji će ručno biti pisani</a:t>
            </a:r>
            <a:endParaRPr lang="en-US" dirty="0" smtClean="0"/>
          </a:p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vezu</a:t>
            </a:r>
            <a:r>
              <a:rPr lang="en-US" dirty="0" smtClean="0"/>
              <a:t> </a:t>
            </a:r>
            <a:r>
              <a:rPr lang="en-US" dirty="0" err="1" smtClean="0"/>
              <a:t>generisanog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ru</a:t>
            </a:r>
            <a:r>
              <a:rPr lang="sr-Latn-RS" dirty="0" smtClean="0"/>
              <a:t>čno kucanog koda koristiće se kontrolisano nasledjivanje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27</TotalTime>
  <Words>116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Technic</vt:lpstr>
      <vt:lpstr>Generator koda za brz razvoj aplikacija za upite</vt:lpstr>
      <vt:lpstr>Tehnički detalji projekta</vt:lpstr>
      <vt:lpstr>Način razvoja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Generator koda za aplikaciju pregleda filmova I serija</dc:title>
  <dc:creator>Dusanjanosevic007@gmail.com</dc:creator>
  <cp:lastModifiedBy>Dusanjanosevic007@gmail.com</cp:lastModifiedBy>
  <cp:revision>5</cp:revision>
  <dcterms:created xsi:type="dcterms:W3CDTF">2023-12-20T18:02:24Z</dcterms:created>
  <dcterms:modified xsi:type="dcterms:W3CDTF">2023-12-21T13:49:43Z</dcterms:modified>
</cp:coreProperties>
</file>