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24582-DDA4-4583-8E44-401F0B65F80B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8080C-7154-47E5-A360-353BC772F25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83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look</a:t>
            </a:r>
            <a:r>
              <a:rPr lang="hu-HU" dirty="0"/>
              <a:t> of </a:t>
            </a:r>
            <a:r>
              <a:rPr lang="hu-HU" dirty="0" err="1"/>
              <a:t>system’s</a:t>
            </a:r>
            <a:r>
              <a:rPr lang="hu-HU" dirty="0"/>
              <a:t> main </a:t>
            </a:r>
            <a:r>
              <a:rPr lang="hu-HU" dirty="0" err="1"/>
              <a:t>page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702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Subjects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67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customization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system’s</a:t>
            </a:r>
            <a:r>
              <a:rPr lang="hu-HU" dirty="0"/>
              <a:t> main </a:t>
            </a:r>
            <a:r>
              <a:rPr lang="hu-HU" dirty="0" err="1"/>
              <a:t>page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660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look</a:t>
            </a:r>
            <a:r>
              <a:rPr lang="hu-HU" dirty="0"/>
              <a:t> of </a:t>
            </a:r>
            <a:r>
              <a:rPr lang="hu-HU" dirty="0" err="1"/>
              <a:t>system’s</a:t>
            </a:r>
            <a:r>
              <a:rPr lang="hu-HU" dirty="0"/>
              <a:t> login </a:t>
            </a:r>
            <a:r>
              <a:rPr lang="hu-HU" dirty="0" err="1"/>
              <a:t>form</a:t>
            </a:r>
            <a:r>
              <a:rPr lang="hu-HU" dirty="0"/>
              <a:t> (</a:t>
            </a:r>
            <a:r>
              <a:rPr lang="hu-HU" dirty="0" err="1"/>
              <a:t>when</a:t>
            </a:r>
            <a:r>
              <a:rPr lang="hu-HU" dirty="0"/>
              <a:t> entering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37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Front Page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40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888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Faculties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410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086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Academic</a:t>
            </a:r>
            <a:r>
              <a:rPr lang="hu-HU" dirty="0"/>
              <a:t> </a:t>
            </a:r>
            <a:r>
              <a:rPr lang="hu-HU" dirty="0" err="1"/>
              <a:t>Semesters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38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Departments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243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List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Courses</a:t>
            </a:r>
            <a:r>
              <a:rPr lang="hu-HU" dirty="0"/>
              <a:t> (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account)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8080C-7154-47E5-A360-353BC772F253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95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41E62-A37A-A3B6-EB43-76D73FB4F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EE8AAE-E249-0E4A-CC39-FE8364CA0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98912C-757C-7CAE-40F7-8F218E58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D36405-8C62-F45D-0F77-4B908224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166FF3-223F-FF9B-6B45-6B9971C9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86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73058-9153-EDD8-1100-507797C8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ADE45F-1BB0-74A7-DC79-008B98825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C0CAD1-EF13-6E30-EDC3-60E354B4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3AD327-2881-831F-9792-70DB3E06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EC5DC-5EDA-2A43-4613-C06BD53A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186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B649075-82DB-0142-58B5-C3DED0FD0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B74B8-A719-D7FE-1648-CE2D39128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471362-EA81-2D52-757D-EFAA9CCE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BA3BF5-F6E1-0E11-C435-B3D23A67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095C4C-4014-D95B-ED7E-25C283FF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0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D5828-8056-E185-66CF-2AD42222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BC1A24-9B7E-87AC-E3BA-13AEDA966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A9844F-480D-4961-2617-DAB0606E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9CDC04-6784-20B7-9AF1-6680C56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A02619-8FCB-4B78-2643-D20740A2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36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1795F-677C-C257-9325-62E66C45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49BDACA-8CD4-9CE6-6A47-7D484457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1D40DE-CEFB-76BC-8C84-C75E3D36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E813A5-C502-F467-BBFE-856A574A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3ABA8F-186C-AB1B-73BA-0EA27A5C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126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7703EE-B997-2317-FF0B-012AE085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E3E15E-542D-BDCF-2813-A17EDFD7E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8692FDD-4F14-1613-DD5F-4F08C64F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CBC655-F6FF-51FA-6BF8-A929A3A6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F70B27C-33D6-54FD-3DDC-ECC474EC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4A0A35-379E-4E32-6CB9-CD021FE4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87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210D8D-0339-63C8-FB14-464395F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2782B0-E323-B6EF-E8B5-917374C2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A385361-687F-EECB-06FD-6F3092C0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DF9BE47-60D1-A351-2F49-239BA3D2D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8E19E2C-932B-79EC-7FB8-3B89403AF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0F303A5-93E5-622C-23AC-B78F84FE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4A5D74-FA8E-8D77-0B51-57E45F8F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AAC67C0-63CC-D560-13AD-5446C1B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92E120-4C0F-8025-9750-42FFEA1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2D078D9-B7FA-0772-E0AB-880E3F0C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05F2258-74D4-63FB-A9EA-CA52D83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3FF7E6B-C873-BA2A-9141-E6BBE165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18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DBD7AF-EF8A-A463-1874-025075D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7534D51-BAE0-7900-38E5-4FCDAAFE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4A274C-D1D3-8F39-99C5-BBBD7A7B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01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911D52-5878-065B-A466-F5D9ECDB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42FD69-3964-278C-418B-DB766179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C245573-3208-3D58-61FF-A787C791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248D008-4D2F-BB5C-6437-53EA347C4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2704DC2-0E36-0883-2FD3-D215E4E8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FD52A17-AAF3-CEE9-C300-EBAA0BE9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6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2F1B8-1485-19B5-3F80-C51D929A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7873DA8-AEC8-E29F-D536-8C7B2B3E3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8CCE81-7546-535F-5D21-F75DB9A9A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C01B06-7B6C-4041-C642-96E3C279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ED21FEE-FD6C-7B4F-42A6-314C243F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7997ED-E524-37BB-4AB8-257C992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374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4F53B6-8C3E-CEDD-14CE-52BBA7AE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941BAE-A0E1-8A3C-F7EB-97B953D4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419D32-D4D4-8630-D95F-C508FD25D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5B4A-02EA-4FA3-82F4-4804E024A176}" type="datetimeFigureOut">
              <a:rPr lang="hu-HU" smtClean="0"/>
              <a:t>2023. 10. 30.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95E7698-19D6-00EB-CDEB-6EC6A03D1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BDB8E-CDF4-2DC4-26CB-D3FB3A958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DBA37-EFA5-45F0-B705-C17E2A7F0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18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E0212D-D5CB-B4A7-A98E-DDFEC9BB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000" dirty="0" err="1">
                <a:latin typeface="Bernard MT Condensed" panose="02050806060905020404" pitchFamily="18" charset="0"/>
              </a:rPr>
              <a:t>GitBarmok</a:t>
            </a:r>
            <a:r>
              <a:rPr lang="hu-HU" sz="4000" dirty="0">
                <a:latin typeface="Bernard MT Condensed" panose="02050806060905020404" pitchFamily="18" charset="0"/>
              </a:rPr>
              <a:t> </a:t>
            </a:r>
            <a:r>
              <a:rPr lang="hu-HU" sz="4000" dirty="0" err="1">
                <a:latin typeface="Bernard MT Condensed" panose="02050806060905020404" pitchFamily="18" charset="0"/>
              </a:rPr>
              <a:t>Elearning</a:t>
            </a:r>
            <a:r>
              <a:rPr lang="hu-HU" sz="4000" dirty="0">
                <a:latin typeface="Bernard MT Condensed" panose="02050806060905020404" pitchFamily="18" charset="0"/>
              </a:rPr>
              <a:t> Management System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6446C05-BAEE-CC6A-1440-EE8FED988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253" y="306526"/>
            <a:ext cx="1303093" cy="1961254"/>
          </a:xfrm>
        </p:spPr>
      </p:pic>
      <p:pic>
        <p:nvPicPr>
          <p:cNvPr id="6" name="Tartalom helye 4">
            <a:extLst>
              <a:ext uri="{FF2B5EF4-FFF2-40B4-BE49-F238E27FC236}">
                <a16:creationId xmlns:a16="http://schemas.microsoft.com/office/drawing/2014/main" id="{A0C0A2EB-C849-9102-DFB0-BE4180691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4" y="365125"/>
            <a:ext cx="1303093" cy="19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5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Kurzusok listájának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0A3BEB-AB37-D49A-300C-206569E4E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7"/>
            <a:ext cx="9060207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8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Tantárgyak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98804B5-376E-C09C-393F-24945C7F4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6"/>
            <a:ext cx="9060208" cy="50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1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Főoldal szerkesztői felülete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BF9EA49-A2C3-B362-BF14-D57163B31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7"/>
            <a:ext cx="9060207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7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734612" y="6186034"/>
            <a:ext cx="272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Főoldal kinézete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7DC8EB5-66FF-AF7F-462D-E406B327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6" y="880817"/>
            <a:ext cx="9060206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2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A1705E64-372E-D0DD-6F06-9EB317616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7" y="880817"/>
            <a:ext cx="9060206" cy="509636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734612" y="6186034"/>
            <a:ext cx="2722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Login </a:t>
            </a:r>
            <a:r>
              <a:rPr lang="hu-HU" sz="2400" b="1" dirty="0" err="1"/>
              <a:t>Form</a:t>
            </a:r>
            <a:r>
              <a:rPr lang="hu-HU" sz="2400" b="1" dirty="0"/>
              <a:t> kinézete</a:t>
            </a:r>
          </a:p>
        </p:txBody>
      </p:sp>
    </p:spTree>
    <p:extLst>
      <p:ext uri="{BB962C8B-B14F-4D97-AF65-F5344CB8AC3E}">
        <p14:creationId xmlns:p14="http://schemas.microsoft.com/office/powerpoint/2010/main" val="460560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868789" y="6185520"/>
            <a:ext cx="245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Kezdőlap kinézete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64AF775-C2CA-A381-5EB7-D5ADF8C55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6" y="880817"/>
            <a:ext cx="9060207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3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Hallgatók listájának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50881E3-D6FC-ECE6-55D3-2EA195192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4" y="880816"/>
            <a:ext cx="9060207" cy="50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Tanárok listájának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982BE9B-812C-5438-A02F-5ABD14871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6"/>
            <a:ext cx="9060207" cy="50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Tantermek listájának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6023F66-2D90-D857-B9E6-23072D489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4" y="880817"/>
            <a:ext cx="9060206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Felvett tanévek kinézete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73A5C44-5C94-C983-57C5-C579B54D6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7"/>
            <a:ext cx="9060207" cy="509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29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5F5F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0F1792A7-4C39-71F0-ECAB-3F4602EDB9D0}"/>
              </a:ext>
            </a:extLst>
          </p:cNvPr>
          <p:cNvSpPr txBox="1"/>
          <p:nvPr/>
        </p:nvSpPr>
        <p:spPr>
          <a:xfrm>
            <a:off x="4113413" y="6027003"/>
            <a:ext cx="3965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/>
              <a:t>Tanterületek listája</a:t>
            </a:r>
            <a:br>
              <a:rPr lang="hu-HU" sz="2400" b="1" dirty="0"/>
            </a:br>
            <a:r>
              <a:rPr lang="hu-HU" sz="2400" b="1" dirty="0"/>
              <a:t>(</a:t>
            </a:r>
            <a:r>
              <a:rPr lang="hu-HU" sz="2400" b="1" dirty="0" err="1"/>
              <a:t>Admin</a:t>
            </a:r>
            <a:r>
              <a:rPr lang="hu-HU" sz="2400" b="1" dirty="0"/>
              <a:t> fiókból)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5EEC74B-16D9-615C-DCBD-2254334AE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93" y="880817"/>
            <a:ext cx="9060207" cy="5096366"/>
          </a:xfrm>
          <a:prstGeom prst="rect">
            <a:avLst/>
          </a:prstGeom>
          <a:solidFill>
            <a:srgbClr val="5F5F5F"/>
          </a:solidFill>
        </p:spPr>
      </p:pic>
    </p:spTree>
    <p:extLst>
      <p:ext uri="{BB962C8B-B14F-4D97-AF65-F5344CB8AC3E}">
        <p14:creationId xmlns:p14="http://schemas.microsoft.com/office/powerpoint/2010/main" val="177648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198</Words>
  <Application>Microsoft Office PowerPoint</Application>
  <PresentationFormat>Szélesvásznú</PresentationFormat>
  <Paragraphs>34</Paragraphs>
  <Slides>12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Bernard MT Condensed</vt:lpstr>
      <vt:lpstr>Calibri</vt:lpstr>
      <vt:lpstr>Calibri Light</vt:lpstr>
      <vt:lpstr>Office-téma</vt:lpstr>
      <vt:lpstr>GitBarmok Elearning Management System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Hunor Janovits</dc:creator>
  <cp:lastModifiedBy>Hunor Janovits</cp:lastModifiedBy>
  <cp:revision>10</cp:revision>
  <dcterms:created xsi:type="dcterms:W3CDTF">2023-10-30T09:48:42Z</dcterms:created>
  <dcterms:modified xsi:type="dcterms:W3CDTF">2023-10-30T10:15:55Z</dcterms:modified>
</cp:coreProperties>
</file>