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8"/>
  </p:notesMasterIdLst>
  <p:handoutMasterIdLst>
    <p:handoutMasterId r:id="rId9"/>
  </p:handoutMasterIdLst>
  <p:sldIdLst>
    <p:sldId id="257" r:id="rId2"/>
    <p:sldId id="263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8A3544-385A-47A9-AAA5-ECDE6612A11F}" type="datetime1">
              <a:rPr lang="es-ES" smtClean="0"/>
              <a:t>21/12/2023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73BE05-6C7D-468D-B433-DDFC4F0819BE}" type="datetime1">
              <a:rPr lang="es-ES" smtClean="0"/>
              <a:t>21/12/2023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"/>
              <a:t>Haga clic para modificar los estilos de texto del patrón</a:t>
            </a:r>
            <a:endParaRPr lang="en-US"/>
          </a:p>
          <a:p>
            <a:pPr lvl="1" rtl="0"/>
            <a:r>
              <a:rPr lang="es"/>
              <a:t>Segundo nivel</a:t>
            </a:r>
          </a:p>
          <a:p>
            <a:pPr lvl="2" rtl="0"/>
            <a:r>
              <a:rPr lang="es"/>
              <a:t>Tercer nivel</a:t>
            </a:r>
          </a:p>
          <a:p>
            <a:pPr lvl="3" rtl="0"/>
            <a:r>
              <a:rPr lang="es"/>
              <a:t>Cuarto nivel</a:t>
            </a:r>
          </a:p>
          <a:p>
            <a:pPr lvl="4" rtl="0"/>
            <a:r>
              <a:rPr lang="es"/>
              <a:t>Quinto nivel</a:t>
            </a:r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ca-ES"/>
              <a:t>Feu clic aquí per editar l'estil de subtítols del patró</a:t>
            </a:r>
            <a:endParaRPr lang="en-US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BDD6E0-AD8D-45E4-AD9F-19818203D7BD}" type="datetime1">
              <a:rPr lang="es-ES" smtClean="0"/>
              <a:t>21/12/2023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ca-ES"/>
              <a:t>Feu clic per editar els estils del text del patró</a:t>
            </a:r>
          </a:p>
          <a:p>
            <a:pPr lvl="1" rtl="0"/>
            <a:r>
              <a:rPr lang="ca-ES"/>
              <a:t>Segon nivell</a:t>
            </a:r>
          </a:p>
          <a:p>
            <a:pPr lvl="2" rtl="0"/>
            <a:r>
              <a:rPr lang="ca-ES"/>
              <a:t>Tercer nivell</a:t>
            </a:r>
          </a:p>
          <a:p>
            <a:pPr lvl="3" rtl="0"/>
            <a:r>
              <a:rPr lang="ca-ES"/>
              <a:t>Quart nivell</a:t>
            </a:r>
          </a:p>
          <a:p>
            <a:pPr lvl="4" rtl="0"/>
            <a:r>
              <a:rPr lang="ca-ES"/>
              <a:t>Cinquè nivell</a:t>
            </a:r>
            <a:endParaRPr lang="en-US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FC992A-CC56-4D4E-AD85-36A20390DB11}" type="datetime1">
              <a:rPr lang="es-ES" smtClean="0"/>
              <a:t>21/12/2023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ca-ES"/>
              <a:t>Feu clic per editar els estils del text del patró</a:t>
            </a:r>
          </a:p>
          <a:p>
            <a:pPr lvl="1" rtl="0"/>
            <a:r>
              <a:rPr lang="ca-ES"/>
              <a:t>Segon nivell</a:t>
            </a:r>
          </a:p>
          <a:p>
            <a:pPr lvl="2" rtl="0"/>
            <a:r>
              <a:rPr lang="ca-ES"/>
              <a:t>Tercer nivell</a:t>
            </a:r>
          </a:p>
          <a:p>
            <a:pPr lvl="3" rtl="0"/>
            <a:r>
              <a:rPr lang="ca-ES"/>
              <a:t>Quart nivell</a:t>
            </a:r>
          </a:p>
          <a:p>
            <a:pPr lvl="4" rtl="0"/>
            <a:r>
              <a:rPr lang="ca-ES"/>
              <a:t>Cinquè nivell</a:t>
            </a:r>
            <a:endParaRPr lang="en-US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A0641-D90D-45EF-A619-84D92EAC9606}" type="datetime1">
              <a:rPr lang="es-ES" smtClean="0"/>
              <a:t>21/12/2023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ca-ES"/>
              <a:t>Feu clic per editar els estils del text del patró</a:t>
            </a:r>
          </a:p>
          <a:p>
            <a:pPr lvl="1" rtl="0"/>
            <a:r>
              <a:rPr lang="ca-ES"/>
              <a:t>Segon nivell</a:t>
            </a:r>
          </a:p>
          <a:p>
            <a:pPr lvl="2" rtl="0"/>
            <a:r>
              <a:rPr lang="ca-ES"/>
              <a:t>Tercer nivell</a:t>
            </a:r>
          </a:p>
          <a:p>
            <a:pPr lvl="3" rtl="0"/>
            <a:r>
              <a:rPr lang="ca-ES"/>
              <a:t>Quart nivell</a:t>
            </a:r>
          </a:p>
          <a:p>
            <a:pPr lvl="4" rtl="0"/>
            <a:r>
              <a:rPr lang="ca-ES"/>
              <a:t>Cinquè nivell</a:t>
            </a:r>
            <a:endParaRPr lang="en-US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2B802E-BFC6-4F89-8E3C-91026AB025AB}" type="datetime1">
              <a:rPr lang="es-ES" smtClean="0"/>
              <a:t>21/12/2023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a-ES"/>
              <a:t>Feu clic per editar els estils del text del patró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790B00-0530-4D1E-BDCB-36188ECD53E6}" type="datetime1">
              <a:rPr lang="es-ES" smtClean="0"/>
              <a:t>21/12/2023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ca-ES"/>
              <a:t>Feu clic per editar els estils del text del patró</a:t>
            </a:r>
          </a:p>
          <a:p>
            <a:pPr lvl="1" rtl="0"/>
            <a:r>
              <a:rPr lang="ca-ES"/>
              <a:t>Segon nivell</a:t>
            </a:r>
          </a:p>
          <a:p>
            <a:pPr lvl="2" rtl="0"/>
            <a:r>
              <a:rPr lang="ca-ES"/>
              <a:t>Tercer nivell</a:t>
            </a:r>
          </a:p>
          <a:p>
            <a:pPr lvl="3" rtl="0"/>
            <a:r>
              <a:rPr lang="ca-ES"/>
              <a:t>Quart nivell</a:t>
            </a:r>
          </a:p>
          <a:p>
            <a:pPr lvl="4" rtl="0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ca-ES"/>
              <a:t>Feu clic per editar els estils del text del patró</a:t>
            </a:r>
          </a:p>
          <a:p>
            <a:pPr lvl="1" rtl="0"/>
            <a:r>
              <a:rPr lang="ca-ES"/>
              <a:t>Segon nivell</a:t>
            </a:r>
          </a:p>
          <a:p>
            <a:pPr lvl="2" rtl="0"/>
            <a:r>
              <a:rPr lang="ca-ES"/>
              <a:t>Tercer nivell</a:t>
            </a:r>
          </a:p>
          <a:p>
            <a:pPr lvl="3" rtl="0"/>
            <a:r>
              <a:rPr lang="ca-ES"/>
              <a:t>Quart nivell</a:t>
            </a:r>
          </a:p>
          <a:p>
            <a:pPr lvl="4" rtl="0"/>
            <a:r>
              <a:rPr lang="ca-ES"/>
              <a:t>Cinquè nivell</a:t>
            </a:r>
            <a:endParaRPr lang="en-US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289539-2F87-43AF-8A5D-E992DCF9F593}" type="datetime1">
              <a:rPr lang="es-ES" smtClean="0"/>
              <a:t>21/12/2023</a:t>
            </a:fld>
            <a:endParaRPr lang="en-US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a-ES"/>
              <a:t>Feu clic per editar els estils del text del patró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ca-ES"/>
              <a:t>Feu clic per editar els estils del text del patró</a:t>
            </a:r>
          </a:p>
          <a:p>
            <a:pPr lvl="1" rtl="0"/>
            <a:r>
              <a:rPr lang="ca-ES"/>
              <a:t>Segon nivell</a:t>
            </a:r>
          </a:p>
          <a:p>
            <a:pPr lvl="2" rtl="0"/>
            <a:r>
              <a:rPr lang="ca-ES"/>
              <a:t>Tercer nivell</a:t>
            </a:r>
          </a:p>
          <a:p>
            <a:pPr lvl="3" rtl="0"/>
            <a:r>
              <a:rPr lang="ca-ES"/>
              <a:t>Quart nivell</a:t>
            </a:r>
          </a:p>
          <a:p>
            <a:pPr lvl="4" rtl="0"/>
            <a:r>
              <a:rPr lang="ca-ES"/>
              <a:t>Cinquè nivell</a:t>
            </a:r>
            <a:endParaRPr lang="en-US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a-ES"/>
              <a:t>Feu clic per editar els estils del text del patró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ca-ES"/>
              <a:t>Feu clic per editar els estils del text del patró</a:t>
            </a:r>
          </a:p>
          <a:p>
            <a:pPr lvl="1" rtl="0"/>
            <a:r>
              <a:rPr lang="ca-ES"/>
              <a:t>Segon nivell</a:t>
            </a:r>
          </a:p>
          <a:p>
            <a:pPr lvl="2" rtl="0"/>
            <a:r>
              <a:rPr lang="ca-ES"/>
              <a:t>Tercer nivell</a:t>
            </a:r>
          </a:p>
          <a:p>
            <a:pPr lvl="3" rtl="0"/>
            <a:r>
              <a:rPr lang="ca-ES"/>
              <a:t>Quart nivell</a:t>
            </a:r>
          </a:p>
          <a:p>
            <a:pPr lvl="4" rtl="0"/>
            <a:r>
              <a:rPr lang="ca-ES"/>
              <a:t>Cinquè nivell</a:t>
            </a:r>
            <a:endParaRPr lang="en-US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B5D441-F920-4B23-9C83-2DCFFDC4C28F}" type="datetime1">
              <a:rPr lang="es-ES" smtClean="0"/>
              <a:t>21/12/2023</a:t>
            </a:fld>
            <a:endParaRPr lang="en-US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905ED3-47DC-4785-91BE-A3159F909C32}" type="datetime1">
              <a:rPr lang="es-ES" smtClean="0"/>
              <a:t>21/12/2023</a:t>
            </a:fld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572A2E-2D1F-4CE9-8283-32B623FD9550}" type="datetime1">
              <a:rPr lang="es-ES" smtClean="0"/>
              <a:t>21/12/2023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ca-ES"/>
              <a:t>Feu clic per editar els estils del text del patró</a:t>
            </a:r>
          </a:p>
          <a:p>
            <a:pPr lvl="1" rtl="0"/>
            <a:r>
              <a:rPr lang="ca-ES"/>
              <a:t>Segon nivell</a:t>
            </a:r>
          </a:p>
          <a:p>
            <a:pPr lvl="2" rtl="0"/>
            <a:r>
              <a:rPr lang="ca-ES"/>
              <a:t>Tercer nivell</a:t>
            </a:r>
          </a:p>
          <a:p>
            <a:pPr lvl="3" rtl="0"/>
            <a:r>
              <a:rPr lang="ca-ES"/>
              <a:t>Quart nivell</a:t>
            </a:r>
          </a:p>
          <a:p>
            <a:pPr lvl="4" rtl="0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a-ES"/>
              <a:t>Feu clic per editar els estils del text del patró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3EBED02-4679-462C-830F-722888DF8E2D}" type="datetime1">
              <a:rPr lang="es-ES" smtClean="0"/>
              <a:t>21/12/2023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ca-ES"/>
              <a:t>Feu clic a la icona per afegir una imatge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a-ES"/>
              <a:t>Feu clic per editar els estils del text del patró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B264D6B-F770-42EA-A416-77765C2D9E77}" type="datetime1">
              <a:rPr lang="es-ES" smtClean="0"/>
              <a:t>21/12/2023</a:t>
            </a:fld>
            <a:endParaRPr lang="en-U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"/>
              <a:t>Haga clic para modificar los estilos de texto del patrón</a:t>
            </a:r>
          </a:p>
          <a:p>
            <a:pPr lvl="1" rtl="0"/>
            <a:r>
              <a:rPr lang="es"/>
              <a:t>Segundo nivel</a:t>
            </a:r>
          </a:p>
          <a:p>
            <a:pPr lvl="2" rtl="0"/>
            <a:r>
              <a:rPr lang="es"/>
              <a:t>Tercer nivel</a:t>
            </a:r>
          </a:p>
          <a:p>
            <a:pPr lvl="3" rtl="0"/>
            <a:r>
              <a:rPr lang="es"/>
              <a:t>Cuarto nivel</a:t>
            </a:r>
          </a:p>
          <a:p>
            <a:pPr lvl="4" rtl="0"/>
            <a:r>
              <a:rPr lang="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0B690EE5-24CD-41B5-AD70-FAB1408B17DB}" type="datetime1">
              <a:rPr lang="es-ES" smtClean="0"/>
              <a:t>21/12/2023</a:t>
            </a:fld>
            <a:endParaRPr lang="en-U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á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672091" cy="3686015"/>
          </a:xfrm>
        </p:spPr>
        <p:txBody>
          <a:bodyPr rtlCol="0">
            <a:normAutofit fontScale="90000"/>
          </a:bodyPr>
          <a:lstStyle/>
          <a:p>
            <a:pPr rtl="0"/>
            <a:r>
              <a:rPr lang="es" dirty="0"/>
              <a:t>CAS KAGGLE GRADES PREDICTIONS</a:t>
            </a:r>
            <a:endParaRPr lang="es" sz="8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JAN PLANAS BATLLORI</a:t>
            </a:r>
          </a:p>
          <a:p>
            <a:pPr rtl="0"/>
            <a:r>
              <a:rPr lang="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NIU: 1636492</a:t>
            </a:r>
            <a:endParaRPr lang="e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n 4" descr="Una imagen que contiene edificio, sentado, banco, lateral&#10;&#10;Descripción generada automá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AB19FDE0-9D8B-68CF-7B98-404310EE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EDA</a:t>
            </a:r>
            <a:endParaRPr lang="ca-ES" dirty="0"/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5A008FC5-4CE7-B2C4-DE67-C9F48199E4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Contenidor de contingut 3">
            <a:extLst>
              <a:ext uri="{FF2B5EF4-FFF2-40B4-BE49-F238E27FC236}">
                <a16:creationId xmlns:a16="http://schemas.microsoft.com/office/drawing/2014/main" id="{02B0889F-5797-AC51-52B4-034DE4F43A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8C6B9E26-516D-C798-7308-8BB43D38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289539-2F87-43AF-8A5D-E992DCF9F593}" type="datetime1">
              <a:rPr lang="es-ES" smtClean="0"/>
              <a:t>21/12/2023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9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5BC1E952-6A5A-84B2-52C4-B960B531C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PROCESSING</a:t>
            </a:r>
            <a:endParaRPr lang="ca-ES" dirty="0"/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CE4C58D4-C391-87BD-0D9D-984C8CF351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Contenidor de contingut 3">
            <a:extLst>
              <a:ext uri="{FF2B5EF4-FFF2-40B4-BE49-F238E27FC236}">
                <a16:creationId xmlns:a16="http://schemas.microsoft.com/office/drawing/2014/main" id="{7770B889-26DD-5015-9737-B0ACEE9219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A8B645C8-37AC-66BE-BB1C-CE941740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289539-2F87-43AF-8A5D-E992DCF9F593}" type="datetime1">
              <a:rPr lang="es-ES" smtClean="0"/>
              <a:t>21/12/2023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8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7382BCFB-940C-08FF-3D94-DAA5F974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MODEL SELECTION</a:t>
            </a:r>
            <a:endParaRPr lang="ca-ES" dirty="0"/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E65C4D1A-7862-10B5-DEBD-AA790AE2C1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Contenidor de contingut 3">
            <a:extLst>
              <a:ext uri="{FF2B5EF4-FFF2-40B4-BE49-F238E27FC236}">
                <a16:creationId xmlns:a16="http://schemas.microsoft.com/office/drawing/2014/main" id="{421594AF-DB01-048F-62AD-740E9B5616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660EC19E-AF5F-C408-1D4E-F87A3B34F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289539-2F87-43AF-8A5D-E992DCF9F593}" type="datetime1">
              <a:rPr lang="es-ES" smtClean="0"/>
              <a:t>21/12/2023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0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F160D2F7-0E4E-DFEF-08AC-4008204EA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RESULTATS</a:t>
            </a:r>
            <a:endParaRPr lang="ca-ES" dirty="0"/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D860565A-BE08-4478-531C-028DD04567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Contenidor de contingut 3">
            <a:extLst>
              <a:ext uri="{FF2B5EF4-FFF2-40B4-BE49-F238E27FC236}">
                <a16:creationId xmlns:a16="http://schemas.microsoft.com/office/drawing/2014/main" id="{E880DE9F-A405-3039-F140-0DC6C9BE2D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65D41875-2DE1-98C5-7195-B574B912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289539-2F87-43AF-8A5D-E992DCF9F593}" type="datetime1">
              <a:rPr lang="es-ES" smtClean="0"/>
              <a:t>21/12/2023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7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9FCB8C45-BD31-4521-34BA-D718C554D4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4E289539-2F87-43AF-8A5D-E992DCF9F593}" type="datetime1">
              <a:rPr lang="es-ES" smtClean="0"/>
              <a:pPr rtl="0">
                <a:spcAft>
                  <a:spcPts val="600"/>
                </a:spcAft>
              </a:pPr>
              <a:t>21/12/2023</a:t>
            </a:fld>
            <a:endParaRPr lang="en-US"/>
          </a:p>
        </p:txBody>
      </p:sp>
      <p:sp>
        <p:nvSpPr>
          <p:cNvPr id="6" name="QuadreDeText 5">
            <a:extLst>
              <a:ext uri="{FF2B5EF4-FFF2-40B4-BE49-F238E27FC236}">
                <a16:creationId xmlns:a16="http://schemas.microsoft.com/office/drawing/2014/main" id="{9057FC53-D2B6-9E18-B3F2-EB957039F7B6}"/>
              </a:ext>
            </a:extLst>
          </p:cNvPr>
          <p:cNvSpPr txBox="1"/>
          <p:nvPr/>
        </p:nvSpPr>
        <p:spPr>
          <a:xfrm>
            <a:off x="3482009" y="2608911"/>
            <a:ext cx="52279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/>
              <a:t>FI</a:t>
            </a:r>
            <a:endParaRPr lang="ca-ES" sz="6000" dirty="0"/>
          </a:p>
        </p:txBody>
      </p:sp>
    </p:spTree>
    <p:extLst>
      <p:ext uri="{BB962C8B-B14F-4D97-AF65-F5344CB8AC3E}">
        <p14:creationId xmlns:p14="http://schemas.microsoft.com/office/powerpoint/2010/main" val="148067033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55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EF7F8F1-3404-4FFF-8432-B15A7521D440}">
  <we:reference id="wa200006000" version="1.0.7.0" store="es-ES" storeType="OMEX"/>
  <we:alternateReferences>
    <we:reference id="WA200006000" version="1.0.7.0" store="" storeType="OMEX"/>
  </we:alternateReferences>
  <we:properties>
    <we:property name="document_UID" value="&quot;300b0e42-5409-4fbf-80b7-942223e133a3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{0F548CD0-0EA6-49C2-9AAC-1D90849C6148}tf56160789_win32</Template>
  <TotalTime>13</TotalTime>
  <Words>29</Words>
  <Application>Microsoft Office PowerPoint</Application>
  <PresentationFormat>Pantalla panoràmica</PresentationFormat>
  <Paragraphs>13</Paragraphs>
  <Slides>6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3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6</vt:i4>
      </vt:variant>
    </vt:vector>
  </HeadingPairs>
  <TitlesOfParts>
    <vt:vector size="10" baseType="lpstr">
      <vt:lpstr>Bookman Old Style</vt:lpstr>
      <vt:lpstr>Calibri</vt:lpstr>
      <vt:lpstr>Franklin Gothic Book</vt:lpstr>
      <vt:lpstr>Personalizado</vt:lpstr>
      <vt:lpstr>CAS KAGGLE GRADES PREDICTIONS</vt:lpstr>
      <vt:lpstr>1. EDA</vt:lpstr>
      <vt:lpstr>2. PROCESSING</vt:lpstr>
      <vt:lpstr>3. MODEL SELECTION</vt:lpstr>
      <vt:lpstr>4. RESULTATS</vt:lpstr>
      <vt:lpstr>Presentació del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 KAGGLE GRADES PREDICTIONS</dc:title>
  <dc:creator>Jan Planas Batllori</dc:creator>
  <cp:lastModifiedBy>Jan Planas Batllori</cp:lastModifiedBy>
  <cp:revision>3</cp:revision>
  <dcterms:created xsi:type="dcterms:W3CDTF">2023-12-21T00:26:23Z</dcterms:created>
  <dcterms:modified xsi:type="dcterms:W3CDTF">2023-12-21T00:39:33Z</dcterms:modified>
</cp:coreProperties>
</file>